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notesSlides/notesSlide12.xml" ContentType="application/vnd.openxmlformats-officedocument.presentationml.notesSlide+xml"/>
  <Override PartName="/ppt/charts/chart7.xml" ContentType="application/vnd.openxmlformats-officedocument.drawingml.chart+xml"/>
  <Override PartName="/ppt/theme/themeOverride5.xml" ContentType="application/vnd.openxmlformats-officedocument.themeOverride+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9.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0.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charts/chart1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charts/chart16.xml" ContentType="application/vnd.openxmlformats-officedocument.drawingml.chart+xml"/>
  <Override PartName="/ppt/charts/style7.xml" ContentType="application/vnd.ms-office.chartstyle+xml"/>
  <Override PartName="/ppt/charts/colors7.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6" r:id="rId1"/>
  </p:sldMasterIdLst>
  <p:notesMasterIdLst>
    <p:notesMasterId r:id="rId43"/>
  </p:notesMasterIdLst>
  <p:handoutMasterIdLst>
    <p:handoutMasterId r:id="rId44"/>
  </p:handoutMasterIdLst>
  <p:sldIdLst>
    <p:sldId id="4572" r:id="rId2"/>
    <p:sldId id="4582" r:id="rId3"/>
    <p:sldId id="4581" r:id="rId4"/>
    <p:sldId id="4597" r:id="rId5"/>
    <p:sldId id="4586" r:id="rId6"/>
    <p:sldId id="4584" r:id="rId7"/>
    <p:sldId id="4585" r:id="rId8"/>
    <p:sldId id="4576" r:id="rId9"/>
    <p:sldId id="4577" r:id="rId10"/>
    <p:sldId id="4623" r:id="rId11"/>
    <p:sldId id="4621" r:id="rId12"/>
    <p:sldId id="4579" r:id="rId13"/>
    <p:sldId id="4580" r:id="rId14"/>
    <p:sldId id="4624" r:id="rId15"/>
    <p:sldId id="4625" r:id="rId16"/>
    <p:sldId id="4626" r:id="rId17"/>
    <p:sldId id="4627" r:id="rId18"/>
    <p:sldId id="4587" r:id="rId19"/>
    <p:sldId id="4591" r:id="rId20"/>
    <p:sldId id="4588" r:id="rId21"/>
    <p:sldId id="4589" r:id="rId22"/>
    <p:sldId id="4590" r:id="rId23"/>
    <p:sldId id="4622" r:id="rId24"/>
    <p:sldId id="4592" r:id="rId25"/>
    <p:sldId id="4619" r:id="rId26"/>
    <p:sldId id="4594" r:id="rId27"/>
    <p:sldId id="4620" r:id="rId28"/>
    <p:sldId id="4596" r:id="rId29"/>
    <p:sldId id="4604" r:id="rId30"/>
    <p:sldId id="4618" r:id="rId31"/>
    <p:sldId id="4605" r:id="rId32"/>
    <p:sldId id="4606" r:id="rId33"/>
    <p:sldId id="4607" r:id="rId34"/>
    <p:sldId id="4608" r:id="rId35"/>
    <p:sldId id="4609" r:id="rId36"/>
    <p:sldId id="4610" r:id="rId37"/>
    <p:sldId id="4611" r:id="rId38"/>
    <p:sldId id="4612" r:id="rId39"/>
    <p:sldId id="4613" r:id="rId40"/>
    <p:sldId id="4603" r:id="rId41"/>
    <p:sldId id="2925" r:id="rId4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0" orient="horz" pos="77" userDrawn="1">
          <p15:clr>
            <a:srgbClr val="A4A3A4"/>
          </p15:clr>
        </p15:guide>
        <p15:guide id="34" pos="4094" userDrawn="1">
          <p15:clr>
            <a:srgbClr val="A4A3A4"/>
          </p15:clr>
        </p15:guide>
        <p15:guide id="35" userDrawn="1">
          <p15:clr>
            <a:srgbClr val="A4A3A4"/>
          </p15:clr>
        </p15:guide>
        <p15:guide id="36" orient="horz" pos="3491" userDrawn="1">
          <p15:clr>
            <a:srgbClr val="A4A3A4"/>
          </p15:clr>
        </p15:guide>
        <p15:guide id="37" orient="horz" pos="696" userDrawn="1">
          <p15:clr>
            <a:srgbClr val="A4A3A4"/>
          </p15:clr>
        </p15:guide>
        <p15:guide id="38" orient="horz" pos="1080" userDrawn="1">
          <p15:clr>
            <a:srgbClr val="A4A3A4"/>
          </p15:clr>
        </p15:guide>
        <p15:guide id="39" pos="504" userDrawn="1">
          <p15:clr>
            <a:srgbClr val="A4A3A4"/>
          </p15:clr>
        </p15:guide>
        <p15:guide id="45" orient="horz" pos="182" userDrawn="1">
          <p15:clr>
            <a:srgbClr val="A4A3A4"/>
          </p15:clr>
        </p15:guide>
        <p15:guide id="46" pos="3270" userDrawn="1">
          <p15:clr>
            <a:srgbClr val="A4A3A4"/>
          </p15:clr>
        </p15:guide>
        <p15:guide id="47" pos="7024"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1" name="Author" initials="A" lastIdx="212" clrIdx="1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3399"/>
    <a:srgbClr val="0066CC"/>
    <a:srgbClr val="FFFFFF"/>
    <a:srgbClr val="E0BC7C"/>
    <a:srgbClr val="A17527"/>
    <a:srgbClr val="C38E2F"/>
    <a:srgbClr val="D6A752"/>
    <a:srgbClr val="F1B801"/>
    <a:srgbClr val="FFE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7838" autoAdjust="0"/>
  </p:normalViewPr>
  <p:slideViewPr>
    <p:cSldViewPr snapToGrid="0">
      <p:cViewPr varScale="1">
        <p:scale>
          <a:sx n="158" d="100"/>
          <a:sy n="158" d="100"/>
        </p:scale>
        <p:origin x="188" y="92"/>
      </p:cViewPr>
      <p:guideLst>
        <p:guide orient="horz" pos="77"/>
        <p:guide pos="4094"/>
        <p:guide/>
        <p:guide orient="horz" pos="3491"/>
        <p:guide orient="horz" pos="696"/>
        <p:guide orient="horz" pos="1080"/>
        <p:guide pos="504"/>
        <p:guide orient="horz" pos="182"/>
        <p:guide pos="3270"/>
        <p:guide pos="7024"/>
      </p:guideLst>
    </p:cSldViewPr>
  </p:slideViewPr>
  <p:outlineViewPr>
    <p:cViewPr>
      <p:scale>
        <a:sx n="33" d="100"/>
        <a:sy n="33" d="100"/>
      </p:scale>
      <p:origin x="48" y="9869"/>
    </p:cViewPr>
  </p:outlineViewPr>
  <p:notesTextViewPr>
    <p:cViewPr>
      <p:scale>
        <a:sx n="3" d="2"/>
        <a:sy n="3" d="2"/>
      </p:scale>
      <p:origin x="0" y="0"/>
    </p:cViewPr>
  </p:notesTextViewPr>
  <p:sorterViewPr>
    <p:cViewPr varScale="1">
      <p:scale>
        <a:sx n="100" d="100"/>
        <a:sy n="100" d="100"/>
      </p:scale>
      <p:origin x="0" y="-4348"/>
    </p:cViewPr>
  </p:sorterViewPr>
  <p:notesViewPr>
    <p:cSldViewPr snapToGrid="0" showGuides="1">
      <p:cViewPr varScale="1">
        <p:scale>
          <a:sx n="177" d="100"/>
          <a:sy n="177" d="100"/>
        </p:scale>
        <p:origin x="2562" y="126"/>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xml"/><Relationship Id="rId1" Type="http://schemas.microsoft.com/office/2011/relationships/chartStyle" Target="style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2.xml"/><Relationship Id="rId1" Type="http://schemas.microsoft.com/office/2011/relationships/chartStyle" Target="style2.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3.xml"/><Relationship Id="rId1" Type="http://schemas.microsoft.com/office/2011/relationships/chartStyle" Target="style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5.xml"/><Relationship Id="rId1" Type="http://schemas.microsoft.com/office/2011/relationships/chartStyle" Target="style5.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6.xml"/><Relationship Id="rId1" Type="http://schemas.microsoft.com/office/2011/relationships/chartStyle" Target="style6.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591426071741002E-2"/>
          <c:y val="0.101492004222446"/>
          <c:w val="0.87907524059492603"/>
          <c:h val="0.731892023467274"/>
        </c:manualLayout>
      </c:layout>
      <c:barChart>
        <c:barDir val="col"/>
        <c:grouping val="clustered"/>
        <c:varyColors val="0"/>
        <c:ser>
          <c:idx val="0"/>
          <c:order val="0"/>
          <c:tx>
            <c:strRef>
              <c:f>Sheet1!$B$1</c:f>
              <c:strCache>
                <c:ptCount val="1"/>
                <c:pt idx="0">
                  <c:v>crashes of all severities</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0E2D-43D4-9D08-DF6E086A3164}"/>
              </c:ext>
            </c:extLst>
          </c:dPt>
          <c:cat>
            <c:strRef>
              <c:f>Sheet1!$A$2:$A$12</c:f>
              <c:strCache>
                <c:ptCount val="2"/>
                <c:pt idx="0">
                  <c:v>front crash prevention</c:v>
                </c:pt>
                <c:pt idx="1">
                  <c:v>lane departure warning/prevention</c:v>
                </c:pt>
              </c:strCache>
            </c:strRef>
          </c:cat>
          <c:val>
            <c:numRef>
              <c:f>Sheet1!$B$2:$B$3</c:f>
              <c:numCache>
                <c:formatCode>General</c:formatCode>
                <c:ptCount val="2"/>
                <c:pt idx="0">
                  <c:v>53</c:v>
                </c:pt>
                <c:pt idx="1">
                  <c:v>24</c:v>
                </c:pt>
              </c:numCache>
            </c:numRef>
          </c:val>
          <c:extLst>
            <c:ext xmlns:c16="http://schemas.microsoft.com/office/drawing/2014/chart" uri="{C3380CC4-5D6E-409C-BE32-E72D297353CC}">
              <c16:uniqueId val="{00000000-885C-4E90-9D03-3C77E10A6352}"/>
            </c:ext>
          </c:extLst>
        </c:ser>
        <c:dLbls>
          <c:showLegendKey val="0"/>
          <c:showVal val="0"/>
          <c:showCatName val="0"/>
          <c:showSerName val="0"/>
          <c:showPercent val="0"/>
          <c:showBubbleSize val="0"/>
        </c:dLbls>
        <c:gapWidth val="219"/>
        <c:axId val="822235840"/>
        <c:axId val="822238592"/>
        <c:extLst/>
      </c:barChart>
      <c:catAx>
        <c:axId val="822235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22238592"/>
        <c:crosses val="autoZero"/>
        <c:auto val="1"/>
        <c:lblAlgn val="ctr"/>
        <c:lblOffset val="100"/>
        <c:noMultiLvlLbl val="0"/>
      </c:catAx>
      <c:valAx>
        <c:axId val="822238592"/>
        <c:scaling>
          <c:orientation val="minMax"/>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22235840"/>
        <c:crosses val="autoZero"/>
        <c:crossBetween val="between"/>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96620734908137"/>
          <c:y val="4.6759306345252556E-2"/>
          <c:w val="0.75312259405074367"/>
          <c:h val="0.74476943163738707"/>
        </c:manualLayout>
      </c:layout>
      <c:barChart>
        <c:barDir val="col"/>
        <c:grouping val="clustered"/>
        <c:varyColors val="0"/>
        <c:ser>
          <c:idx val="0"/>
          <c:order val="0"/>
          <c:tx>
            <c:strRef>
              <c:f>Sheet1!$B$1</c:f>
              <c:strCache>
                <c:ptCount val="1"/>
                <c:pt idx="0">
                  <c:v>Agreed/Strongly agreed</c:v>
                </c:pt>
              </c:strCache>
            </c:strRef>
          </c:tx>
          <c:spPr>
            <a:solidFill>
              <a:schemeClr val="accent1"/>
            </a:solidFill>
            <a:ln>
              <a:noFill/>
            </a:ln>
            <a:effectLst/>
          </c:spPr>
          <c:invertIfNegative val="0"/>
          <c:dPt>
            <c:idx val="5"/>
            <c:invertIfNegative val="0"/>
            <c:bubble3D val="0"/>
            <c:spPr>
              <a:solidFill>
                <a:schemeClr val="accent5">
                  <a:lumMod val="75000"/>
                </a:schemeClr>
              </a:solidFill>
              <a:ln>
                <a:noFill/>
              </a:ln>
              <a:effectLst/>
            </c:spPr>
            <c:extLst>
              <c:ext xmlns:c16="http://schemas.microsoft.com/office/drawing/2014/chart" uri="{C3380CC4-5D6E-409C-BE32-E72D297353CC}">
                <c16:uniqueId val="{00000000-9D52-43B0-A949-494D19E68BD1}"/>
              </c:ext>
            </c:extLst>
          </c:dPt>
          <c:dPt>
            <c:idx val="6"/>
            <c:invertIfNegative val="0"/>
            <c:bubble3D val="0"/>
            <c:spPr>
              <a:solidFill>
                <a:schemeClr val="accent5">
                  <a:lumMod val="75000"/>
                </a:schemeClr>
              </a:solidFill>
              <a:ln>
                <a:noFill/>
              </a:ln>
              <a:effectLst/>
            </c:spPr>
            <c:extLst>
              <c:ext xmlns:c16="http://schemas.microsoft.com/office/drawing/2014/chart" uri="{C3380CC4-5D6E-409C-BE32-E72D297353CC}">
                <c16:uniqueId val="{00000001-9D52-43B0-A949-494D19E68BD1}"/>
              </c:ext>
            </c:extLst>
          </c:dPt>
          <c:dPt>
            <c:idx val="7"/>
            <c:invertIfNegative val="0"/>
            <c:bubble3D val="0"/>
            <c:spPr>
              <a:solidFill>
                <a:schemeClr val="accent5">
                  <a:lumMod val="75000"/>
                </a:schemeClr>
              </a:solidFill>
              <a:ln>
                <a:noFill/>
              </a:ln>
              <a:effectLst/>
            </c:spPr>
            <c:extLst>
              <c:ext xmlns:c16="http://schemas.microsoft.com/office/drawing/2014/chart" uri="{C3380CC4-5D6E-409C-BE32-E72D297353CC}">
                <c16:uniqueId val="{00000002-9D52-43B0-A949-494D19E68BD1}"/>
              </c:ext>
            </c:extLst>
          </c:dPt>
          <c:cat>
            <c:strRef>
              <c:f>Sheet1!$A$3:$A$4</c:f>
              <c:strCache>
                <c:ptCount val="2"/>
                <c:pt idx="0">
                  <c:v>front crash
prevention</c:v>
                </c:pt>
                <c:pt idx="1">
                  <c:v>lane departure
prevention</c:v>
                </c:pt>
              </c:strCache>
            </c:strRef>
          </c:cat>
          <c:val>
            <c:numRef>
              <c:f>Sheet1!$B$3:$B$4</c:f>
              <c:numCache>
                <c:formatCode>General</c:formatCode>
                <c:ptCount val="2"/>
                <c:pt idx="0">
                  <c:v>79</c:v>
                </c:pt>
                <c:pt idx="1">
                  <c:v>54</c:v>
                </c:pt>
              </c:numCache>
            </c:numRef>
          </c:val>
          <c:extLst>
            <c:ext xmlns:c16="http://schemas.microsoft.com/office/drawing/2014/chart" uri="{C3380CC4-5D6E-409C-BE32-E72D297353CC}">
              <c16:uniqueId val="{00000000-ED9C-4EAC-902A-7A7C8CEC3F5B}"/>
            </c:ext>
          </c:extLst>
        </c:ser>
        <c:dLbls>
          <c:showLegendKey val="0"/>
          <c:showVal val="0"/>
          <c:showCatName val="0"/>
          <c:showSerName val="0"/>
          <c:showPercent val="0"/>
          <c:showBubbleSize val="0"/>
        </c:dLbls>
        <c:gapWidth val="219"/>
        <c:overlap val="-27"/>
        <c:axId val="823547952"/>
        <c:axId val="823550704"/>
      </c:barChart>
      <c:catAx>
        <c:axId val="823547952"/>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23550704"/>
        <c:crosses val="autoZero"/>
        <c:auto val="1"/>
        <c:lblAlgn val="ctr"/>
        <c:lblOffset val="100"/>
        <c:noMultiLvlLbl val="0"/>
      </c:catAx>
      <c:valAx>
        <c:axId val="823550704"/>
        <c:scaling>
          <c:orientation val="minMax"/>
          <c:max val="100"/>
          <c:min val="0"/>
        </c:scaling>
        <c:delete val="0"/>
        <c:axPos val="l"/>
        <c:majorGridlines>
          <c:spPr>
            <a:ln w="9525" cap="flat" cmpd="sng" algn="ctr">
              <a:solidFill>
                <a:schemeClr val="bg1">
                  <a:lumMod val="75000"/>
                </a:schemeClr>
              </a:solidFill>
              <a:round/>
            </a:ln>
            <a:effectLst/>
          </c:spPr>
        </c:majorGridlines>
        <c:minorGridlines>
          <c:spPr>
            <a:ln w="9525" cap="flat" cmpd="sng" algn="ctr">
              <a:solidFill>
                <a:schemeClr val="bg1">
                  <a:lumMod val="7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23547952"/>
        <c:crosses val="autoZero"/>
        <c:crossBetween val="between"/>
        <c:majorUnit val="20"/>
        <c:minorUnit val="10"/>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79954068241469"/>
          <c:y val="8.7836877694789775E-2"/>
          <c:w val="0.86145592738407695"/>
          <c:h val="0.70369181113146029"/>
        </c:manualLayout>
      </c:layout>
      <c:barChart>
        <c:barDir val="col"/>
        <c:grouping val="clustered"/>
        <c:varyColors val="0"/>
        <c:ser>
          <c:idx val="0"/>
          <c:order val="0"/>
          <c:tx>
            <c:strRef>
              <c:f>Sheet1!$B$1</c:f>
              <c:strCache>
                <c:ptCount val="1"/>
                <c:pt idx="0">
                  <c:v>Agreed/Strongly agreed</c:v>
                </c:pt>
              </c:strCache>
            </c:strRef>
          </c:tx>
          <c:spPr>
            <a:solidFill>
              <a:schemeClr val="accent1"/>
            </a:solidFill>
            <a:ln>
              <a:noFill/>
            </a:ln>
            <a:effectLst/>
          </c:spPr>
          <c:invertIfNegative val="0"/>
          <c:dPt>
            <c:idx val="5"/>
            <c:invertIfNegative val="0"/>
            <c:bubble3D val="0"/>
            <c:spPr>
              <a:solidFill>
                <a:schemeClr val="accent5">
                  <a:lumMod val="75000"/>
                </a:schemeClr>
              </a:solidFill>
              <a:ln>
                <a:noFill/>
              </a:ln>
              <a:effectLst/>
            </c:spPr>
            <c:extLst>
              <c:ext xmlns:c16="http://schemas.microsoft.com/office/drawing/2014/chart" uri="{C3380CC4-5D6E-409C-BE32-E72D297353CC}">
                <c16:uniqueId val="{00000000-9D52-43B0-A949-494D19E68BD1}"/>
              </c:ext>
            </c:extLst>
          </c:dPt>
          <c:dPt>
            <c:idx val="6"/>
            <c:invertIfNegative val="0"/>
            <c:bubble3D val="0"/>
            <c:spPr>
              <a:solidFill>
                <a:schemeClr val="accent5">
                  <a:lumMod val="75000"/>
                </a:schemeClr>
              </a:solidFill>
              <a:ln>
                <a:noFill/>
              </a:ln>
              <a:effectLst/>
            </c:spPr>
            <c:extLst>
              <c:ext xmlns:c16="http://schemas.microsoft.com/office/drawing/2014/chart" uri="{C3380CC4-5D6E-409C-BE32-E72D297353CC}">
                <c16:uniqueId val="{00000001-9D52-43B0-A949-494D19E68BD1}"/>
              </c:ext>
            </c:extLst>
          </c:dPt>
          <c:dPt>
            <c:idx val="7"/>
            <c:invertIfNegative val="0"/>
            <c:bubble3D val="0"/>
            <c:spPr>
              <a:solidFill>
                <a:schemeClr val="accent5">
                  <a:lumMod val="75000"/>
                </a:schemeClr>
              </a:solidFill>
              <a:ln>
                <a:noFill/>
              </a:ln>
              <a:effectLst/>
            </c:spPr>
            <c:extLst>
              <c:ext xmlns:c16="http://schemas.microsoft.com/office/drawing/2014/chart" uri="{C3380CC4-5D6E-409C-BE32-E72D297353CC}">
                <c16:uniqueId val="{00000002-9D52-43B0-A949-494D19E68BD1}"/>
              </c:ext>
            </c:extLst>
          </c:dPt>
          <c:dPt>
            <c:idx val="8"/>
            <c:invertIfNegative val="0"/>
            <c:bubble3D val="0"/>
            <c:spPr>
              <a:solidFill>
                <a:schemeClr val="accent5">
                  <a:lumMod val="75000"/>
                </a:schemeClr>
              </a:solidFill>
              <a:ln>
                <a:noFill/>
              </a:ln>
              <a:effectLst/>
            </c:spPr>
            <c:extLst>
              <c:ext xmlns:c16="http://schemas.microsoft.com/office/drawing/2014/chart" uri="{C3380CC4-5D6E-409C-BE32-E72D297353CC}">
                <c16:uniqueId val="{00000000-163F-4761-8F01-49BD40604EBC}"/>
              </c:ext>
            </c:extLst>
          </c:dPt>
          <c:dPt>
            <c:idx val="9"/>
            <c:invertIfNegative val="0"/>
            <c:bubble3D val="0"/>
            <c:spPr>
              <a:solidFill>
                <a:schemeClr val="accent5">
                  <a:lumMod val="75000"/>
                </a:schemeClr>
              </a:solidFill>
              <a:ln>
                <a:noFill/>
              </a:ln>
              <a:effectLst/>
            </c:spPr>
            <c:extLst>
              <c:ext xmlns:c16="http://schemas.microsoft.com/office/drawing/2014/chart" uri="{C3380CC4-5D6E-409C-BE32-E72D297353CC}">
                <c16:uniqueId val="{00000001-163F-4761-8F01-49BD40604EBC}"/>
              </c:ext>
            </c:extLst>
          </c:dPt>
          <c:cat>
            <c:strRef>
              <c:f>Sheet1!$A$2:$A$11</c:f>
              <c:strCache>
                <c:ptCount val="10"/>
                <c:pt idx="0">
                  <c:v>2016
Toyota
Prius</c:v>
                </c:pt>
                <c:pt idx="1">
                  <c:v>2016
Honda
Civic</c:v>
                </c:pt>
                <c:pt idx="2">
                  <c:v>2016
Infiniti
QX60</c:v>
                </c:pt>
                <c:pt idx="3">
                  <c:v>2017
Audi
A4</c:v>
                </c:pt>
                <c:pt idx="4">
                  <c:v>2017
Audi
Q7</c:v>
                </c:pt>
                <c:pt idx="5">
                  <c:v>2017
Audi
A4</c:v>
                </c:pt>
                <c:pt idx="6">
                  <c:v>2016
Honda
Civic</c:v>
                </c:pt>
                <c:pt idx="7">
                  <c:v>2017
Audi
Q7</c:v>
                </c:pt>
                <c:pt idx="8">
                  <c:v>2016
Toyota
Prius</c:v>
                </c:pt>
                <c:pt idx="9">
                  <c:v>2016
Infiniti
QX60</c:v>
                </c:pt>
              </c:strCache>
            </c:strRef>
          </c:cat>
          <c:val>
            <c:numRef>
              <c:f>Sheet1!$B$2:$B$11</c:f>
              <c:numCache>
                <c:formatCode>General</c:formatCode>
                <c:ptCount val="10"/>
                <c:pt idx="0">
                  <c:v>57</c:v>
                </c:pt>
                <c:pt idx="1">
                  <c:v>67</c:v>
                </c:pt>
                <c:pt idx="2">
                  <c:v>82</c:v>
                </c:pt>
                <c:pt idx="3">
                  <c:v>88</c:v>
                </c:pt>
                <c:pt idx="4">
                  <c:v>91</c:v>
                </c:pt>
                <c:pt idx="5">
                  <c:v>91</c:v>
                </c:pt>
                <c:pt idx="6">
                  <c:v>80</c:v>
                </c:pt>
                <c:pt idx="7">
                  <c:v>38</c:v>
                </c:pt>
                <c:pt idx="8">
                  <c:v>36</c:v>
                </c:pt>
                <c:pt idx="9">
                  <c:v>35</c:v>
                </c:pt>
              </c:numCache>
            </c:numRef>
          </c:val>
          <c:extLst>
            <c:ext xmlns:c16="http://schemas.microsoft.com/office/drawing/2014/chart" uri="{C3380CC4-5D6E-409C-BE32-E72D297353CC}">
              <c16:uniqueId val="{00000000-ED9C-4EAC-902A-7A7C8CEC3F5B}"/>
            </c:ext>
          </c:extLst>
        </c:ser>
        <c:dLbls>
          <c:showLegendKey val="0"/>
          <c:showVal val="0"/>
          <c:showCatName val="0"/>
          <c:showSerName val="0"/>
          <c:showPercent val="0"/>
          <c:showBubbleSize val="0"/>
        </c:dLbls>
        <c:gapWidth val="219"/>
        <c:overlap val="-27"/>
        <c:axId val="823547952"/>
        <c:axId val="823550704"/>
      </c:barChart>
      <c:catAx>
        <c:axId val="823547952"/>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23550704"/>
        <c:crosses val="autoZero"/>
        <c:auto val="1"/>
        <c:lblAlgn val="ctr"/>
        <c:lblOffset val="100"/>
        <c:noMultiLvlLbl val="0"/>
      </c:catAx>
      <c:valAx>
        <c:axId val="823550704"/>
        <c:scaling>
          <c:orientation val="minMax"/>
          <c:max val="100"/>
          <c:min val="0"/>
        </c:scaling>
        <c:delete val="0"/>
        <c:axPos val="l"/>
        <c:majorGridlines>
          <c:spPr>
            <a:ln w="9525" cap="flat" cmpd="sng" algn="ctr">
              <a:solidFill>
                <a:schemeClr val="bg1">
                  <a:lumMod val="75000"/>
                </a:schemeClr>
              </a:solidFill>
              <a:round/>
            </a:ln>
            <a:effectLst/>
          </c:spPr>
        </c:majorGridlines>
        <c:minorGridlines>
          <c:spPr>
            <a:ln w="9525" cap="flat" cmpd="sng" algn="ctr">
              <a:solidFill>
                <a:schemeClr val="bg1">
                  <a:lumMod val="7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23547952"/>
        <c:crosses val="autoZero"/>
        <c:crossBetween val="between"/>
        <c:majorUnit val="20"/>
        <c:minorUnit val="10"/>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79954068241469"/>
          <c:y val="8.7836877694789775E-2"/>
          <c:w val="0.86145592738407695"/>
          <c:h val="0.70369181113146029"/>
        </c:manualLayout>
      </c:layout>
      <c:barChart>
        <c:barDir val="col"/>
        <c:grouping val="clustered"/>
        <c:varyColors val="0"/>
        <c:ser>
          <c:idx val="0"/>
          <c:order val="0"/>
          <c:tx>
            <c:strRef>
              <c:f>Sheet1!$B$1</c:f>
              <c:strCache>
                <c:ptCount val="1"/>
                <c:pt idx="0">
                  <c:v>Agreed/Strongly agreed</c:v>
                </c:pt>
              </c:strCache>
            </c:strRef>
          </c:tx>
          <c:spPr>
            <a:solidFill>
              <a:schemeClr val="accent1"/>
            </a:solidFill>
            <a:ln>
              <a:noFill/>
            </a:ln>
            <a:effectLst/>
          </c:spPr>
          <c:invertIfNegative val="0"/>
          <c:dPt>
            <c:idx val="5"/>
            <c:invertIfNegative val="0"/>
            <c:bubble3D val="0"/>
            <c:spPr>
              <a:solidFill>
                <a:schemeClr val="accent5">
                  <a:lumMod val="75000"/>
                </a:schemeClr>
              </a:solidFill>
              <a:ln>
                <a:noFill/>
              </a:ln>
              <a:effectLst/>
            </c:spPr>
            <c:extLst>
              <c:ext xmlns:c16="http://schemas.microsoft.com/office/drawing/2014/chart" uri="{C3380CC4-5D6E-409C-BE32-E72D297353CC}">
                <c16:uniqueId val="{00000000-9D52-43B0-A949-494D19E68BD1}"/>
              </c:ext>
            </c:extLst>
          </c:dPt>
          <c:dPt>
            <c:idx val="6"/>
            <c:invertIfNegative val="0"/>
            <c:bubble3D val="0"/>
            <c:spPr>
              <a:solidFill>
                <a:schemeClr val="accent5">
                  <a:lumMod val="75000"/>
                </a:schemeClr>
              </a:solidFill>
              <a:ln>
                <a:noFill/>
              </a:ln>
              <a:effectLst/>
            </c:spPr>
            <c:extLst>
              <c:ext xmlns:c16="http://schemas.microsoft.com/office/drawing/2014/chart" uri="{C3380CC4-5D6E-409C-BE32-E72D297353CC}">
                <c16:uniqueId val="{00000001-9D52-43B0-A949-494D19E68BD1}"/>
              </c:ext>
            </c:extLst>
          </c:dPt>
          <c:dPt>
            <c:idx val="7"/>
            <c:invertIfNegative val="0"/>
            <c:bubble3D val="0"/>
            <c:spPr>
              <a:solidFill>
                <a:schemeClr val="accent5">
                  <a:lumMod val="75000"/>
                </a:schemeClr>
              </a:solidFill>
              <a:ln>
                <a:noFill/>
              </a:ln>
              <a:effectLst/>
            </c:spPr>
            <c:extLst>
              <c:ext xmlns:c16="http://schemas.microsoft.com/office/drawing/2014/chart" uri="{C3380CC4-5D6E-409C-BE32-E72D297353CC}">
                <c16:uniqueId val="{00000002-9D52-43B0-A949-494D19E68BD1}"/>
              </c:ext>
            </c:extLst>
          </c:dPt>
          <c:cat>
            <c:strRef>
              <c:f>Sheet1!$A$2:$A$6</c:f>
              <c:strCache>
                <c:ptCount val="5"/>
                <c:pt idx="0">
                  <c:v>2016
Honda
Civic</c:v>
                </c:pt>
                <c:pt idx="1">
                  <c:v>2016
Infiniti
QX60</c:v>
                </c:pt>
                <c:pt idx="2">
                  <c:v>2017
Audi
A4</c:v>
                </c:pt>
                <c:pt idx="3">
                  <c:v>2016
Toyota
Prius</c:v>
                </c:pt>
                <c:pt idx="4">
                  <c:v>2017
Audi
Q7</c:v>
                </c:pt>
              </c:strCache>
            </c:strRef>
          </c:cat>
          <c:val>
            <c:numRef>
              <c:f>Sheet1!$B$2:$B$6</c:f>
              <c:numCache>
                <c:formatCode>General</c:formatCode>
                <c:ptCount val="5"/>
                <c:pt idx="0">
                  <c:v>42</c:v>
                </c:pt>
                <c:pt idx="1">
                  <c:v>64</c:v>
                </c:pt>
                <c:pt idx="2">
                  <c:v>69</c:v>
                </c:pt>
                <c:pt idx="3">
                  <c:v>71</c:v>
                </c:pt>
                <c:pt idx="4">
                  <c:v>82</c:v>
                </c:pt>
              </c:numCache>
            </c:numRef>
          </c:val>
          <c:extLst>
            <c:ext xmlns:c16="http://schemas.microsoft.com/office/drawing/2014/chart" uri="{C3380CC4-5D6E-409C-BE32-E72D297353CC}">
              <c16:uniqueId val="{00000000-ED9C-4EAC-902A-7A7C8CEC3F5B}"/>
            </c:ext>
          </c:extLst>
        </c:ser>
        <c:dLbls>
          <c:showLegendKey val="0"/>
          <c:showVal val="0"/>
          <c:showCatName val="0"/>
          <c:showSerName val="0"/>
          <c:showPercent val="0"/>
          <c:showBubbleSize val="0"/>
        </c:dLbls>
        <c:gapWidth val="219"/>
        <c:overlap val="-27"/>
        <c:axId val="823547952"/>
        <c:axId val="823550704"/>
      </c:barChart>
      <c:catAx>
        <c:axId val="823547952"/>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23550704"/>
        <c:crosses val="autoZero"/>
        <c:auto val="1"/>
        <c:lblAlgn val="ctr"/>
        <c:lblOffset val="100"/>
        <c:noMultiLvlLbl val="0"/>
      </c:catAx>
      <c:valAx>
        <c:axId val="823550704"/>
        <c:scaling>
          <c:orientation val="minMax"/>
          <c:max val="100"/>
          <c:min val="0"/>
        </c:scaling>
        <c:delete val="0"/>
        <c:axPos val="l"/>
        <c:majorGridlines>
          <c:spPr>
            <a:ln w="9525" cap="flat" cmpd="sng" algn="ctr">
              <a:solidFill>
                <a:schemeClr val="bg1">
                  <a:lumMod val="75000"/>
                </a:schemeClr>
              </a:solidFill>
              <a:round/>
            </a:ln>
            <a:effectLst/>
          </c:spPr>
        </c:majorGridlines>
        <c:minorGridlines>
          <c:spPr>
            <a:ln w="9525" cap="flat" cmpd="sng" algn="ctr">
              <a:solidFill>
                <a:schemeClr val="bg1">
                  <a:lumMod val="7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23547952"/>
        <c:crosses val="autoZero"/>
        <c:crossBetween val="between"/>
        <c:majorUnit val="20"/>
        <c:minorUnit val="10"/>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79954068241469"/>
          <c:y val="8.7836877694789775E-2"/>
          <c:w val="0.86145592738407695"/>
          <c:h val="0.70369181113146029"/>
        </c:manualLayout>
      </c:layout>
      <c:barChart>
        <c:barDir val="col"/>
        <c:grouping val="clustered"/>
        <c:varyColors val="0"/>
        <c:ser>
          <c:idx val="0"/>
          <c:order val="0"/>
          <c:tx>
            <c:strRef>
              <c:f>Sheet1!$B$1</c:f>
              <c:strCache>
                <c:ptCount val="1"/>
                <c:pt idx="0">
                  <c:v>Agreed/Strongly agreed</c:v>
                </c:pt>
              </c:strCache>
            </c:strRef>
          </c:tx>
          <c:spPr>
            <a:solidFill>
              <a:schemeClr val="accent1"/>
            </a:solidFill>
            <a:ln>
              <a:noFill/>
            </a:ln>
            <a:effectLst/>
          </c:spPr>
          <c:invertIfNegative val="0"/>
          <c:dPt>
            <c:idx val="5"/>
            <c:invertIfNegative val="0"/>
            <c:bubble3D val="0"/>
            <c:spPr>
              <a:solidFill>
                <a:schemeClr val="accent5">
                  <a:lumMod val="75000"/>
                </a:schemeClr>
              </a:solidFill>
              <a:ln>
                <a:noFill/>
              </a:ln>
              <a:effectLst/>
            </c:spPr>
            <c:extLst>
              <c:ext xmlns:c16="http://schemas.microsoft.com/office/drawing/2014/chart" uri="{C3380CC4-5D6E-409C-BE32-E72D297353CC}">
                <c16:uniqueId val="{00000000-9D52-43B0-A949-494D19E68BD1}"/>
              </c:ext>
            </c:extLst>
          </c:dPt>
          <c:dPt>
            <c:idx val="6"/>
            <c:invertIfNegative val="0"/>
            <c:bubble3D val="0"/>
            <c:spPr>
              <a:solidFill>
                <a:schemeClr val="accent5">
                  <a:lumMod val="75000"/>
                </a:schemeClr>
              </a:solidFill>
              <a:ln>
                <a:noFill/>
              </a:ln>
              <a:effectLst/>
            </c:spPr>
            <c:extLst>
              <c:ext xmlns:c16="http://schemas.microsoft.com/office/drawing/2014/chart" uri="{C3380CC4-5D6E-409C-BE32-E72D297353CC}">
                <c16:uniqueId val="{00000001-9D52-43B0-A949-494D19E68BD1}"/>
              </c:ext>
            </c:extLst>
          </c:dPt>
          <c:dPt>
            <c:idx val="7"/>
            <c:invertIfNegative val="0"/>
            <c:bubble3D val="0"/>
            <c:spPr>
              <a:solidFill>
                <a:schemeClr val="accent5">
                  <a:lumMod val="75000"/>
                </a:schemeClr>
              </a:solidFill>
              <a:ln>
                <a:noFill/>
              </a:ln>
              <a:effectLst/>
            </c:spPr>
            <c:extLst>
              <c:ext xmlns:c16="http://schemas.microsoft.com/office/drawing/2014/chart" uri="{C3380CC4-5D6E-409C-BE32-E72D297353CC}">
                <c16:uniqueId val="{00000002-9D52-43B0-A949-494D19E68BD1}"/>
              </c:ext>
            </c:extLst>
          </c:dPt>
          <c:cat>
            <c:strRef>
              <c:f>Sheet1!$A$2:$A$6</c:f>
              <c:strCache>
                <c:ptCount val="5"/>
                <c:pt idx="0">
                  <c:v>2016
Honda
Civic</c:v>
                </c:pt>
                <c:pt idx="1">
                  <c:v>2016
Infiniti
QX60</c:v>
                </c:pt>
                <c:pt idx="2">
                  <c:v>2017
Audi
A4</c:v>
                </c:pt>
                <c:pt idx="3">
                  <c:v>2016
Toyota
Prius</c:v>
                </c:pt>
                <c:pt idx="4">
                  <c:v>2017
Audi
Q7</c:v>
                </c:pt>
              </c:strCache>
            </c:strRef>
          </c:cat>
          <c:val>
            <c:numRef>
              <c:f>Sheet1!$B$2:$B$6</c:f>
              <c:numCache>
                <c:formatCode>General</c:formatCode>
                <c:ptCount val="5"/>
                <c:pt idx="0">
                  <c:v>50</c:v>
                </c:pt>
                <c:pt idx="1">
                  <c:v>82</c:v>
                </c:pt>
                <c:pt idx="2">
                  <c:v>87</c:v>
                </c:pt>
                <c:pt idx="3">
                  <c:v>100</c:v>
                </c:pt>
                <c:pt idx="4">
                  <c:v>100</c:v>
                </c:pt>
              </c:numCache>
            </c:numRef>
          </c:val>
          <c:extLst>
            <c:ext xmlns:c16="http://schemas.microsoft.com/office/drawing/2014/chart" uri="{C3380CC4-5D6E-409C-BE32-E72D297353CC}">
              <c16:uniqueId val="{00000000-ED9C-4EAC-902A-7A7C8CEC3F5B}"/>
            </c:ext>
          </c:extLst>
        </c:ser>
        <c:dLbls>
          <c:showLegendKey val="0"/>
          <c:showVal val="0"/>
          <c:showCatName val="0"/>
          <c:showSerName val="0"/>
          <c:showPercent val="0"/>
          <c:showBubbleSize val="0"/>
        </c:dLbls>
        <c:gapWidth val="219"/>
        <c:overlap val="-27"/>
        <c:axId val="823547952"/>
        <c:axId val="823550704"/>
      </c:barChart>
      <c:catAx>
        <c:axId val="823547952"/>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23550704"/>
        <c:crosses val="autoZero"/>
        <c:auto val="1"/>
        <c:lblAlgn val="ctr"/>
        <c:lblOffset val="100"/>
        <c:noMultiLvlLbl val="0"/>
      </c:catAx>
      <c:valAx>
        <c:axId val="823550704"/>
        <c:scaling>
          <c:orientation val="minMax"/>
          <c:max val="100"/>
          <c:min val="0"/>
        </c:scaling>
        <c:delete val="0"/>
        <c:axPos val="l"/>
        <c:majorGridlines>
          <c:spPr>
            <a:ln w="9525" cap="flat" cmpd="sng" algn="ctr">
              <a:solidFill>
                <a:schemeClr val="bg1">
                  <a:lumMod val="75000"/>
                </a:schemeClr>
              </a:solidFill>
              <a:round/>
            </a:ln>
            <a:effectLst/>
          </c:spPr>
        </c:majorGridlines>
        <c:minorGridlines>
          <c:spPr>
            <a:ln w="9525" cap="flat" cmpd="sng" algn="ctr">
              <a:solidFill>
                <a:schemeClr val="bg1">
                  <a:lumMod val="7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23547952"/>
        <c:crosses val="autoZero"/>
        <c:crossBetween val="between"/>
        <c:majorUnit val="20"/>
        <c:minorUnit val="10"/>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79954068241469"/>
          <c:y val="8.7836877694789775E-2"/>
          <c:w val="0.86145592738407695"/>
          <c:h val="0.70369181113146029"/>
        </c:manualLayout>
      </c:layout>
      <c:barChart>
        <c:barDir val="col"/>
        <c:grouping val="clustered"/>
        <c:varyColors val="0"/>
        <c:ser>
          <c:idx val="0"/>
          <c:order val="0"/>
          <c:tx>
            <c:strRef>
              <c:f>Sheet1!$B$1</c:f>
              <c:strCache>
                <c:ptCount val="1"/>
                <c:pt idx="0">
                  <c:v>Agreed/Strongly agreed</c:v>
                </c:pt>
              </c:strCache>
            </c:strRef>
          </c:tx>
          <c:spPr>
            <a:solidFill>
              <a:schemeClr val="accent1"/>
            </a:solidFill>
            <a:ln>
              <a:noFill/>
            </a:ln>
            <a:effectLst/>
          </c:spPr>
          <c:invertIfNegative val="0"/>
          <c:dPt>
            <c:idx val="5"/>
            <c:invertIfNegative val="0"/>
            <c:bubble3D val="0"/>
            <c:spPr>
              <a:solidFill>
                <a:schemeClr val="accent5">
                  <a:lumMod val="75000"/>
                </a:schemeClr>
              </a:solidFill>
              <a:ln>
                <a:noFill/>
              </a:ln>
              <a:effectLst/>
            </c:spPr>
            <c:extLst>
              <c:ext xmlns:c16="http://schemas.microsoft.com/office/drawing/2014/chart" uri="{C3380CC4-5D6E-409C-BE32-E72D297353CC}">
                <c16:uniqueId val="{00000000-9D52-43B0-A949-494D19E68BD1}"/>
              </c:ext>
            </c:extLst>
          </c:dPt>
          <c:dPt>
            <c:idx val="6"/>
            <c:invertIfNegative val="0"/>
            <c:bubble3D val="0"/>
            <c:spPr>
              <a:solidFill>
                <a:schemeClr val="accent5">
                  <a:lumMod val="75000"/>
                </a:schemeClr>
              </a:solidFill>
              <a:ln>
                <a:noFill/>
              </a:ln>
              <a:effectLst/>
            </c:spPr>
            <c:extLst>
              <c:ext xmlns:c16="http://schemas.microsoft.com/office/drawing/2014/chart" uri="{C3380CC4-5D6E-409C-BE32-E72D297353CC}">
                <c16:uniqueId val="{00000001-9D52-43B0-A949-494D19E68BD1}"/>
              </c:ext>
            </c:extLst>
          </c:dPt>
          <c:dPt>
            <c:idx val="7"/>
            <c:invertIfNegative val="0"/>
            <c:bubble3D val="0"/>
            <c:spPr>
              <a:solidFill>
                <a:schemeClr val="accent5">
                  <a:lumMod val="75000"/>
                </a:schemeClr>
              </a:solidFill>
              <a:ln>
                <a:noFill/>
              </a:ln>
              <a:effectLst/>
            </c:spPr>
            <c:extLst>
              <c:ext xmlns:c16="http://schemas.microsoft.com/office/drawing/2014/chart" uri="{C3380CC4-5D6E-409C-BE32-E72D297353CC}">
                <c16:uniqueId val="{00000002-9D52-43B0-A949-494D19E68BD1}"/>
              </c:ext>
            </c:extLst>
          </c:dPt>
          <c:cat>
            <c:strRef>
              <c:f>Sheet1!$A$2:$A$6</c:f>
              <c:strCache>
                <c:ptCount val="5"/>
                <c:pt idx="0">
                  <c:v>2017
Audi
Q7</c:v>
                </c:pt>
                <c:pt idx="1">
                  <c:v>2016
Infiniti
QX60</c:v>
                </c:pt>
                <c:pt idx="2">
                  <c:v>2016
Toyota
Prius</c:v>
                </c:pt>
                <c:pt idx="3">
                  <c:v>2016
Honda
Civic</c:v>
                </c:pt>
                <c:pt idx="4">
                  <c:v>2017
Audi
A4</c:v>
                </c:pt>
              </c:strCache>
            </c:strRef>
          </c:cat>
          <c:val>
            <c:numRef>
              <c:f>Sheet1!$B$2:$B$6</c:f>
              <c:numCache>
                <c:formatCode>General</c:formatCode>
                <c:ptCount val="5"/>
                <c:pt idx="0">
                  <c:v>13</c:v>
                </c:pt>
                <c:pt idx="1">
                  <c:v>53</c:v>
                </c:pt>
                <c:pt idx="2">
                  <c:v>55</c:v>
                </c:pt>
                <c:pt idx="3">
                  <c:v>60</c:v>
                </c:pt>
                <c:pt idx="4">
                  <c:v>64</c:v>
                </c:pt>
              </c:numCache>
            </c:numRef>
          </c:val>
          <c:extLst>
            <c:ext xmlns:c16="http://schemas.microsoft.com/office/drawing/2014/chart" uri="{C3380CC4-5D6E-409C-BE32-E72D297353CC}">
              <c16:uniqueId val="{00000000-ED9C-4EAC-902A-7A7C8CEC3F5B}"/>
            </c:ext>
          </c:extLst>
        </c:ser>
        <c:dLbls>
          <c:showLegendKey val="0"/>
          <c:showVal val="0"/>
          <c:showCatName val="0"/>
          <c:showSerName val="0"/>
          <c:showPercent val="0"/>
          <c:showBubbleSize val="0"/>
        </c:dLbls>
        <c:gapWidth val="219"/>
        <c:overlap val="-27"/>
        <c:axId val="823547952"/>
        <c:axId val="823550704"/>
      </c:barChart>
      <c:catAx>
        <c:axId val="823547952"/>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23550704"/>
        <c:crosses val="autoZero"/>
        <c:auto val="1"/>
        <c:lblAlgn val="ctr"/>
        <c:lblOffset val="100"/>
        <c:noMultiLvlLbl val="0"/>
      </c:catAx>
      <c:valAx>
        <c:axId val="823550704"/>
        <c:scaling>
          <c:orientation val="minMax"/>
          <c:max val="100"/>
          <c:min val="0"/>
        </c:scaling>
        <c:delete val="0"/>
        <c:axPos val="l"/>
        <c:majorGridlines>
          <c:spPr>
            <a:ln w="9525" cap="flat" cmpd="sng" algn="ctr">
              <a:solidFill>
                <a:schemeClr val="bg1">
                  <a:lumMod val="75000"/>
                </a:schemeClr>
              </a:solidFill>
              <a:round/>
            </a:ln>
            <a:effectLst/>
          </c:spPr>
        </c:majorGridlines>
        <c:minorGridlines>
          <c:spPr>
            <a:ln w="9525" cap="flat" cmpd="sng" algn="ctr">
              <a:solidFill>
                <a:schemeClr val="bg1">
                  <a:lumMod val="7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23547952"/>
        <c:crosses val="autoZero"/>
        <c:crossBetween val="between"/>
        <c:majorUnit val="20"/>
        <c:minorUnit val="10"/>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79954068241469"/>
          <c:y val="8.7836877694789775E-2"/>
          <c:w val="0.86145592738407695"/>
          <c:h val="0.70369181113146029"/>
        </c:manualLayout>
      </c:layout>
      <c:barChart>
        <c:barDir val="col"/>
        <c:grouping val="clustered"/>
        <c:varyColors val="0"/>
        <c:ser>
          <c:idx val="0"/>
          <c:order val="0"/>
          <c:tx>
            <c:strRef>
              <c:f>Sheet1!$B$1</c:f>
              <c:strCache>
                <c:ptCount val="1"/>
                <c:pt idx="0">
                  <c:v>Agreed/Strongly agreed</c:v>
                </c:pt>
              </c:strCache>
            </c:strRef>
          </c:tx>
          <c:spPr>
            <a:solidFill>
              <a:schemeClr val="accent1"/>
            </a:solidFill>
            <a:ln>
              <a:noFill/>
            </a:ln>
            <a:effectLst/>
          </c:spPr>
          <c:invertIfNegative val="0"/>
          <c:dPt>
            <c:idx val="5"/>
            <c:invertIfNegative val="0"/>
            <c:bubble3D val="0"/>
            <c:spPr>
              <a:solidFill>
                <a:schemeClr val="accent5">
                  <a:lumMod val="75000"/>
                </a:schemeClr>
              </a:solidFill>
              <a:ln>
                <a:noFill/>
              </a:ln>
              <a:effectLst/>
            </c:spPr>
            <c:extLst>
              <c:ext xmlns:c16="http://schemas.microsoft.com/office/drawing/2014/chart" uri="{C3380CC4-5D6E-409C-BE32-E72D297353CC}">
                <c16:uniqueId val="{00000000-9D52-43B0-A949-494D19E68BD1}"/>
              </c:ext>
            </c:extLst>
          </c:dPt>
          <c:dPt>
            <c:idx val="6"/>
            <c:invertIfNegative val="0"/>
            <c:bubble3D val="0"/>
            <c:spPr>
              <a:solidFill>
                <a:schemeClr val="accent5">
                  <a:lumMod val="75000"/>
                </a:schemeClr>
              </a:solidFill>
              <a:ln>
                <a:noFill/>
              </a:ln>
              <a:effectLst/>
            </c:spPr>
            <c:extLst>
              <c:ext xmlns:c16="http://schemas.microsoft.com/office/drawing/2014/chart" uri="{C3380CC4-5D6E-409C-BE32-E72D297353CC}">
                <c16:uniqueId val="{00000001-9D52-43B0-A949-494D19E68BD1}"/>
              </c:ext>
            </c:extLst>
          </c:dPt>
          <c:dPt>
            <c:idx val="7"/>
            <c:invertIfNegative val="0"/>
            <c:bubble3D val="0"/>
            <c:spPr>
              <a:solidFill>
                <a:schemeClr val="accent5">
                  <a:lumMod val="75000"/>
                </a:schemeClr>
              </a:solidFill>
              <a:ln>
                <a:noFill/>
              </a:ln>
              <a:effectLst/>
            </c:spPr>
            <c:extLst>
              <c:ext xmlns:c16="http://schemas.microsoft.com/office/drawing/2014/chart" uri="{C3380CC4-5D6E-409C-BE32-E72D297353CC}">
                <c16:uniqueId val="{00000002-9D52-43B0-A949-494D19E68BD1}"/>
              </c:ext>
            </c:extLst>
          </c:dPt>
          <c:cat>
            <c:strRef>
              <c:f>Sheet1!$A$2:$A$6</c:f>
              <c:strCache>
                <c:ptCount val="5"/>
                <c:pt idx="0">
                  <c:v>2016
Infiniti
QX60</c:v>
                </c:pt>
                <c:pt idx="1">
                  <c:v>2016
Toyota
Prius</c:v>
                </c:pt>
                <c:pt idx="2">
                  <c:v>2017
Audi
Q7</c:v>
                </c:pt>
                <c:pt idx="3">
                  <c:v>2016
Honda
Civic</c:v>
                </c:pt>
                <c:pt idx="4">
                  <c:v>2017
Audi
A4</c:v>
                </c:pt>
              </c:strCache>
            </c:strRef>
          </c:cat>
          <c:val>
            <c:numRef>
              <c:f>Sheet1!$B$2:$B$6</c:f>
              <c:numCache>
                <c:formatCode>General</c:formatCode>
                <c:ptCount val="5"/>
                <c:pt idx="0">
                  <c:v>35</c:v>
                </c:pt>
                <c:pt idx="1">
                  <c:v>55</c:v>
                </c:pt>
                <c:pt idx="2">
                  <c:v>75</c:v>
                </c:pt>
                <c:pt idx="3">
                  <c:v>90</c:v>
                </c:pt>
                <c:pt idx="4">
                  <c:v>91</c:v>
                </c:pt>
              </c:numCache>
            </c:numRef>
          </c:val>
          <c:extLst>
            <c:ext xmlns:c16="http://schemas.microsoft.com/office/drawing/2014/chart" uri="{C3380CC4-5D6E-409C-BE32-E72D297353CC}">
              <c16:uniqueId val="{00000000-ED9C-4EAC-902A-7A7C8CEC3F5B}"/>
            </c:ext>
          </c:extLst>
        </c:ser>
        <c:dLbls>
          <c:showLegendKey val="0"/>
          <c:showVal val="0"/>
          <c:showCatName val="0"/>
          <c:showSerName val="0"/>
          <c:showPercent val="0"/>
          <c:showBubbleSize val="0"/>
        </c:dLbls>
        <c:gapWidth val="219"/>
        <c:overlap val="-27"/>
        <c:axId val="823547952"/>
        <c:axId val="823550704"/>
      </c:barChart>
      <c:catAx>
        <c:axId val="823547952"/>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23550704"/>
        <c:crosses val="autoZero"/>
        <c:auto val="1"/>
        <c:lblAlgn val="ctr"/>
        <c:lblOffset val="100"/>
        <c:noMultiLvlLbl val="0"/>
      </c:catAx>
      <c:valAx>
        <c:axId val="823550704"/>
        <c:scaling>
          <c:orientation val="minMax"/>
          <c:max val="100"/>
          <c:min val="0"/>
        </c:scaling>
        <c:delete val="0"/>
        <c:axPos val="l"/>
        <c:majorGridlines>
          <c:spPr>
            <a:ln w="9525" cap="flat" cmpd="sng" algn="ctr">
              <a:solidFill>
                <a:schemeClr val="bg1">
                  <a:lumMod val="75000"/>
                </a:schemeClr>
              </a:solidFill>
              <a:round/>
            </a:ln>
            <a:effectLst/>
          </c:spPr>
        </c:majorGridlines>
        <c:minorGridlines>
          <c:spPr>
            <a:ln w="9525" cap="flat" cmpd="sng" algn="ctr">
              <a:solidFill>
                <a:schemeClr val="bg1">
                  <a:lumMod val="7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23547952"/>
        <c:crosses val="autoZero"/>
        <c:crossBetween val="between"/>
        <c:majorUnit val="20"/>
        <c:minorUnit val="10"/>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79954068241469"/>
          <c:y val="8.7836877694789775E-2"/>
          <c:w val="0.86145592738407695"/>
          <c:h val="0.70369181113146029"/>
        </c:manualLayout>
      </c:layout>
      <c:barChart>
        <c:barDir val="col"/>
        <c:grouping val="clustered"/>
        <c:varyColors val="0"/>
        <c:ser>
          <c:idx val="0"/>
          <c:order val="0"/>
          <c:tx>
            <c:strRef>
              <c:f>Sheet1!$B$1</c:f>
              <c:strCache>
                <c:ptCount val="1"/>
                <c:pt idx="0">
                  <c:v>Agreed/Strongly agreed</c:v>
                </c:pt>
              </c:strCache>
            </c:strRef>
          </c:tx>
          <c:spPr>
            <a:solidFill>
              <a:schemeClr val="accent1"/>
            </a:solidFill>
            <a:ln>
              <a:noFill/>
            </a:ln>
            <a:effectLst/>
          </c:spPr>
          <c:invertIfNegative val="0"/>
          <c:dPt>
            <c:idx val="5"/>
            <c:invertIfNegative val="0"/>
            <c:bubble3D val="0"/>
            <c:spPr>
              <a:solidFill>
                <a:schemeClr val="accent5">
                  <a:lumMod val="75000"/>
                </a:schemeClr>
              </a:solidFill>
              <a:ln>
                <a:noFill/>
              </a:ln>
              <a:effectLst/>
            </c:spPr>
            <c:extLst>
              <c:ext xmlns:c16="http://schemas.microsoft.com/office/drawing/2014/chart" uri="{C3380CC4-5D6E-409C-BE32-E72D297353CC}">
                <c16:uniqueId val="{00000000-9D52-43B0-A949-494D19E68BD1}"/>
              </c:ext>
            </c:extLst>
          </c:dPt>
          <c:dPt>
            <c:idx val="6"/>
            <c:invertIfNegative val="0"/>
            <c:bubble3D val="0"/>
            <c:spPr>
              <a:solidFill>
                <a:schemeClr val="accent5">
                  <a:lumMod val="75000"/>
                </a:schemeClr>
              </a:solidFill>
              <a:ln>
                <a:noFill/>
              </a:ln>
              <a:effectLst/>
            </c:spPr>
            <c:extLst>
              <c:ext xmlns:c16="http://schemas.microsoft.com/office/drawing/2014/chart" uri="{C3380CC4-5D6E-409C-BE32-E72D297353CC}">
                <c16:uniqueId val="{00000001-9D52-43B0-A949-494D19E68BD1}"/>
              </c:ext>
            </c:extLst>
          </c:dPt>
          <c:dPt>
            <c:idx val="7"/>
            <c:invertIfNegative val="0"/>
            <c:bubble3D val="0"/>
            <c:spPr>
              <a:solidFill>
                <a:schemeClr val="accent5">
                  <a:lumMod val="75000"/>
                </a:schemeClr>
              </a:solidFill>
              <a:ln>
                <a:noFill/>
              </a:ln>
              <a:effectLst/>
            </c:spPr>
            <c:extLst>
              <c:ext xmlns:c16="http://schemas.microsoft.com/office/drawing/2014/chart" uri="{C3380CC4-5D6E-409C-BE32-E72D297353CC}">
                <c16:uniqueId val="{00000002-9D52-43B0-A949-494D19E68BD1}"/>
              </c:ext>
            </c:extLst>
          </c:dPt>
          <c:cat>
            <c:strRef>
              <c:f>Sheet1!$A$2:$A$6</c:f>
              <c:strCache>
                <c:ptCount val="5"/>
                <c:pt idx="0">
                  <c:v>2016
Toyota
Prius</c:v>
                </c:pt>
                <c:pt idx="1">
                  <c:v>2017
Audi
Q7</c:v>
                </c:pt>
                <c:pt idx="2">
                  <c:v>2016
Infiniti
QX60</c:v>
                </c:pt>
                <c:pt idx="3">
                  <c:v>2016
Honda
Civic</c:v>
                </c:pt>
                <c:pt idx="4">
                  <c:v>2017
Audi
A4</c:v>
                </c:pt>
              </c:strCache>
            </c:strRef>
          </c:cat>
          <c:val>
            <c:numRef>
              <c:f>Sheet1!$B$2:$B$6</c:f>
              <c:numCache>
                <c:formatCode>General</c:formatCode>
                <c:ptCount val="5"/>
                <c:pt idx="0">
                  <c:v>18</c:v>
                </c:pt>
                <c:pt idx="1">
                  <c:v>25</c:v>
                </c:pt>
                <c:pt idx="2">
                  <c:v>35</c:v>
                </c:pt>
                <c:pt idx="3">
                  <c:v>60</c:v>
                </c:pt>
                <c:pt idx="4">
                  <c:v>64</c:v>
                </c:pt>
              </c:numCache>
            </c:numRef>
          </c:val>
          <c:extLst>
            <c:ext xmlns:c16="http://schemas.microsoft.com/office/drawing/2014/chart" uri="{C3380CC4-5D6E-409C-BE32-E72D297353CC}">
              <c16:uniqueId val="{00000000-ED9C-4EAC-902A-7A7C8CEC3F5B}"/>
            </c:ext>
          </c:extLst>
        </c:ser>
        <c:dLbls>
          <c:showLegendKey val="0"/>
          <c:showVal val="0"/>
          <c:showCatName val="0"/>
          <c:showSerName val="0"/>
          <c:showPercent val="0"/>
          <c:showBubbleSize val="0"/>
        </c:dLbls>
        <c:gapWidth val="219"/>
        <c:overlap val="-27"/>
        <c:axId val="823547952"/>
        <c:axId val="823550704"/>
      </c:barChart>
      <c:catAx>
        <c:axId val="823547952"/>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23550704"/>
        <c:crosses val="autoZero"/>
        <c:auto val="1"/>
        <c:lblAlgn val="ctr"/>
        <c:lblOffset val="100"/>
        <c:noMultiLvlLbl val="0"/>
      </c:catAx>
      <c:valAx>
        <c:axId val="823550704"/>
        <c:scaling>
          <c:orientation val="minMax"/>
          <c:max val="100"/>
          <c:min val="0"/>
        </c:scaling>
        <c:delete val="0"/>
        <c:axPos val="l"/>
        <c:majorGridlines>
          <c:spPr>
            <a:ln w="9525" cap="flat" cmpd="sng" algn="ctr">
              <a:solidFill>
                <a:schemeClr val="bg1">
                  <a:lumMod val="75000"/>
                </a:schemeClr>
              </a:solidFill>
              <a:round/>
            </a:ln>
            <a:effectLst/>
          </c:spPr>
        </c:majorGridlines>
        <c:minorGridlines>
          <c:spPr>
            <a:ln w="9525" cap="flat" cmpd="sng" algn="ctr">
              <a:solidFill>
                <a:schemeClr val="bg1">
                  <a:lumMod val="7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23547952"/>
        <c:crosses val="autoZero"/>
        <c:crossBetween val="between"/>
        <c:majorUnit val="20"/>
        <c:minorUnit val="10"/>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660226938516721E-2"/>
          <c:y val="7.1032627206244453E-2"/>
          <c:w val="0.89784997862101368"/>
          <c:h val="0.70221669271944953"/>
        </c:manualLayout>
      </c:layout>
      <c:barChart>
        <c:barDir val="col"/>
        <c:grouping val="clustered"/>
        <c:varyColors val="0"/>
        <c:ser>
          <c:idx val="0"/>
          <c:order val="0"/>
          <c:tx>
            <c:strRef>
              <c:f>data!$A$3</c:f>
              <c:strCache>
                <c:ptCount val="1"/>
                <c:pt idx="0">
                  <c:v>crash </c:v>
                </c:pt>
              </c:strCache>
            </c:strRef>
          </c:tx>
          <c:spPr>
            <a:solidFill>
              <a:srgbClr val="9999FF"/>
            </a:solidFill>
            <a:ln w="38100">
              <a:noFill/>
            </a:ln>
          </c:spPr>
          <c:invertIfNegative val="0"/>
          <c:dPt>
            <c:idx val="6"/>
            <c:invertIfNegative val="0"/>
            <c:bubble3D val="0"/>
            <c:spPr>
              <a:solidFill>
                <a:srgbClr val="FF0000"/>
              </a:solidFill>
              <a:ln w="38100">
                <a:noFill/>
              </a:ln>
            </c:spPr>
            <c:extLst>
              <c:ext xmlns:c16="http://schemas.microsoft.com/office/drawing/2014/chart" uri="{C3380CC4-5D6E-409C-BE32-E72D297353CC}">
                <c16:uniqueId val="{00000005-1D26-4E1A-98E6-27DF7B60748D}"/>
              </c:ext>
            </c:extLst>
          </c:dPt>
          <c:dPt>
            <c:idx val="11"/>
            <c:invertIfNegative val="0"/>
            <c:bubble3D val="0"/>
            <c:spPr>
              <a:solidFill>
                <a:srgbClr val="FF0000"/>
              </a:solidFill>
              <a:ln w="38100">
                <a:noFill/>
              </a:ln>
            </c:spPr>
            <c:extLst>
              <c:ext xmlns:c16="http://schemas.microsoft.com/office/drawing/2014/chart" uri="{C3380CC4-5D6E-409C-BE32-E72D297353CC}">
                <c16:uniqueId val="{0000000B-1D26-4E1A-98E6-27DF7B60748D}"/>
              </c:ext>
            </c:extLst>
          </c:dPt>
          <c:errBars>
            <c:errBarType val="both"/>
            <c:errValType val="cust"/>
            <c:noEndCap val="0"/>
            <c:plus>
              <c:numRef>
                <c:f>data!$B$9:$M$9</c:f>
                <c:numCache>
                  <c:formatCode>General</c:formatCode>
                  <c:ptCount val="12"/>
                  <c:pt idx="0">
                    <c:v>3.999999999999998E-2</c:v>
                  </c:pt>
                  <c:pt idx="1">
                    <c:v>0.11740547390730982</c:v>
                  </c:pt>
                  <c:pt idx="2">
                    <c:v>0.16790464302279651</c:v>
                  </c:pt>
                  <c:pt idx="3">
                    <c:v>0.47357786567208104</c:v>
                  </c:pt>
                  <c:pt idx="4">
                    <c:v>0.24826542851869371</c:v>
                  </c:pt>
                  <c:pt idx="5">
                    <c:v>0.77375459368752941</c:v>
                  </c:pt>
                  <c:pt idx="6">
                    <c:v>8.3373800214285088E-2</c:v>
                  </c:pt>
                  <c:pt idx="7">
                    <c:v>0.45222778456516532</c:v>
                  </c:pt>
                  <c:pt idx="8">
                    <c:v>0.32131549288936545</c:v>
                  </c:pt>
                  <c:pt idx="9">
                    <c:v>0.24257272998965784</c:v>
                  </c:pt>
                  <c:pt idx="10">
                    <c:v>0.905590161725919</c:v>
                  </c:pt>
                  <c:pt idx="11">
                    <c:v>0.15713822402748168</c:v>
                  </c:pt>
                </c:numCache>
              </c:numRef>
            </c:plus>
            <c:minus>
              <c:numRef>
                <c:f>data!$B$11:$M$11</c:f>
                <c:numCache>
                  <c:formatCode>General</c:formatCode>
                  <c:ptCount val="12"/>
                  <c:pt idx="0">
                    <c:v>3.999999999999998E-2</c:v>
                  </c:pt>
                  <c:pt idx="1">
                    <c:v>0.1006427917401792</c:v>
                  </c:pt>
                  <c:pt idx="2">
                    <c:v>0.13826335238729592</c:v>
                  </c:pt>
                  <c:pt idx="3">
                    <c:v>0.2856125997155291</c:v>
                  </c:pt>
                  <c:pt idx="4">
                    <c:v>0.18681194144426683</c:v>
                  </c:pt>
                  <c:pt idx="5">
                    <c:v>0.34499804863868089</c:v>
                  </c:pt>
                  <c:pt idx="6">
                    <c:v>7.4872085259905852E-2</c:v>
                  </c:pt>
                  <c:pt idx="7">
                    <c:v>0.23889162591680779</c:v>
                  </c:pt>
                  <c:pt idx="8">
                    <c:v>0.20415499491376099</c:v>
                  </c:pt>
                  <c:pt idx="9">
                    <c:v>0.15485072415387691</c:v>
                  </c:pt>
                  <c:pt idx="10">
                    <c:v>0.36608693904626077</c:v>
                  </c:pt>
                  <c:pt idx="11">
                    <c:v>0.11969618117737246</c:v>
                  </c:pt>
                </c:numCache>
              </c:numRef>
            </c:minus>
            <c:spPr>
              <a:ln w="9525">
                <a:solidFill>
                  <a:srgbClr val="969696"/>
                </a:solidFill>
              </a:ln>
            </c:spPr>
          </c:errBars>
          <c:cat>
            <c:strRef>
              <c:f>data!$B$1:$M$1</c:f>
              <c:strCache>
                <c:ptCount val="12"/>
                <c:pt idx="0">
                  <c:v>City Safety</c:v>
                </c:pt>
                <c:pt idx="1">
                  <c:v>FCA (w/BSM +RCP)</c:v>
                </c:pt>
                <c:pt idx="2">
                  <c:v>Honda
Accord
camera
(w/LDW)</c:v>
                </c:pt>
                <c:pt idx="3">
                  <c:v>Honda
Accord
radar
(w/LDW
+ACC)</c:v>
                </c:pt>
                <c:pt idx="4">
                  <c:v>Mercedes-                                                                    Benz</c:v>
                </c:pt>
                <c:pt idx="5">
                  <c:v>Volvo</c:v>
                </c:pt>
                <c:pt idx="6">
                  <c:v>warning
only pooled</c:v>
                </c:pt>
                <c:pt idx="7">
                  <c:v>Acura</c:v>
                </c:pt>
                <c:pt idx="8">
                  <c:v>Mercedes-          Benz</c:v>
                </c:pt>
                <c:pt idx="9">
                  <c:v>Subaru
(w/LDW)</c:v>
                </c:pt>
                <c:pt idx="10">
                  <c:v>Volvo
(w/LDW)</c:v>
                </c:pt>
                <c:pt idx="11">
                  <c:v>autobrake pooled</c:v>
                </c:pt>
              </c:strCache>
            </c:strRef>
          </c:cat>
          <c:val>
            <c:numRef>
              <c:f>data!$B$3:$M$3</c:f>
              <c:numCache>
                <c:formatCode>General</c:formatCode>
                <c:ptCount val="12"/>
                <c:pt idx="0" formatCode="0.00%">
                  <c:v>-0.43</c:v>
                </c:pt>
                <c:pt idx="1">
                  <c:v>-0.29510000000000003</c:v>
                </c:pt>
                <c:pt idx="2" formatCode="0.0%">
                  <c:v>-0.21679999999999999</c:v>
                </c:pt>
                <c:pt idx="3" formatCode="0.00%">
                  <c:v>-0.28039999999999998</c:v>
                </c:pt>
                <c:pt idx="4" formatCode="0.0%">
                  <c:v>-0.24529999999999996</c:v>
                </c:pt>
                <c:pt idx="5" formatCode="0.0%">
                  <c:v>-0.37739999999999996</c:v>
                </c:pt>
                <c:pt idx="6" formatCode="0.0%">
                  <c:v>-0.26575163815968061</c:v>
                </c:pt>
                <c:pt idx="7" formatCode="0.0%">
                  <c:v>-0.49360000000000004</c:v>
                </c:pt>
                <c:pt idx="8" formatCode="0.0%">
                  <c:v>-0.44010000000000005</c:v>
                </c:pt>
                <c:pt idx="9" formatCode="0.0%">
                  <c:v>-0.57179999999999997</c:v>
                </c:pt>
                <c:pt idx="10" formatCode="0.0%">
                  <c:v>-0.38549999999999995</c:v>
                </c:pt>
                <c:pt idx="11" formatCode="0.0%">
                  <c:v>-0.49765440394422655</c:v>
                </c:pt>
              </c:numCache>
            </c:numRef>
          </c:val>
          <c:extLst>
            <c:ext xmlns:c16="http://schemas.microsoft.com/office/drawing/2014/chart" uri="{C3380CC4-5D6E-409C-BE32-E72D297353CC}">
              <c16:uniqueId val="{0000000E-1D26-4E1A-98E6-27DF7B60748D}"/>
            </c:ext>
          </c:extLst>
        </c:ser>
        <c:dLbls>
          <c:showLegendKey val="0"/>
          <c:showVal val="0"/>
          <c:showCatName val="0"/>
          <c:showSerName val="0"/>
          <c:showPercent val="0"/>
          <c:showBubbleSize val="0"/>
        </c:dLbls>
        <c:gapWidth val="150"/>
        <c:axId val="76423936"/>
        <c:axId val="76425472"/>
      </c:barChart>
      <c:catAx>
        <c:axId val="76423936"/>
        <c:scaling>
          <c:orientation val="minMax"/>
        </c:scaling>
        <c:delete val="0"/>
        <c:axPos val="b"/>
        <c:numFmt formatCode="General" sourceLinked="0"/>
        <c:majorTickMark val="none"/>
        <c:minorTickMark val="none"/>
        <c:tickLblPos val="low"/>
        <c:spPr>
          <a:ln>
            <a:solidFill>
              <a:srgbClr val="969696"/>
            </a:solidFill>
          </a:ln>
        </c:spPr>
        <c:txPr>
          <a:bodyPr/>
          <a:lstStyle/>
          <a:p>
            <a:pPr>
              <a:defRPr sz="1100"/>
            </a:pPr>
            <a:endParaRPr lang="en-US"/>
          </a:p>
        </c:txPr>
        <c:crossAx val="76425472"/>
        <c:crosses val="autoZero"/>
        <c:auto val="1"/>
        <c:lblAlgn val="ctr"/>
        <c:lblOffset val="100"/>
        <c:noMultiLvlLbl val="0"/>
      </c:catAx>
      <c:valAx>
        <c:axId val="76425472"/>
        <c:scaling>
          <c:orientation val="minMax"/>
          <c:max val="0.4"/>
          <c:min val="-1"/>
        </c:scaling>
        <c:delete val="0"/>
        <c:axPos val="l"/>
        <c:majorGridlines/>
        <c:numFmt formatCode="0%" sourceLinked="0"/>
        <c:majorTickMark val="none"/>
        <c:minorTickMark val="none"/>
        <c:tickLblPos val="nextTo"/>
        <c:spPr>
          <a:ln>
            <a:solidFill>
              <a:srgbClr val="969696"/>
            </a:solidFill>
          </a:ln>
        </c:spPr>
        <c:crossAx val="76423936"/>
        <c:crosses val="autoZero"/>
        <c:crossBetween val="between"/>
        <c:majorUnit val="0.2"/>
        <c:minorUnit val="5.0000000000000017E-2"/>
      </c:valAx>
      <c:spPr>
        <a:noFill/>
        <a:ln w="3175">
          <a:solidFill>
            <a:srgbClr val="969696"/>
          </a:solidFill>
        </a:ln>
      </c:spPr>
    </c:plotArea>
    <c:plotVisOnly val="1"/>
    <c:dispBlanksAs val="gap"/>
    <c:showDLblsOverMax val="0"/>
  </c:chart>
  <c:txPr>
    <a:bodyPr/>
    <a:lstStyle/>
    <a:p>
      <a:pPr>
        <a:defRPr sz="1400" b="0">
          <a:latin typeface="Arial" pitchFamily="34" charset="0"/>
          <a:cs typeface="Arial"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633524828465132E-2"/>
          <c:y val="7.1032627206244425E-2"/>
          <c:w val="0.89894652193825886"/>
          <c:h val="0.70221669271944953"/>
        </c:manualLayout>
      </c:layout>
      <c:barChart>
        <c:barDir val="col"/>
        <c:grouping val="clustered"/>
        <c:varyColors val="0"/>
        <c:ser>
          <c:idx val="0"/>
          <c:order val="0"/>
          <c:tx>
            <c:strRef>
              <c:f>data!$A$3</c:f>
              <c:strCache>
                <c:ptCount val="1"/>
                <c:pt idx="0">
                  <c:v>crash </c:v>
                </c:pt>
              </c:strCache>
            </c:strRef>
          </c:tx>
          <c:spPr>
            <a:solidFill>
              <a:srgbClr val="9999FF"/>
            </a:solidFill>
            <a:ln w="38100">
              <a:noFill/>
            </a:ln>
          </c:spPr>
          <c:invertIfNegative val="0"/>
          <c:dPt>
            <c:idx val="6"/>
            <c:invertIfNegative val="0"/>
            <c:bubble3D val="0"/>
            <c:spPr>
              <a:solidFill>
                <a:srgbClr val="FF0000"/>
              </a:solidFill>
              <a:ln w="38100">
                <a:noFill/>
              </a:ln>
            </c:spPr>
            <c:extLst>
              <c:ext xmlns:c16="http://schemas.microsoft.com/office/drawing/2014/chart" uri="{C3380CC4-5D6E-409C-BE32-E72D297353CC}">
                <c16:uniqueId val="{00000005-1D26-4E1A-98E6-27DF7B60748D}"/>
              </c:ext>
            </c:extLst>
          </c:dPt>
          <c:dPt>
            <c:idx val="11"/>
            <c:invertIfNegative val="0"/>
            <c:bubble3D val="0"/>
            <c:spPr>
              <a:solidFill>
                <a:srgbClr val="FF0000"/>
              </a:solidFill>
              <a:ln w="38100">
                <a:noFill/>
              </a:ln>
            </c:spPr>
            <c:extLst>
              <c:ext xmlns:c16="http://schemas.microsoft.com/office/drawing/2014/chart" uri="{C3380CC4-5D6E-409C-BE32-E72D297353CC}">
                <c16:uniqueId val="{0000000B-1D26-4E1A-98E6-27DF7B60748D}"/>
              </c:ext>
            </c:extLst>
          </c:dPt>
          <c:errBars>
            <c:errBarType val="both"/>
            <c:errValType val="cust"/>
            <c:noEndCap val="0"/>
            <c:plus>
              <c:numRef>
                <c:f>data!$B$9:$M$9</c:f>
                <c:numCache>
                  <c:formatCode>General</c:formatCode>
                  <c:ptCount val="12"/>
                  <c:pt idx="0">
                    <c:v>3.999999999999998E-2</c:v>
                  </c:pt>
                  <c:pt idx="1">
                    <c:v>0.23230689100000004</c:v>
                  </c:pt>
                  <c:pt idx="2">
                    <c:v>0.50229999999999997</c:v>
                  </c:pt>
                  <c:pt idx="3">
                    <c:v>1.7331999999999996</c:v>
                  </c:pt>
                  <c:pt idx="4">
                    <c:v>0.65070000000000028</c:v>
                  </c:pt>
                  <c:pt idx="5">
                    <c:v>2.2393999999999998</c:v>
                  </c:pt>
                  <c:pt idx="6">
                    <c:v>0.1915</c:v>
                  </c:pt>
                  <c:pt idx="7">
                    <c:v>0.96849999999999992</c:v>
                  </c:pt>
                  <c:pt idx="8">
                    <c:v>0.58019999999999983</c:v>
                  </c:pt>
                  <c:pt idx="9">
                    <c:v>0.54289999999999994</c:v>
                  </c:pt>
                  <c:pt idx="10">
                    <c:v>3.6113</c:v>
                  </c:pt>
                  <c:pt idx="11">
                    <c:v>0.32900000000000013</c:v>
                  </c:pt>
                </c:numCache>
              </c:numRef>
            </c:plus>
            <c:minus>
              <c:numRef>
                <c:f>data!$B$11:$M$11</c:f>
                <c:numCache>
                  <c:formatCode>General</c:formatCode>
                  <c:ptCount val="12"/>
                  <c:pt idx="0">
                    <c:v>0.05</c:v>
                  </c:pt>
                  <c:pt idx="1">
                    <c:v>0.17141084900000003</c:v>
                  </c:pt>
                  <c:pt idx="2">
                    <c:v>0.33109000000000011</c:v>
                  </c:pt>
                  <c:pt idx="3">
                    <c:v>0.71619999999999995</c:v>
                  </c:pt>
                  <c:pt idx="4">
                    <c:v>0.40129000000000004</c:v>
                  </c:pt>
                  <c:pt idx="5">
                    <c:v>0.4933700000000002</c:v>
                  </c:pt>
                  <c:pt idx="6">
                    <c:v>0.15594000000000013</c:v>
                  </c:pt>
                  <c:pt idx="7">
                    <c:v>0.23583000000000015</c:v>
                  </c:pt>
                  <c:pt idx="8">
                    <c:v>0.24981999999999999</c:v>
                  </c:pt>
                  <c:pt idx="9">
                    <c:v>0.13172000000000006</c:v>
                  </c:pt>
                  <c:pt idx="10">
                    <c:v>0.84502999999999995</c:v>
                  </c:pt>
                  <c:pt idx="11">
                    <c:v>0.18232999999999999</c:v>
                  </c:pt>
                </c:numCache>
              </c:numRef>
            </c:minus>
            <c:spPr>
              <a:ln w="9525">
                <a:solidFill>
                  <a:srgbClr val="969696"/>
                </a:solidFill>
              </a:ln>
            </c:spPr>
          </c:errBars>
          <c:cat>
            <c:strRef>
              <c:f>data!$B$1:$M$1</c:f>
              <c:strCache>
                <c:ptCount val="12"/>
                <c:pt idx="0">
                  <c:v>City Safety</c:v>
                </c:pt>
                <c:pt idx="1">
                  <c:v>FCA (w/BSM +RCP)</c:v>
                </c:pt>
                <c:pt idx="2">
                  <c:v>Honda
Accord
camera
(w/LDW)</c:v>
                </c:pt>
                <c:pt idx="3">
                  <c:v>Honda
Accord
radar
(w/LDW
+ACC)</c:v>
                </c:pt>
                <c:pt idx="4">
                  <c:v>Mercedes-                                                                    Benz</c:v>
                </c:pt>
                <c:pt idx="5">
                  <c:v>Volvo</c:v>
                </c:pt>
                <c:pt idx="6">
                  <c:v>warning
only pooled</c:v>
                </c:pt>
                <c:pt idx="7">
                  <c:v>Acura</c:v>
                </c:pt>
                <c:pt idx="8">
                  <c:v>Mercedes-                                                                    Benz</c:v>
                </c:pt>
                <c:pt idx="9">
                  <c:v>Subaru
(w/LDW)</c:v>
                </c:pt>
                <c:pt idx="10">
                  <c:v>Volvo
(w/LDW)</c:v>
                </c:pt>
                <c:pt idx="11">
                  <c:v>autobrake pooled</c:v>
                </c:pt>
              </c:strCache>
            </c:strRef>
          </c:cat>
          <c:val>
            <c:numRef>
              <c:f>data!$B$3:$M$3</c:f>
              <c:numCache>
                <c:formatCode>General</c:formatCode>
                <c:ptCount val="12"/>
                <c:pt idx="0" formatCode="0.00%">
                  <c:v>-0.44</c:v>
                </c:pt>
                <c:pt idx="1">
                  <c:v>-0.34610000000000002</c:v>
                </c:pt>
                <c:pt idx="2" formatCode="0.0%">
                  <c:v>-2.3E-2</c:v>
                </c:pt>
                <c:pt idx="3" formatCode="0.00%">
                  <c:v>0.22059999999999999</c:v>
                </c:pt>
                <c:pt idx="4" formatCode="0.0%">
                  <c:v>4.7000000000000014E-2</c:v>
                </c:pt>
                <c:pt idx="5" formatCode="0.0%">
                  <c:v>-0.36700000000000016</c:v>
                </c:pt>
                <c:pt idx="6" formatCode="0.0%">
                  <c:v>-0.17900000000000005</c:v>
                </c:pt>
                <c:pt idx="7" formatCode="0.0%">
                  <c:v>-0.68799999999999994</c:v>
                </c:pt>
                <c:pt idx="8" formatCode="0.0%">
                  <c:v>-0.56100000000000005</c:v>
                </c:pt>
                <c:pt idx="9" formatCode="0.0%">
                  <c:v>-0.82600000000000018</c:v>
                </c:pt>
                <c:pt idx="10" formatCode="0.0%">
                  <c:v>0.10299999999999998</c:v>
                </c:pt>
                <c:pt idx="11" formatCode="0.0%">
                  <c:v>-0.59</c:v>
                </c:pt>
              </c:numCache>
            </c:numRef>
          </c:val>
          <c:extLst>
            <c:ext xmlns:c16="http://schemas.microsoft.com/office/drawing/2014/chart" uri="{C3380CC4-5D6E-409C-BE32-E72D297353CC}">
              <c16:uniqueId val="{0000000E-1D26-4E1A-98E6-27DF7B60748D}"/>
            </c:ext>
          </c:extLst>
        </c:ser>
        <c:dLbls>
          <c:showLegendKey val="0"/>
          <c:showVal val="0"/>
          <c:showCatName val="0"/>
          <c:showSerName val="0"/>
          <c:showPercent val="0"/>
          <c:showBubbleSize val="0"/>
        </c:dLbls>
        <c:gapWidth val="150"/>
        <c:axId val="127958400"/>
        <c:axId val="127968768"/>
      </c:barChart>
      <c:catAx>
        <c:axId val="127958400"/>
        <c:scaling>
          <c:orientation val="minMax"/>
        </c:scaling>
        <c:delete val="0"/>
        <c:axPos val="b"/>
        <c:numFmt formatCode="General" sourceLinked="0"/>
        <c:majorTickMark val="none"/>
        <c:minorTickMark val="none"/>
        <c:tickLblPos val="low"/>
        <c:spPr>
          <a:ln>
            <a:solidFill>
              <a:srgbClr val="969696"/>
            </a:solidFill>
          </a:ln>
        </c:spPr>
        <c:txPr>
          <a:bodyPr/>
          <a:lstStyle/>
          <a:p>
            <a:pPr>
              <a:defRPr sz="1100"/>
            </a:pPr>
            <a:endParaRPr lang="en-US"/>
          </a:p>
        </c:txPr>
        <c:crossAx val="127968768"/>
        <c:crosses val="autoZero"/>
        <c:auto val="1"/>
        <c:lblAlgn val="ctr"/>
        <c:lblOffset val="100"/>
        <c:noMultiLvlLbl val="0"/>
      </c:catAx>
      <c:valAx>
        <c:axId val="127968768"/>
        <c:scaling>
          <c:orientation val="minMax"/>
          <c:max val="0.4"/>
          <c:min val="-1"/>
        </c:scaling>
        <c:delete val="0"/>
        <c:axPos val="l"/>
        <c:majorGridlines/>
        <c:numFmt formatCode="0%" sourceLinked="0"/>
        <c:majorTickMark val="none"/>
        <c:minorTickMark val="none"/>
        <c:tickLblPos val="nextTo"/>
        <c:spPr>
          <a:ln>
            <a:solidFill>
              <a:srgbClr val="969696"/>
            </a:solidFill>
          </a:ln>
        </c:spPr>
        <c:crossAx val="127958400"/>
        <c:crosses val="autoZero"/>
        <c:crossBetween val="between"/>
        <c:majorUnit val="0.2"/>
        <c:minorUnit val="0.05"/>
      </c:valAx>
      <c:spPr>
        <a:noFill/>
        <a:ln w="3175">
          <a:solidFill>
            <a:srgbClr val="969696"/>
          </a:solidFill>
        </a:ln>
      </c:spPr>
    </c:plotArea>
    <c:plotVisOnly val="1"/>
    <c:dispBlanksAs val="gap"/>
    <c:showDLblsOverMax val="0"/>
  </c:chart>
  <c:txPr>
    <a:bodyPr/>
    <a:lstStyle/>
    <a:p>
      <a:pPr>
        <a:defRPr sz="1400" b="0">
          <a:latin typeface="Arial" pitchFamily="34" charset="0"/>
          <a:cs typeface="Arial"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651514374698E-2"/>
          <c:y val="5.4253359204187099E-2"/>
          <c:w val="0.91936749442974697"/>
          <c:h val="0.76013110198198797"/>
        </c:manualLayout>
      </c:layout>
      <c:barChart>
        <c:barDir val="col"/>
        <c:grouping val="stacked"/>
        <c:varyColors val="0"/>
        <c:ser>
          <c:idx val="5"/>
          <c:order val="0"/>
          <c:tx>
            <c:strRef>
              <c:f>Sheet1!$A$2</c:f>
              <c:strCache>
                <c:ptCount val="1"/>
                <c:pt idx="0">
                  <c:v>always</c:v>
                </c:pt>
              </c:strCache>
            </c:strRef>
          </c:tx>
          <c:spPr>
            <a:solidFill>
              <a:srgbClr val="33CC33"/>
            </a:solidFill>
            <a:ln w="12670">
              <a:noFill/>
              <a:prstDash val="solid"/>
            </a:ln>
          </c:spPr>
          <c:invertIfNegative val="0"/>
          <c:cat>
            <c:strRef>
              <c:f>Sheet1!$B$1:$I$1</c:f>
              <c:strCache>
                <c:ptCount val="3"/>
                <c:pt idx="0">
                  <c:v>Toyota</c:v>
                </c:pt>
                <c:pt idx="1">
                  <c:v>Volvo</c:v>
                </c:pt>
                <c:pt idx="2">
                  <c:v>Dodge and Jeep</c:v>
                </c:pt>
              </c:strCache>
            </c:strRef>
          </c:cat>
          <c:val>
            <c:numRef>
              <c:f>Sheet1!$B$2:$I$2</c:f>
              <c:numCache>
                <c:formatCode>General</c:formatCode>
                <c:ptCount val="3"/>
                <c:pt idx="0">
                  <c:v>88</c:v>
                </c:pt>
                <c:pt idx="1">
                  <c:v>89</c:v>
                </c:pt>
                <c:pt idx="2">
                  <c:v>84</c:v>
                </c:pt>
              </c:numCache>
            </c:numRef>
          </c:val>
          <c:extLst>
            <c:ext xmlns:c16="http://schemas.microsoft.com/office/drawing/2014/chart" uri="{C3380CC4-5D6E-409C-BE32-E72D297353CC}">
              <c16:uniqueId val="{00000000-113B-4A87-965C-606BFC3F8B6F}"/>
            </c:ext>
          </c:extLst>
        </c:ser>
        <c:ser>
          <c:idx val="6"/>
          <c:order val="1"/>
          <c:tx>
            <c:strRef>
              <c:f>Sheet1!$A$3</c:f>
              <c:strCache>
                <c:ptCount val="1"/>
                <c:pt idx="0">
                  <c:v>sometimes</c:v>
                </c:pt>
              </c:strCache>
            </c:strRef>
          </c:tx>
          <c:spPr>
            <a:solidFill>
              <a:srgbClr val="FFCC00"/>
            </a:solidFill>
            <a:ln w="12670">
              <a:noFill/>
              <a:prstDash val="solid"/>
            </a:ln>
          </c:spPr>
          <c:invertIfNegative val="0"/>
          <c:cat>
            <c:strRef>
              <c:f>Sheet1!$B$1:$I$1</c:f>
              <c:strCache>
                <c:ptCount val="3"/>
                <c:pt idx="0">
                  <c:v>Toyota</c:v>
                </c:pt>
                <c:pt idx="1">
                  <c:v>Volvo</c:v>
                </c:pt>
                <c:pt idx="2">
                  <c:v>Dodge and Jeep</c:v>
                </c:pt>
              </c:strCache>
            </c:strRef>
          </c:cat>
          <c:val>
            <c:numRef>
              <c:f>Sheet1!$B$3:$I$3</c:f>
              <c:numCache>
                <c:formatCode>General</c:formatCode>
                <c:ptCount val="3"/>
                <c:pt idx="0">
                  <c:v>3</c:v>
                </c:pt>
                <c:pt idx="1">
                  <c:v>3</c:v>
                </c:pt>
                <c:pt idx="2">
                  <c:v>11</c:v>
                </c:pt>
              </c:numCache>
            </c:numRef>
          </c:val>
          <c:extLst>
            <c:ext xmlns:c16="http://schemas.microsoft.com/office/drawing/2014/chart" uri="{C3380CC4-5D6E-409C-BE32-E72D297353CC}">
              <c16:uniqueId val="{00000001-113B-4A87-965C-606BFC3F8B6F}"/>
            </c:ext>
          </c:extLst>
        </c:ser>
        <c:ser>
          <c:idx val="7"/>
          <c:order val="2"/>
          <c:tx>
            <c:strRef>
              <c:f>Sheet1!$A$4</c:f>
              <c:strCache>
                <c:ptCount val="1"/>
                <c:pt idx="0">
                  <c:v>never</c:v>
                </c:pt>
              </c:strCache>
            </c:strRef>
          </c:tx>
          <c:spPr>
            <a:solidFill>
              <a:srgbClr val="FF3300"/>
            </a:solidFill>
            <a:ln w="12670">
              <a:noFill/>
              <a:prstDash val="solid"/>
            </a:ln>
          </c:spPr>
          <c:invertIfNegative val="0"/>
          <c:cat>
            <c:strRef>
              <c:f>Sheet1!$B$1:$I$1</c:f>
              <c:strCache>
                <c:ptCount val="3"/>
                <c:pt idx="0">
                  <c:v>Toyota</c:v>
                </c:pt>
                <c:pt idx="1">
                  <c:v>Volvo</c:v>
                </c:pt>
                <c:pt idx="2">
                  <c:v>Dodge and Jeep</c:v>
                </c:pt>
              </c:strCache>
            </c:strRef>
          </c:cat>
          <c:val>
            <c:numRef>
              <c:f>Sheet1!$B$4:$I$4</c:f>
              <c:numCache>
                <c:formatCode>General</c:formatCode>
                <c:ptCount val="3"/>
                <c:pt idx="0">
                  <c:v>0</c:v>
                </c:pt>
                <c:pt idx="1">
                  <c:v>2</c:v>
                </c:pt>
                <c:pt idx="2">
                  <c:v>0.5</c:v>
                </c:pt>
              </c:numCache>
            </c:numRef>
          </c:val>
          <c:extLst>
            <c:ext xmlns:c16="http://schemas.microsoft.com/office/drawing/2014/chart" uri="{C3380CC4-5D6E-409C-BE32-E72D297353CC}">
              <c16:uniqueId val="{00000002-113B-4A87-965C-606BFC3F8B6F}"/>
            </c:ext>
          </c:extLst>
        </c:ser>
        <c:ser>
          <c:idx val="0"/>
          <c:order val="3"/>
          <c:tx>
            <c:strRef>
              <c:f>Sheet1!$A$5</c:f>
              <c:strCache>
                <c:ptCount val="1"/>
                <c:pt idx="0">
                  <c:v>unknown</c:v>
                </c:pt>
              </c:strCache>
            </c:strRef>
          </c:tx>
          <c:spPr>
            <a:solidFill>
              <a:schemeClr val="bg1">
                <a:lumMod val="65000"/>
              </a:schemeClr>
            </a:solidFill>
          </c:spPr>
          <c:invertIfNegative val="0"/>
          <c:cat>
            <c:strRef>
              <c:f>Sheet1!$B$1:$I$1</c:f>
              <c:strCache>
                <c:ptCount val="3"/>
                <c:pt idx="0">
                  <c:v>Toyota</c:v>
                </c:pt>
                <c:pt idx="1">
                  <c:v>Volvo</c:v>
                </c:pt>
                <c:pt idx="2">
                  <c:v>Dodge and Jeep</c:v>
                </c:pt>
              </c:strCache>
            </c:strRef>
          </c:cat>
          <c:val>
            <c:numRef>
              <c:f>Sheet1!$B$5:$I$5</c:f>
              <c:numCache>
                <c:formatCode>General</c:formatCode>
                <c:ptCount val="3"/>
                <c:pt idx="0">
                  <c:v>9</c:v>
                </c:pt>
                <c:pt idx="1">
                  <c:v>6</c:v>
                </c:pt>
                <c:pt idx="2">
                  <c:v>5</c:v>
                </c:pt>
              </c:numCache>
            </c:numRef>
          </c:val>
          <c:extLst>
            <c:ext xmlns:c16="http://schemas.microsoft.com/office/drawing/2014/chart" uri="{C3380CC4-5D6E-409C-BE32-E72D297353CC}">
              <c16:uniqueId val="{00000003-113B-4A87-965C-606BFC3F8B6F}"/>
            </c:ext>
          </c:extLst>
        </c:ser>
        <c:dLbls>
          <c:showLegendKey val="0"/>
          <c:showVal val="0"/>
          <c:showCatName val="0"/>
          <c:showSerName val="0"/>
          <c:showPercent val="0"/>
          <c:showBubbleSize val="0"/>
        </c:dLbls>
        <c:gapWidth val="150"/>
        <c:overlap val="100"/>
        <c:axId val="377879040"/>
        <c:axId val="377879432"/>
      </c:barChart>
      <c:catAx>
        <c:axId val="377879040"/>
        <c:scaling>
          <c:orientation val="minMax"/>
        </c:scaling>
        <c:delete val="0"/>
        <c:axPos val="b"/>
        <c:numFmt formatCode="General" sourceLinked="1"/>
        <c:majorTickMark val="none"/>
        <c:minorTickMark val="none"/>
        <c:tickLblPos val="nextTo"/>
        <c:spPr>
          <a:ln w="3167">
            <a:solidFill>
              <a:schemeClr val="bg1">
                <a:lumMod val="65000"/>
              </a:schemeClr>
            </a:solidFill>
            <a:prstDash val="solid"/>
          </a:ln>
        </c:spPr>
        <c:txPr>
          <a:bodyPr rot="0" vert="horz"/>
          <a:lstStyle/>
          <a:p>
            <a:pPr>
              <a:defRPr sz="1200" b="0" i="0" u="none" strike="noStrike" baseline="0">
                <a:solidFill>
                  <a:schemeClr val="tx1"/>
                </a:solidFill>
                <a:latin typeface="Arial"/>
                <a:ea typeface="Arial"/>
                <a:cs typeface="Arial"/>
              </a:defRPr>
            </a:pPr>
            <a:endParaRPr lang="en-US"/>
          </a:p>
        </c:txPr>
        <c:crossAx val="377879432"/>
        <c:crosses val="autoZero"/>
        <c:auto val="1"/>
        <c:lblAlgn val="ctr"/>
        <c:lblOffset val="100"/>
        <c:tickLblSkip val="1"/>
        <c:tickMarkSkip val="1"/>
        <c:noMultiLvlLbl val="0"/>
      </c:catAx>
      <c:valAx>
        <c:axId val="377879432"/>
        <c:scaling>
          <c:orientation val="minMax"/>
          <c:max val="100"/>
          <c:min val="0"/>
        </c:scaling>
        <c:delete val="0"/>
        <c:axPos val="l"/>
        <c:majorGridlines>
          <c:spPr>
            <a:ln w="6350">
              <a:solidFill>
                <a:schemeClr val="bg1">
                  <a:lumMod val="65000"/>
                </a:schemeClr>
              </a:solidFill>
              <a:prstDash val="solid"/>
            </a:ln>
          </c:spPr>
        </c:majorGridlines>
        <c:minorGridlines>
          <c:spPr>
            <a:ln w="3167">
              <a:solidFill>
                <a:schemeClr val="bg1">
                  <a:lumMod val="65000"/>
                </a:schemeClr>
              </a:solidFill>
              <a:prstDash val="solid"/>
            </a:ln>
          </c:spPr>
        </c:minorGridlines>
        <c:numFmt formatCode="General" sourceLinked="1"/>
        <c:majorTickMark val="none"/>
        <c:minorTickMark val="none"/>
        <c:tickLblPos val="nextTo"/>
        <c:spPr>
          <a:ln w="3167">
            <a:solidFill>
              <a:schemeClr val="bg1">
                <a:lumMod val="65000"/>
              </a:schemeClr>
            </a:solidFill>
            <a:prstDash val="solid"/>
          </a:ln>
        </c:spPr>
        <c:txPr>
          <a:bodyPr rot="0" vert="horz" anchor="ctr" anchorCtr="1"/>
          <a:lstStyle/>
          <a:p>
            <a:pPr>
              <a:defRPr sz="1400" b="0" i="0" u="none" strike="noStrike" baseline="0">
                <a:solidFill>
                  <a:schemeClr val="tx1"/>
                </a:solidFill>
                <a:latin typeface="Arial"/>
                <a:ea typeface="Arial"/>
                <a:cs typeface="Arial"/>
              </a:defRPr>
            </a:pPr>
            <a:endParaRPr lang="en-US"/>
          </a:p>
        </c:txPr>
        <c:crossAx val="377879040"/>
        <c:crosses val="autoZero"/>
        <c:crossBetween val="between"/>
        <c:majorUnit val="20"/>
        <c:minorUnit val="20"/>
      </c:valAx>
      <c:spPr>
        <a:noFill/>
        <a:ln w="3175">
          <a:solidFill>
            <a:srgbClr val="969696"/>
          </a:solidFill>
          <a:prstDash val="solid"/>
        </a:ln>
      </c:spPr>
    </c:plotArea>
    <c:legend>
      <c:legendPos val="l"/>
      <c:layout>
        <c:manualLayout>
          <c:xMode val="edge"/>
          <c:yMode val="edge"/>
          <c:x val="9.2550559587156106E-2"/>
          <c:y val="0.44364134370918501"/>
          <c:w val="0.149624718171148"/>
          <c:h val="0.283914323463547"/>
        </c:manualLayout>
      </c:layout>
      <c:overlay val="1"/>
      <c:spPr>
        <a:solidFill>
          <a:prstClr val="white"/>
        </a:solidFill>
        <a:ln>
          <a:solidFill>
            <a:prstClr val="white">
              <a:lumMod val="50000"/>
              <a:alpha val="97000"/>
            </a:prstClr>
          </a:solidFill>
        </a:ln>
      </c:spPr>
      <c:txPr>
        <a:bodyPr/>
        <a:lstStyle/>
        <a:p>
          <a:pPr>
            <a:defRPr sz="1400" b="0">
              <a:latin typeface="Arial" pitchFamily="34" charset="0"/>
              <a:cs typeface="Arial" pitchFamily="34" charset="0"/>
            </a:defRPr>
          </a:pPr>
          <a:endParaRPr lang="en-US"/>
        </a:p>
      </c:txPr>
    </c:legend>
    <c:plotVisOnly val="1"/>
    <c:dispBlanksAs val="gap"/>
    <c:showDLblsOverMax val="0"/>
  </c:chart>
  <c:spPr>
    <a:noFill/>
    <a:ln>
      <a:noFill/>
    </a:ln>
  </c:spPr>
  <c:txPr>
    <a:bodyPr/>
    <a:lstStyle/>
    <a:p>
      <a:pPr>
        <a:defRPr sz="1796" b="1" i="0" u="none" strike="noStrike" baseline="0">
          <a:solidFill>
            <a:schemeClr val="tx1"/>
          </a:solidFill>
          <a:latin typeface="Arial Narrow"/>
          <a:ea typeface="Arial Narrow"/>
          <a:cs typeface="Arial Narrow"/>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685670127151003E-2"/>
          <c:y val="0.105273776047573"/>
          <c:w val="0.87775361154185505"/>
          <c:h val="0.79179193145395699"/>
        </c:manualLayout>
      </c:layout>
      <c:barChart>
        <c:barDir val="col"/>
        <c:grouping val="clustered"/>
        <c:varyColors val="0"/>
        <c:ser>
          <c:idx val="0"/>
          <c:order val="0"/>
          <c:tx>
            <c:strRef>
              <c:f>Sheet1!$B$1</c:f>
              <c:strCache>
                <c:ptCount val="1"/>
                <c:pt idx="0">
                  <c:v>2013</c:v>
                </c:pt>
              </c:strCache>
            </c:strRef>
          </c:tx>
          <c:spPr>
            <a:solidFill>
              <a:srgbClr val="212121"/>
            </a:solidFill>
            <a:ln>
              <a:noFill/>
            </a:ln>
            <a:effectLst/>
          </c:spPr>
          <c:invertIfNegative val="0"/>
          <c:dLbls>
            <c:dLbl>
              <c:idx val="0"/>
              <c:tx>
                <c:rich>
                  <a:bodyPr/>
                  <a:lstStyle/>
                  <a:p>
                    <a:fld id="{7F82DAF6-E792-414B-A24D-7833B1B015BF}" type="VALUE">
                      <a:rPr lang="en-US" sz="800" b="0" baseline="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D43-4675-B716-BF362B920A4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Not qualified/not available</c:v>
                </c:pt>
                <c:pt idx="1">
                  <c:v>Basic</c:v>
                </c:pt>
                <c:pt idx="2">
                  <c:v>Advanced</c:v>
                </c:pt>
                <c:pt idx="3">
                  <c:v>Superior</c:v>
                </c:pt>
              </c:strCache>
            </c:strRef>
          </c:cat>
          <c:val>
            <c:numRef>
              <c:f>Sheet1!$B$2:$B$5</c:f>
              <c:numCache>
                <c:formatCode>General</c:formatCode>
                <c:ptCount val="4"/>
                <c:pt idx="0">
                  <c:v>142</c:v>
                </c:pt>
                <c:pt idx="1">
                  <c:v>40</c:v>
                </c:pt>
                <c:pt idx="2">
                  <c:v>11</c:v>
                </c:pt>
                <c:pt idx="3">
                  <c:v>10</c:v>
                </c:pt>
              </c:numCache>
            </c:numRef>
          </c:val>
          <c:extLst>
            <c:ext xmlns:c16="http://schemas.microsoft.com/office/drawing/2014/chart" uri="{C3380CC4-5D6E-409C-BE32-E72D297353CC}">
              <c16:uniqueId val="{00000000-39A8-4FEC-BD2E-D39A138A46F7}"/>
            </c:ext>
          </c:extLst>
        </c:ser>
        <c:ser>
          <c:idx val="1"/>
          <c:order val="1"/>
          <c:tx>
            <c:strRef>
              <c:f>Sheet1!$C$1</c:f>
              <c:strCache>
                <c:ptCount val="1"/>
                <c:pt idx="0">
                  <c:v>2014</c:v>
                </c:pt>
              </c:strCache>
            </c:strRef>
          </c:tx>
          <c:spPr>
            <a:solidFill>
              <a:srgbClr val="FFFFFF">
                <a:lumMod val="50000"/>
              </a:srgbClr>
            </a:solidFill>
            <a:ln>
              <a:noFill/>
            </a:ln>
            <a:effectLst/>
          </c:spPr>
          <c:invertIfNegative val="0"/>
          <c:dLbls>
            <c:dLbl>
              <c:idx val="0"/>
              <c:tx>
                <c:rich>
                  <a:bodyPr/>
                  <a:lstStyle/>
                  <a:p>
                    <a:fld id="{AA26D515-08CB-DD4B-83EE-C55CCA3DD25A}" type="VALUE">
                      <a:rPr lang="en-US" sz="80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D43-4675-B716-BF362B920A4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Not qualified/not available</c:v>
                </c:pt>
                <c:pt idx="1">
                  <c:v>Basic</c:v>
                </c:pt>
                <c:pt idx="2">
                  <c:v>Advanced</c:v>
                </c:pt>
                <c:pt idx="3">
                  <c:v>Superior</c:v>
                </c:pt>
              </c:strCache>
            </c:strRef>
          </c:cat>
          <c:val>
            <c:numRef>
              <c:f>Sheet1!$C$2:$C$5</c:f>
              <c:numCache>
                <c:formatCode>General</c:formatCode>
                <c:ptCount val="4"/>
                <c:pt idx="0">
                  <c:v>116</c:v>
                </c:pt>
                <c:pt idx="1">
                  <c:v>53</c:v>
                </c:pt>
                <c:pt idx="2">
                  <c:v>28</c:v>
                </c:pt>
                <c:pt idx="3">
                  <c:v>19</c:v>
                </c:pt>
              </c:numCache>
            </c:numRef>
          </c:val>
          <c:extLst>
            <c:ext xmlns:c16="http://schemas.microsoft.com/office/drawing/2014/chart" uri="{C3380CC4-5D6E-409C-BE32-E72D297353CC}">
              <c16:uniqueId val="{00000001-39A8-4FEC-BD2E-D39A138A46F7}"/>
            </c:ext>
          </c:extLst>
        </c:ser>
        <c:ser>
          <c:idx val="2"/>
          <c:order val="2"/>
          <c:tx>
            <c:strRef>
              <c:f>Sheet1!$D$1</c:f>
              <c:strCache>
                <c:ptCount val="1"/>
                <c:pt idx="0">
                  <c:v>2015</c:v>
                </c:pt>
              </c:strCache>
            </c:strRef>
          </c:tx>
          <c:spPr>
            <a:solidFill>
              <a:srgbClr val="FFFFFF">
                <a:lumMod val="75000"/>
              </a:srgbClr>
            </a:solidFill>
            <a:ln>
              <a:noFill/>
            </a:ln>
            <a:effectLst/>
          </c:spPr>
          <c:invertIfNegative val="0"/>
          <c:dLbls>
            <c:dLbl>
              <c:idx val="0"/>
              <c:layout>
                <c:manualLayout>
                  <c:x val="0"/>
                  <c:y val="5.21525317827195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43-4675-B716-BF362B920A45}"/>
                </c:ext>
              </c:extLst>
            </c:dLbl>
            <c:dLbl>
              <c:idx val="1"/>
              <c:layout>
                <c:manualLayout>
                  <c:x val="0"/>
                  <c:y val="5.48270205920895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43-4675-B716-BF362B920A45}"/>
                </c:ext>
              </c:extLst>
            </c:dLbl>
            <c:dLbl>
              <c:idx val="2"/>
              <c:layout>
                <c:manualLayout>
                  <c:x val="0"/>
                  <c:y val="5.75015094014598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43-4675-B716-BF362B920A45}"/>
                </c:ext>
              </c:extLst>
            </c:dLbl>
            <c:dLbl>
              <c:idx val="3"/>
              <c:layout>
                <c:manualLayout>
                  <c:x val="0"/>
                  <c:y val="5.21525317827195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43-4675-B716-BF362B920A4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Not qualified/not available</c:v>
                </c:pt>
                <c:pt idx="1">
                  <c:v>Basic</c:v>
                </c:pt>
                <c:pt idx="2">
                  <c:v>Advanced</c:v>
                </c:pt>
                <c:pt idx="3">
                  <c:v>Superior</c:v>
                </c:pt>
              </c:strCache>
            </c:strRef>
          </c:cat>
          <c:val>
            <c:numRef>
              <c:f>Sheet1!$D$2:$D$5</c:f>
              <c:numCache>
                <c:formatCode>General</c:formatCode>
                <c:ptCount val="4"/>
                <c:pt idx="0">
                  <c:v>85</c:v>
                </c:pt>
                <c:pt idx="1">
                  <c:v>62</c:v>
                </c:pt>
                <c:pt idx="2">
                  <c:v>44</c:v>
                </c:pt>
                <c:pt idx="3">
                  <c:v>34</c:v>
                </c:pt>
              </c:numCache>
            </c:numRef>
          </c:val>
          <c:extLst>
            <c:ext xmlns:c16="http://schemas.microsoft.com/office/drawing/2014/chart" uri="{C3380CC4-5D6E-409C-BE32-E72D297353CC}">
              <c16:uniqueId val="{00000002-39A8-4FEC-BD2E-D39A138A46F7}"/>
            </c:ext>
          </c:extLst>
        </c:ser>
        <c:ser>
          <c:idx val="3"/>
          <c:order val="3"/>
          <c:tx>
            <c:strRef>
              <c:f>Sheet1!$E$1</c:f>
              <c:strCache>
                <c:ptCount val="1"/>
                <c:pt idx="0">
                  <c:v>2016</c:v>
                </c:pt>
              </c:strCache>
            </c:strRef>
          </c:tx>
          <c:spPr>
            <a:solidFill>
              <a:srgbClr val="212121">
                <a:lumMod val="75000"/>
                <a:lumOff val="25000"/>
              </a:srgbClr>
            </a:solidFill>
          </c:spPr>
          <c:invertIfNegative val="0"/>
          <c:dLbls>
            <c:spPr>
              <a:noFill/>
              <a:ln>
                <a:noFill/>
              </a:ln>
              <a:effectLst/>
            </c:spPr>
            <c:txPr>
              <a:bodyPr wrap="square" lIns="38100" tIns="19050" rIns="38100" bIns="19050" anchor="ctr">
                <a:spAutoFit/>
              </a:bodyPr>
              <a:lstStyle/>
              <a:p>
                <a:pPr>
                  <a:defRPr sz="800" b="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Not qualified/not available</c:v>
                </c:pt>
                <c:pt idx="1">
                  <c:v>Basic</c:v>
                </c:pt>
                <c:pt idx="2">
                  <c:v>Advanced</c:v>
                </c:pt>
                <c:pt idx="3">
                  <c:v>Superior</c:v>
                </c:pt>
              </c:strCache>
            </c:strRef>
          </c:cat>
          <c:val>
            <c:numRef>
              <c:f>Sheet1!$E$2:$E$5</c:f>
              <c:numCache>
                <c:formatCode>General</c:formatCode>
                <c:ptCount val="4"/>
                <c:pt idx="0">
                  <c:v>58</c:v>
                </c:pt>
                <c:pt idx="1">
                  <c:v>59</c:v>
                </c:pt>
                <c:pt idx="2">
                  <c:v>48</c:v>
                </c:pt>
                <c:pt idx="3">
                  <c:v>63</c:v>
                </c:pt>
              </c:numCache>
            </c:numRef>
          </c:val>
          <c:extLst>
            <c:ext xmlns:c16="http://schemas.microsoft.com/office/drawing/2014/chart" uri="{C3380CC4-5D6E-409C-BE32-E72D297353CC}">
              <c16:uniqueId val="{00000003-39A8-4FEC-BD2E-D39A138A46F7}"/>
            </c:ext>
          </c:extLst>
        </c:ser>
        <c:ser>
          <c:idx val="4"/>
          <c:order val="4"/>
          <c:tx>
            <c:strRef>
              <c:f>Sheet1!$F$1</c:f>
              <c:strCache>
                <c:ptCount val="1"/>
                <c:pt idx="0">
                  <c:v>2017</c:v>
                </c:pt>
              </c:strCache>
            </c:strRef>
          </c:tx>
          <c:spPr>
            <a:solidFill>
              <a:srgbClr val="FFCC33"/>
            </a:solidFill>
          </c:spPr>
          <c:invertIfNegative val="0"/>
          <c:dLbls>
            <c:dLbl>
              <c:idx val="0"/>
              <c:layout>
                <c:manualLayout>
                  <c:x val="0"/>
                  <c:y val="4.5466309759293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43-4675-B716-BF362B920A45}"/>
                </c:ext>
              </c:extLst>
            </c:dLbl>
            <c:dLbl>
              <c:idx val="1"/>
              <c:layout>
                <c:manualLayout>
                  <c:x val="0"/>
                  <c:y val="4.814079856866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43-4675-B716-BF362B920A45}"/>
                </c:ext>
              </c:extLst>
            </c:dLbl>
            <c:dLbl>
              <c:idx val="2"/>
              <c:layout>
                <c:manualLayout>
                  <c:x val="-1.6630832577495501E-3"/>
                  <c:y val="5.2152531782719502E-2"/>
                </c:manualLayout>
              </c:layout>
              <c:spPr>
                <a:noFill/>
                <a:ln>
                  <a:noFill/>
                </a:ln>
                <a:effectLst/>
              </c:spPr>
              <c:txPr>
                <a:bodyPr wrap="square" lIns="38100" tIns="19050" rIns="38100" bIns="19050" anchor="ctr">
                  <a:noAutofit/>
                </a:bodyPr>
                <a:lstStyle/>
                <a:p>
                  <a:pPr>
                    <a:defRPr sz="800">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2.8473106361111701E-2"/>
                      <c:h val="3.6105598926498103E-2"/>
                    </c:manualLayout>
                  </c15:layout>
                </c:ext>
                <c:ext xmlns:c16="http://schemas.microsoft.com/office/drawing/2014/chart" uri="{C3380CC4-5D6E-409C-BE32-E72D297353CC}">
                  <c16:uniqueId val="{00000008-2D43-4675-B716-BF362B920A45}"/>
                </c:ext>
              </c:extLst>
            </c:dLbl>
            <c:dLbl>
              <c:idx val="3"/>
              <c:layout>
                <c:manualLayout>
                  <c:x val="0"/>
                  <c:y val="5.616426499677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D43-4675-B716-BF362B920A45}"/>
                </c:ext>
              </c:extLst>
            </c:dLbl>
            <c:spPr>
              <a:noFill/>
              <a:ln>
                <a:noFill/>
              </a:ln>
              <a:effectLst/>
            </c:spPr>
            <c:txPr>
              <a:bodyPr wrap="square" lIns="38100" tIns="19050" rIns="38100" bIns="19050" anchor="ctr">
                <a:spAutoFit/>
              </a:bodyPr>
              <a:lstStyle/>
              <a:p>
                <a:pPr>
                  <a:defRPr sz="80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Not qualified/not available</c:v>
                </c:pt>
                <c:pt idx="1">
                  <c:v>Basic</c:v>
                </c:pt>
                <c:pt idx="2">
                  <c:v>Advanced</c:v>
                </c:pt>
                <c:pt idx="3">
                  <c:v>Superior</c:v>
                </c:pt>
              </c:strCache>
            </c:strRef>
          </c:cat>
          <c:val>
            <c:numRef>
              <c:f>Sheet1!$F$2:$F$5</c:f>
              <c:numCache>
                <c:formatCode>General</c:formatCode>
                <c:ptCount val="4"/>
                <c:pt idx="0">
                  <c:v>41</c:v>
                </c:pt>
                <c:pt idx="1">
                  <c:v>62</c:v>
                </c:pt>
                <c:pt idx="2">
                  <c:v>41</c:v>
                </c:pt>
                <c:pt idx="3">
                  <c:v>92</c:v>
                </c:pt>
              </c:numCache>
            </c:numRef>
          </c:val>
          <c:extLst>
            <c:ext xmlns:c16="http://schemas.microsoft.com/office/drawing/2014/chart" uri="{C3380CC4-5D6E-409C-BE32-E72D297353CC}">
              <c16:uniqueId val="{0000000A-2D43-4675-B716-BF362B920A45}"/>
            </c:ext>
          </c:extLst>
        </c:ser>
        <c:dLbls>
          <c:showLegendKey val="0"/>
          <c:showVal val="0"/>
          <c:showCatName val="0"/>
          <c:showSerName val="0"/>
          <c:showPercent val="0"/>
          <c:showBubbleSize val="0"/>
        </c:dLbls>
        <c:gapWidth val="71"/>
        <c:overlap val="-7"/>
        <c:axId val="-1451573056"/>
        <c:axId val="-1451568672"/>
      </c:barChart>
      <c:catAx>
        <c:axId val="-1451573056"/>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51568672"/>
        <c:crosses val="autoZero"/>
        <c:auto val="1"/>
        <c:lblAlgn val="ctr"/>
        <c:lblOffset val="100"/>
        <c:noMultiLvlLbl val="0"/>
      </c:catAx>
      <c:valAx>
        <c:axId val="-1451568672"/>
        <c:scaling>
          <c:orientation val="minMax"/>
          <c:max val="1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51573056"/>
        <c:crosses val="autoZero"/>
        <c:crossBetween val="between"/>
        <c:majorUnit val="40"/>
        <c:minorUnit val="20"/>
      </c:valAx>
      <c:spPr>
        <a:noFill/>
        <a:ln>
          <a:solidFill>
            <a:schemeClr val="bg1">
              <a:lumMod val="75000"/>
            </a:schemeClr>
          </a:solidFill>
        </a:ln>
        <a:effectLst/>
      </c:spPr>
    </c:plotArea>
    <c:legend>
      <c:legendPos val="r"/>
      <c:legendEntry>
        <c:idx val="0"/>
        <c:txPr>
          <a:bodyPr/>
          <a:lstStyle/>
          <a:p>
            <a:pPr>
              <a:defRPr sz="1400"/>
            </a:pPr>
            <a:endParaRPr lang="en-US"/>
          </a:p>
        </c:txPr>
      </c:legendEntry>
      <c:legendEntry>
        <c:idx val="1"/>
        <c:txPr>
          <a:bodyPr/>
          <a:lstStyle/>
          <a:p>
            <a:pPr>
              <a:defRPr sz="1400"/>
            </a:pPr>
            <a:endParaRPr lang="en-US"/>
          </a:p>
        </c:txPr>
      </c:legendEntry>
      <c:legendEntry>
        <c:idx val="2"/>
        <c:txPr>
          <a:bodyPr/>
          <a:lstStyle/>
          <a:p>
            <a:pPr>
              <a:defRPr sz="1400"/>
            </a:pPr>
            <a:endParaRPr lang="en-US"/>
          </a:p>
        </c:txPr>
      </c:legendEntry>
      <c:legendEntry>
        <c:idx val="3"/>
        <c:txPr>
          <a:bodyPr/>
          <a:lstStyle/>
          <a:p>
            <a:pPr>
              <a:defRPr sz="1400"/>
            </a:pPr>
            <a:endParaRPr lang="en-US"/>
          </a:p>
        </c:txPr>
      </c:legendEntry>
      <c:legendEntry>
        <c:idx val="4"/>
        <c:txPr>
          <a:bodyPr/>
          <a:lstStyle/>
          <a:p>
            <a:pPr>
              <a:defRPr sz="1400"/>
            </a:pPr>
            <a:endParaRPr lang="en-US"/>
          </a:p>
        </c:txPr>
      </c:legendEntry>
      <c:layout>
        <c:manualLayout>
          <c:xMode val="edge"/>
          <c:yMode val="edge"/>
          <c:x val="0.77844187321358838"/>
          <c:y val="0.11297714617723943"/>
          <c:w val="0.120106053887591"/>
          <c:h val="0.31403342184417199"/>
        </c:manualLayout>
      </c:layout>
      <c:overlay val="0"/>
      <c:spPr>
        <a:solidFill>
          <a:srgbClr val="FFFFFF"/>
        </a:solidFill>
      </c:sp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644636633535585E-2"/>
          <c:y val="6.1798606191884091E-2"/>
          <c:w val="0.87174372875521722"/>
          <c:h val="0.68036518158742632"/>
        </c:manualLayout>
      </c:layout>
      <c:barChart>
        <c:barDir val="col"/>
        <c:grouping val="clustered"/>
        <c:varyColors val="0"/>
        <c:ser>
          <c:idx val="0"/>
          <c:order val="0"/>
          <c:tx>
            <c:strRef>
              <c:f>data!$A$3</c:f>
              <c:strCache>
                <c:ptCount val="1"/>
                <c:pt idx="0">
                  <c:v>crashes</c:v>
                </c:pt>
              </c:strCache>
            </c:strRef>
          </c:tx>
          <c:spPr>
            <a:solidFill>
              <a:srgbClr val="9999FF"/>
            </a:solidFill>
            <a:ln w="38100">
              <a:noFill/>
            </a:ln>
          </c:spPr>
          <c:invertIfNegative val="0"/>
          <c:dPt>
            <c:idx val="6"/>
            <c:invertIfNegative val="0"/>
            <c:bubble3D val="0"/>
            <c:spPr>
              <a:solidFill>
                <a:srgbClr val="FF0000"/>
              </a:solidFill>
              <a:ln w="38100">
                <a:noFill/>
              </a:ln>
            </c:spPr>
            <c:extLst>
              <c:ext xmlns:c16="http://schemas.microsoft.com/office/drawing/2014/chart" uri="{C3380CC4-5D6E-409C-BE32-E72D297353CC}">
                <c16:uniqueId val="{00000005-2EC3-4644-8745-B266F2F762B1}"/>
              </c:ext>
            </c:extLst>
          </c:dPt>
          <c:dPt>
            <c:idx val="7"/>
            <c:invertIfNegative val="0"/>
            <c:bubble3D val="0"/>
            <c:spPr>
              <a:solidFill>
                <a:srgbClr val="FF0000"/>
              </a:solidFill>
              <a:ln w="38100">
                <a:noFill/>
              </a:ln>
            </c:spPr>
            <c:extLst>
              <c:ext xmlns:c16="http://schemas.microsoft.com/office/drawing/2014/chart" uri="{C3380CC4-5D6E-409C-BE32-E72D297353CC}">
                <c16:uniqueId val="{00000006-2EC3-4644-8745-B266F2F762B1}"/>
              </c:ext>
            </c:extLst>
          </c:dPt>
          <c:dPt>
            <c:idx val="10"/>
            <c:invertIfNegative val="0"/>
            <c:bubble3D val="0"/>
            <c:spPr>
              <a:solidFill>
                <a:srgbClr val="FF0000"/>
              </a:solidFill>
              <a:ln w="38100">
                <a:noFill/>
              </a:ln>
            </c:spPr>
            <c:extLst>
              <c:ext xmlns:c16="http://schemas.microsoft.com/office/drawing/2014/chart" uri="{C3380CC4-5D6E-409C-BE32-E72D297353CC}">
                <c16:uniqueId val="{0000000B-2EC3-4644-8745-B266F2F762B1}"/>
              </c:ext>
            </c:extLst>
          </c:dPt>
          <c:dPt>
            <c:idx val="11"/>
            <c:invertIfNegative val="0"/>
            <c:bubble3D val="0"/>
            <c:spPr>
              <a:solidFill>
                <a:srgbClr val="FF0000"/>
              </a:solidFill>
              <a:ln w="38100">
                <a:noFill/>
              </a:ln>
            </c:spPr>
            <c:extLst>
              <c:ext xmlns:c16="http://schemas.microsoft.com/office/drawing/2014/chart" uri="{C3380CC4-5D6E-409C-BE32-E72D297353CC}">
                <c16:uniqueId val="{0000000D-2EC3-4644-8745-B266F2F762B1}"/>
              </c:ext>
            </c:extLst>
          </c:dPt>
          <c:errBars>
            <c:errBarType val="both"/>
            <c:errValType val="cust"/>
            <c:noEndCap val="0"/>
            <c:plus>
              <c:numRef>
                <c:f>data!$B$9:$L$9</c:f>
                <c:numCache>
                  <c:formatCode>General</c:formatCode>
                  <c:ptCount val="11"/>
                  <c:pt idx="0">
                    <c:v>0.21852014834863664</c:v>
                  </c:pt>
                  <c:pt idx="1">
                    <c:v>0.13966513583926521</c:v>
                  </c:pt>
                  <c:pt idx="2">
                    <c:v>1.1731006735280973</c:v>
                  </c:pt>
                  <c:pt idx="3">
                    <c:v>1.1253339328351282</c:v>
                  </c:pt>
                  <c:pt idx="4">
                    <c:v>0.31084700799327669</c:v>
                  </c:pt>
                  <c:pt idx="5">
                    <c:v>1.4337964836735559</c:v>
                  </c:pt>
                  <c:pt idx="6">
                    <c:v>0.10351136731747079</c:v>
                  </c:pt>
                </c:numCache>
              </c:numRef>
            </c:plus>
            <c:minus>
              <c:numRef>
                <c:f>data!$B$11:$L$11</c:f>
                <c:numCache>
                  <c:formatCode>General</c:formatCode>
                  <c:ptCount val="11"/>
                  <c:pt idx="0">
                    <c:v>0.17449048665261457</c:v>
                  </c:pt>
                  <c:pt idx="1">
                    <c:v>0.12045396787565654</c:v>
                  </c:pt>
                  <c:pt idx="2">
                    <c:v>0.52233945353182865</c:v>
                  </c:pt>
                  <c:pt idx="3">
                    <c:v>0.41317990348808453</c:v>
                  </c:pt>
                  <c:pt idx="4">
                    <c:v>0.23625243080112879</c:v>
                  </c:pt>
                  <c:pt idx="5">
                    <c:v>0.55254843182578406</c:v>
                  </c:pt>
                  <c:pt idx="6">
                    <c:v>9.2709071285298927E-2</c:v>
                  </c:pt>
                </c:numCache>
              </c:numRef>
            </c:minus>
            <c:spPr>
              <a:ln w="9525">
                <a:solidFill>
                  <a:srgbClr val="969696"/>
                </a:solidFill>
              </a:ln>
            </c:spPr>
          </c:errBars>
          <c:cat>
            <c:strRef>
              <c:f>data!$B$1:$H$1</c:f>
              <c:strCache>
                <c:ptCount val="7"/>
                <c:pt idx="0">
                  <c:v>GM
(with FCW or AEB)</c:v>
                </c:pt>
                <c:pt idx="1">
                  <c:v>Honda Accord
(with FCW)</c:v>
                </c:pt>
                <c:pt idx="2">
                  <c:v>Mazda</c:v>
                </c:pt>
                <c:pt idx="3">
                  <c:v>Mercedes-Benz
(with FCW + AEB)</c:v>
                </c:pt>
                <c:pt idx="4">
                  <c:v>Subaru
(with FCW + AEB)</c:v>
                </c:pt>
                <c:pt idx="5">
                  <c:v>Volvo
(with FCW + AEB)</c:v>
                </c:pt>
                <c:pt idx="6">
                  <c:v>lane departure warning pooled</c:v>
                </c:pt>
              </c:strCache>
            </c:strRef>
          </c:cat>
          <c:val>
            <c:numRef>
              <c:f>data!$B$3:$H$3</c:f>
              <c:numCache>
                <c:formatCode>0.0%</c:formatCode>
                <c:ptCount val="7"/>
                <c:pt idx="0" formatCode="General">
                  <c:v>-0.13400000000000001</c:v>
                </c:pt>
                <c:pt idx="1">
                  <c:v>-0.12429999999999997</c:v>
                </c:pt>
                <c:pt idx="2">
                  <c:v>-5.8400000000000007E-2</c:v>
                </c:pt>
                <c:pt idx="3" formatCode="0.00%">
                  <c:v>-0.34709999999999996</c:v>
                </c:pt>
                <c:pt idx="4">
                  <c:v>-1.5499999999999958E-2</c:v>
                </c:pt>
                <c:pt idx="5">
                  <c:v>-0.10099999999999998</c:v>
                </c:pt>
                <c:pt idx="6" formatCode="0.000%">
                  <c:v>-0.11162935149216358</c:v>
                </c:pt>
              </c:numCache>
            </c:numRef>
          </c:val>
          <c:extLst>
            <c:ext xmlns:c16="http://schemas.microsoft.com/office/drawing/2014/chart" uri="{C3380CC4-5D6E-409C-BE32-E72D297353CC}">
              <c16:uniqueId val="{0000000E-2EC3-4644-8745-B266F2F762B1}"/>
            </c:ext>
          </c:extLst>
        </c:ser>
        <c:dLbls>
          <c:showLegendKey val="0"/>
          <c:showVal val="0"/>
          <c:showCatName val="0"/>
          <c:showSerName val="0"/>
          <c:showPercent val="0"/>
          <c:showBubbleSize val="0"/>
        </c:dLbls>
        <c:gapWidth val="150"/>
        <c:axId val="127927040"/>
        <c:axId val="127928576"/>
      </c:barChart>
      <c:catAx>
        <c:axId val="127927040"/>
        <c:scaling>
          <c:orientation val="minMax"/>
        </c:scaling>
        <c:delete val="0"/>
        <c:axPos val="b"/>
        <c:numFmt formatCode="General" sourceLinked="0"/>
        <c:majorTickMark val="none"/>
        <c:minorTickMark val="none"/>
        <c:tickLblPos val="low"/>
        <c:spPr>
          <a:ln>
            <a:solidFill>
              <a:srgbClr val="969696"/>
            </a:solidFill>
          </a:ln>
        </c:spPr>
        <c:txPr>
          <a:bodyPr rot="0" vert="horz"/>
          <a:lstStyle/>
          <a:p>
            <a:pPr>
              <a:defRPr sz="1150"/>
            </a:pPr>
            <a:endParaRPr lang="en-US"/>
          </a:p>
        </c:txPr>
        <c:crossAx val="127928576"/>
        <c:crosses val="autoZero"/>
        <c:auto val="1"/>
        <c:lblAlgn val="ctr"/>
        <c:lblOffset val="100"/>
        <c:noMultiLvlLbl val="0"/>
      </c:catAx>
      <c:valAx>
        <c:axId val="127928576"/>
        <c:scaling>
          <c:orientation val="minMax"/>
          <c:max val="0.2"/>
          <c:min val="-0.70000000000000007"/>
        </c:scaling>
        <c:delete val="0"/>
        <c:axPos val="l"/>
        <c:majorGridlines/>
        <c:numFmt formatCode="0%" sourceLinked="0"/>
        <c:majorTickMark val="none"/>
        <c:minorTickMark val="none"/>
        <c:tickLblPos val="nextTo"/>
        <c:spPr>
          <a:ln>
            <a:solidFill>
              <a:srgbClr val="969696"/>
            </a:solidFill>
          </a:ln>
        </c:spPr>
        <c:crossAx val="127927040"/>
        <c:crosses val="autoZero"/>
        <c:crossBetween val="between"/>
        <c:majorUnit val="0.1"/>
        <c:minorUnit val="0.05"/>
      </c:valAx>
      <c:spPr>
        <a:noFill/>
        <a:ln w="3175">
          <a:solidFill>
            <a:srgbClr val="969696"/>
          </a:solidFill>
        </a:ln>
      </c:spPr>
    </c:plotArea>
    <c:plotVisOnly val="1"/>
    <c:dispBlanksAs val="gap"/>
    <c:showDLblsOverMax val="0"/>
  </c:chart>
  <c:txPr>
    <a:bodyPr/>
    <a:lstStyle/>
    <a:p>
      <a:pPr>
        <a:defRPr sz="1300" b="0">
          <a:latin typeface="Arial" pitchFamily="34" charset="0"/>
          <a:cs typeface="Arial"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656447199419233E-2"/>
          <c:y val="5.9123608463165778E-2"/>
          <c:w val="0.87079371625191715"/>
          <c:h val="0.7637124621094461"/>
        </c:manualLayout>
      </c:layout>
      <c:barChart>
        <c:barDir val="col"/>
        <c:grouping val="clustered"/>
        <c:varyColors val="0"/>
        <c:ser>
          <c:idx val="0"/>
          <c:order val="0"/>
          <c:tx>
            <c:strRef>
              <c:f>data!$A$3</c:f>
              <c:strCache>
                <c:ptCount val="1"/>
                <c:pt idx="0">
                  <c:v>crashes</c:v>
                </c:pt>
              </c:strCache>
            </c:strRef>
          </c:tx>
          <c:spPr>
            <a:solidFill>
              <a:srgbClr val="9999FF"/>
            </a:solidFill>
            <a:ln w="38100">
              <a:noFill/>
            </a:ln>
          </c:spPr>
          <c:invertIfNegative val="0"/>
          <c:dPt>
            <c:idx val="6"/>
            <c:invertIfNegative val="0"/>
            <c:bubble3D val="0"/>
            <c:spPr>
              <a:solidFill>
                <a:srgbClr val="FF0000"/>
              </a:solidFill>
              <a:ln w="38100">
                <a:noFill/>
              </a:ln>
            </c:spPr>
            <c:extLst>
              <c:ext xmlns:c16="http://schemas.microsoft.com/office/drawing/2014/chart" uri="{C3380CC4-5D6E-409C-BE32-E72D297353CC}">
                <c16:uniqueId val="{00000005-2EC3-4644-8745-B266F2F762B1}"/>
              </c:ext>
            </c:extLst>
          </c:dPt>
          <c:dPt>
            <c:idx val="7"/>
            <c:invertIfNegative val="0"/>
            <c:bubble3D val="0"/>
            <c:spPr>
              <a:solidFill>
                <a:srgbClr val="FF0000"/>
              </a:solidFill>
              <a:ln w="38100">
                <a:noFill/>
              </a:ln>
            </c:spPr>
            <c:extLst>
              <c:ext xmlns:c16="http://schemas.microsoft.com/office/drawing/2014/chart" uri="{C3380CC4-5D6E-409C-BE32-E72D297353CC}">
                <c16:uniqueId val="{00000006-2EC3-4644-8745-B266F2F762B1}"/>
              </c:ext>
            </c:extLst>
          </c:dPt>
          <c:dPt>
            <c:idx val="10"/>
            <c:invertIfNegative val="0"/>
            <c:bubble3D val="0"/>
            <c:spPr>
              <a:solidFill>
                <a:srgbClr val="FF0000"/>
              </a:solidFill>
              <a:ln w="38100">
                <a:noFill/>
              </a:ln>
            </c:spPr>
            <c:extLst>
              <c:ext xmlns:c16="http://schemas.microsoft.com/office/drawing/2014/chart" uri="{C3380CC4-5D6E-409C-BE32-E72D297353CC}">
                <c16:uniqueId val="{0000000B-2EC3-4644-8745-B266F2F762B1}"/>
              </c:ext>
            </c:extLst>
          </c:dPt>
          <c:dPt>
            <c:idx val="11"/>
            <c:invertIfNegative val="0"/>
            <c:bubble3D val="0"/>
            <c:spPr>
              <a:solidFill>
                <a:srgbClr val="FF0000"/>
              </a:solidFill>
              <a:ln w="38100">
                <a:noFill/>
              </a:ln>
            </c:spPr>
            <c:extLst>
              <c:ext xmlns:c16="http://schemas.microsoft.com/office/drawing/2014/chart" uri="{C3380CC4-5D6E-409C-BE32-E72D297353CC}">
                <c16:uniqueId val="{0000000D-2EC3-4644-8745-B266F2F762B1}"/>
              </c:ext>
            </c:extLst>
          </c:dPt>
          <c:errBars>
            <c:errBarType val="both"/>
            <c:errValType val="cust"/>
            <c:noEndCap val="0"/>
            <c:plus>
              <c:numRef>
                <c:f>data!$B$9:$L$9</c:f>
                <c:numCache>
                  <c:formatCode>General</c:formatCode>
                  <c:ptCount val="11"/>
                  <c:pt idx="0">
                    <c:v>0.47230643639956049</c:v>
                  </c:pt>
                  <c:pt idx="1">
                    <c:v>0.31789524981252759</c:v>
                  </c:pt>
                  <c:pt idx="2">
                    <c:v>0</c:v>
                  </c:pt>
                  <c:pt idx="3">
                    <c:v>1.6866763068743853</c:v>
                  </c:pt>
                  <c:pt idx="4">
                    <c:v>0.86615841656902848</c:v>
                  </c:pt>
                  <c:pt idx="5">
                    <c:v>16.918798439281179</c:v>
                  </c:pt>
                  <c:pt idx="6">
                    <c:v>0.22419042245957566</c:v>
                  </c:pt>
                </c:numCache>
              </c:numRef>
            </c:plus>
            <c:minus>
              <c:numRef>
                <c:f>data!$B$11:$L$11</c:f>
                <c:numCache>
                  <c:formatCode>General</c:formatCode>
                  <c:ptCount val="11"/>
                  <c:pt idx="0">
                    <c:v>0.29576937277074344</c:v>
                  </c:pt>
                  <c:pt idx="1">
                    <c:v>0.22816976276089485</c:v>
                  </c:pt>
                  <c:pt idx="2">
                    <c:v>0</c:v>
                  </c:pt>
                  <c:pt idx="3">
                    <c:v>0.31978573363579943</c:v>
                  </c:pt>
                  <c:pt idx="4">
                    <c:v>0.40734635592016621</c:v>
                  </c:pt>
                  <c:pt idx="5">
                    <c:v>0.75731298045432027</c:v>
                  </c:pt>
                  <c:pt idx="6">
                    <c:v>0.17443474561894556</c:v>
                  </c:pt>
                </c:numCache>
              </c:numRef>
            </c:minus>
            <c:spPr>
              <a:ln w="9525">
                <a:solidFill>
                  <a:srgbClr val="969696"/>
                </a:solidFill>
              </a:ln>
            </c:spPr>
          </c:errBars>
          <c:cat>
            <c:strRef>
              <c:f>data!$B$1:$H$1</c:f>
              <c:strCache>
                <c:ptCount val="7"/>
                <c:pt idx="0">
                  <c:v>GM
(with FCW or AEB)</c:v>
                </c:pt>
                <c:pt idx="1">
                  <c:v>Honda Accord
(with FCW)</c:v>
                </c:pt>
                <c:pt idx="2">
                  <c:v>Mazda
(not enough data)</c:v>
                </c:pt>
                <c:pt idx="3">
                  <c:v>Mercedes-Benz
(with FCW + AEB)</c:v>
                </c:pt>
                <c:pt idx="4">
                  <c:v>Subaru
(with FCW + AEB)</c:v>
                </c:pt>
                <c:pt idx="5">
                  <c:v>Volvo
(with FCW + AEB)</c:v>
                </c:pt>
                <c:pt idx="6">
                  <c:v>lane departure warning pooled</c:v>
                </c:pt>
              </c:strCache>
            </c:strRef>
          </c:cat>
          <c:val>
            <c:numRef>
              <c:f>data!$B$3:$H$3</c:f>
              <c:numCache>
                <c:formatCode>0.0%</c:formatCode>
                <c:ptCount val="7"/>
                <c:pt idx="0" formatCode="General">
                  <c:v>-0.2087</c:v>
                </c:pt>
                <c:pt idx="1">
                  <c:v>-0.19159999999999999</c:v>
                </c:pt>
                <c:pt idx="3" formatCode="0.00%">
                  <c:v>-0.60539999999999994</c:v>
                </c:pt>
                <c:pt idx="4">
                  <c:v>-0.23099999999999998</c:v>
                </c:pt>
                <c:pt idx="5">
                  <c:v>-0.20720000000000005</c:v>
                </c:pt>
                <c:pt idx="6" formatCode="0.000%">
                  <c:v>-0.21402738752403305</c:v>
                </c:pt>
              </c:numCache>
            </c:numRef>
          </c:val>
          <c:extLst>
            <c:ext xmlns:c16="http://schemas.microsoft.com/office/drawing/2014/chart" uri="{C3380CC4-5D6E-409C-BE32-E72D297353CC}">
              <c16:uniqueId val="{0000000E-2EC3-4644-8745-B266F2F762B1}"/>
            </c:ext>
          </c:extLst>
        </c:ser>
        <c:dLbls>
          <c:showLegendKey val="0"/>
          <c:showVal val="0"/>
          <c:showCatName val="0"/>
          <c:showSerName val="0"/>
          <c:showPercent val="0"/>
          <c:showBubbleSize val="0"/>
        </c:dLbls>
        <c:gapWidth val="150"/>
        <c:axId val="138154368"/>
        <c:axId val="138155904"/>
      </c:barChart>
      <c:catAx>
        <c:axId val="138154368"/>
        <c:scaling>
          <c:orientation val="minMax"/>
        </c:scaling>
        <c:delete val="0"/>
        <c:axPos val="b"/>
        <c:numFmt formatCode="General" sourceLinked="0"/>
        <c:majorTickMark val="none"/>
        <c:minorTickMark val="none"/>
        <c:tickLblPos val="low"/>
        <c:spPr>
          <a:ln>
            <a:solidFill>
              <a:srgbClr val="969696"/>
            </a:solidFill>
          </a:ln>
        </c:spPr>
        <c:txPr>
          <a:bodyPr rot="0" vert="horz"/>
          <a:lstStyle/>
          <a:p>
            <a:pPr>
              <a:defRPr sz="1150"/>
            </a:pPr>
            <a:endParaRPr lang="en-US"/>
          </a:p>
        </c:txPr>
        <c:crossAx val="138155904"/>
        <c:crosses val="autoZero"/>
        <c:auto val="1"/>
        <c:lblAlgn val="ctr"/>
        <c:lblOffset val="100"/>
        <c:noMultiLvlLbl val="0"/>
      </c:catAx>
      <c:valAx>
        <c:axId val="138155904"/>
        <c:scaling>
          <c:orientation val="minMax"/>
          <c:max val="0.2"/>
          <c:min val="-0.70000000000000007"/>
        </c:scaling>
        <c:delete val="0"/>
        <c:axPos val="l"/>
        <c:majorGridlines/>
        <c:numFmt formatCode="0%" sourceLinked="0"/>
        <c:majorTickMark val="none"/>
        <c:minorTickMark val="none"/>
        <c:tickLblPos val="nextTo"/>
        <c:spPr>
          <a:ln>
            <a:solidFill>
              <a:srgbClr val="969696"/>
            </a:solidFill>
          </a:ln>
        </c:spPr>
        <c:crossAx val="138154368"/>
        <c:crosses val="autoZero"/>
        <c:crossBetween val="between"/>
        <c:majorUnit val="0.1"/>
        <c:minorUnit val="0.05"/>
      </c:valAx>
      <c:spPr>
        <a:noFill/>
        <a:ln w="3175">
          <a:solidFill>
            <a:srgbClr val="969696"/>
          </a:solidFill>
        </a:ln>
      </c:spPr>
    </c:plotArea>
    <c:plotVisOnly val="1"/>
    <c:dispBlanksAs val="gap"/>
    <c:showDLblsOverMax val="0"/>
  </c:chart>
  <c:txPr>
    <a:bodyPr/>
    <a:lstStyle/>
    <a:p>
      <a:pPr>
        <a:defRPr sz="1300" b="0">
          <a:latin typeface="Arial" pitchFamily="34" charset="0"/>
          <a:cs typeface="Arial" pitchFamily="34"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651514374698E-2"/>
          <c:y val="5.4253359204187099E-2"/>
          <c:w val="0.91936749442974697"/>
          <c:h val="0.76013110198198797"/>
        </c:manualLayout>
      </c:layout>
      <c:barChart>
        <c:barDir val="col"/>
        <c:grouping val="stacked"/>
        <c:varyColors val="0"/>
        <c:ser>
          <c:idx val="5"/>
          <c:order val="0"/>
          <c:tx>
            <c:strRef>
              <c:f>Sheet1!$A$2</c:f>
              <c:strCache>
                <c:ptCount val="1"/>
                <c:pt idx="0">
                  <c:v>always</c:v>
                </c:pt>
              </c:strCache>
            </c:strRef>
          </c:tx>
          <c:spPr>
            <a:solidFill>
              <a:srgbClr val="33CC33"/>
            </a:solidFill>
            <a:ln w="12670">
              <a:noFill/>
              <a:prstDash val="solid"/>
            </a:ln>
          </c:spPr>
          <c:invertIfNegative val="0"/>
          <c:cat>
            <c:strRef>
              <c:f>Sheet1!$B$1:$K$1</c:f>
              <c:strCache>
                <c:ptCount val="4"/>
                <c:pt idx="0">
                  <c:v>Volvo
lane departure warning</c:v>
                </c:pt>
                <c:pt idx="1">
                  <c:v>Infiniti
lane departure warning</c:v>
                </c:pt>
                <c:pt idx="2">
                  <c:v>Infiniti
lane departure prevention</c:v>
                </c:pt>
                <c:pt idx="3">
                  <c:v>Toyota
lane departure prevention</c:v>
                </c:pt>
              </c:strCache>
            </c:strRef>
          </c:cat>
          <c:val>
            <c:numRef>
              <c:f>Sheet1!$B$2:$I$2</c:f>
              <c:numCache>
                <c:formatCode>General</c:formatCode>
                <c:ptCount val="4"/>
                <c:pt idx="0">
                  <c:v>59</c:v>
                </c:pt>
                <c:pt idx="1">
                  <c:v>68.8</c:v>
                </c:pt>
                <c:pt idx="2">
                  <c:v>15.2</c:v>
                </c:pt>
                <c:pt idx="3">
                  <c:v>13</c:v>
                </c:pt>
              </c:numCache>
            </c:numRef>
          </c:val>
          <c:extLst>
            <c:ext xmlns:c16="http://schemas.microsoft.com/office/drawing/2014/chart" uri="{C3380CC4-5D6E-409C-BE32-E72D297353CC}">
              <c16:uniqueId val="{00000000-113B-4A87-965C-606BFC3F8B6F}"/>
            </c:ext>
          </c:extLst>
        </c:ser>
        <c:ser>
          <c:idx val="6"/>
          <c:order val="1"/>
          <c:tx>
            <c:strRef>
              <c:f>Sheet1!$A$3</c:f>
              <c:strCache>
                <c:ptCount val="1"/>
                <c:pt idx="0">
                  <c:v>sometimes</c:v>
                </c:pt>
              </c:strCache>
            </c:strRef>
          </c:tx>
          <c:spPr>
            <a:solidFill>
              <a:srgbClr val="FFCC00"/>
            </a:solidFill>
            <a:ln w="12670">
              <a:noFill/>
              <a:prstDash val="solid"/>
            </a:ln>
          </c:spPr>
          <c:invertIfNegative val="0"/>
          <c:cat>
            <c:strRef>
              <c:f>Sheet1!$B$1:$K$1</c:f>
              <c:strCache>
                <c:ptCount val="4"/>
                <c:pt idx="0">
                  <c:v>Volvo
lane departure warning</c:v>
                </c:pt>
                <c:pt idx="1">
                  <c:v>Infiniti
lane departure warning</c:v>
                </c:pt>
                <c:pt idx="2">
                  <c:v>Infiniti
lane departure prevention</c:v>
                </c:pt>
                <c:pt idx="3">
                  <c:v>Toyota
lane departure prevention</c:v>
                </c:pt>
              </c:strCache>
            </c:strRef>
          </c:cat>
          <c:val>
            <c:numRef>
              <c:f>Sheet1!$B$3:$I$3</c:f>
              <c:numCache>
                <c:formatCode>General</c:formatCode>
                <c:ptCount val="4"/>
                <c:pt idx="0">
                  <c:v>26</c:v>
                </c:pt>
                <c:pt idx="1">
                  <c:v>23.9</c:v>
                </c:pt>
                <c:pt idx="2">
                  <c:v>41.3</c:v>
                </c:pt>
                <c:pt idx="3">
                  <c:v>75</c:v>
                </c:pt>
              </c:numCache>
            </c:numRef>
          </c:val>
          <c:extLst>
            <c:ext xmlns:c16="http://schemas.microsoft.com/office/drawing/2014/chart" uri="{C3380CC4-5D6E-409C-BE32-E72D297353CC}">
              <c16:uniqueId val="{00000001-113B-4A87-965C-606BFC3F8B6F}"/>
            </c:ext>
          </c:extLst>
        </c:ser>
        <c:ser>
          <c:idx val="7"/>
          <c:order val="2"/>
          <c:tx>
            <c:strRef>
              <c:f>Sheet1!$A$4</c:f>
              <c:strCache>
                <c:ptCount val="1"/>
                <c:pt idx="0">
                  <c:v>never</c:v>
                </c:pt>
              </c:strCache>
            </c:strRef>
          </c:tx>
          <c:spPr>
            <a:solidFill>
              <a:srgbClr val="FF3300"/>
            </a:solidFill>
            <a:ln w="12670">
              <a:noFill/>
              <a:prstDash val="solid"/>
            </a:ln>
          </c:spPr>
          <c:invertIfNegative val="0"/>
          <c:cat>
            <c:strRef>
              <c:f>Sheet1!$B$1:$K$1</c:f>
              <c:strCache>
                <c:ptCount val="4"/>
                <c:pt idx="0">
                  <c:v>Volvo
lane departure warning</c:v>
                </c:pt>
                <c:pt idx="1">
                  <c:v>Infiniti
lane departure warning</c:v>
                </c:pt>
                <c:pt idx="2">
                  <c:v>Infiniti
lane departure prevention</c:v>
                </c:pt>
                <c:pt idx="3">
                  <c:v>Toyota
lane departure prevention</c:v>
                </c:pt>
              </c:strCache>
            </c:strRef>
          </c:cat>
          <c:val>
            <c:numRef>
              <c:f>Sheet1!$B$4:$I$4</c:f>
              <c:numCache>
                <c:formatCode>General</c:formatCode>
                <c:ptCount val="4"/>
                <c:pt idx="0">
                  <c:v>14</c:v>
                </c:pt>
                <c:pt idx="1">
                  <c:v>7</c:v>
                </c:pt>
                <c:pt idx="2">
                  <c:v>21.7</c:v>
                </c:pt>
                <c:pt idx="3">
                  <c:v>12</c:v>
                </c:pt>
              </c:numCache>
            </c:numRef>
          </c:val>
          <c:extLst>
            <c:ext xmlns:c16="http://schemas.microsoft.com/office/drawing/2014/chart" uri="{C3380CC4-5D6E-409C-BE32-E72D297353CC}">
              <c16:uniqueId val="{00000002-113B-4A87-965C-606BFC3F8B6F}"/>
            </c:ext>
          </c:extLst>
        </c:ser>
        <c:ser>
          <c:idx val="0"/>
          <c:order val="3"/>
          <c:tx>
            <c:strRef>
              <c:f>Sheet1!$A$5</c:f>
              <c:strCache>
                <c:ptCount val="1"/>
                <c:pt idx="0">
                  <c:v>unknown</c:v>
                </c:pt>
              </c:strCache>
            </c:strRef>
          </c:tx>
          <c:spPr>
            <a:solidFill>
              <a:schemeClr val="bg1">
                <a:lumMod val="65000"/>
              </a:schemeClr>
            </a:solidFill>
          </c:spPr>
          <c:invertIfNegative val="0"/>
          <c:cat>
            <c:strRef>
              <c:f>Sheet1!$B$1:$K$1</c:f>
              <c:strCache>
                <c:ptCount val="4"/>
                <c:pt idx="0">
                  <c:v>Volvo
lane departure warning</c:v>
                </c:pt>
                <c:pt idx="1">
                  <c:v>Infiniti
lane departure warning</c:v>
                </c:pt>
                <c:pt idx="2">
                  <c:v>Infiniti
lane departure prevention</c:v>
                </c:pt>
                <c:pt idx="3">
                  <c:v>Toyota
lane departure prevention</c:v>
                </c:pt>
              </c:strCache>
            </c:strRef>
          </c:cat>
          <c:val>
            <c:numRef>
              <c:f>Sheet1!$B$5:$I$5</c:f>
              <c:numCache>
                <c:formatCode>General</c:formatCode>
                <c:ptCount val="4"/>
                <c:pt idx="0">
                  <c:v>1</c:v>
                </c:pt>
                <c:pt idx="1">
                  <c:v>3</c:v>
                </c:pt>
                <c:pt idx="2">
                  <c:v>21.7</c:v>
                </c:pt>
                <c:pt idx="3">
                  <c:v>0</c:v>
                </c:pt>
              </c:numCache>
            </c:numRef>
          </c:val>
          <c:extLst>
            <c:ext xmlns:c16="http://schemas.microsoft.com/office/drawing/2014/chart" uri="{C3380CC4-5D6E-409C-BE32-E72D297353CC}">
              <c16:uniqueId val="{00000003-113B-4A87-965C-606BFC3F8B6F}"/>
            </c:ext>
          </c:extLst>
        </c:ser>
        <c:dLbls>
          <c:showLegendKey val="0"/>
          <c:showVal val="0"/>
          <c:showCatName val="0"/>
          <c:showSerName val="0"/>
          <c:showPercent val="0"/>
          <c:showBubbleSize val="0"/>
        </c:dLbls>
        <c:gapWidth val="150"/>
        <c:overlap val="100"/>
        <c:axId val="377879040"/>
        <c:axId val="377879432"/>
      </c:barChart>
      <c:catAx>
        <c:axId val="377879040"/>
        <c:scaling>
          <c:orientation val="minMax"/>
        </c:scaling>
        <c:delete val="0"/>
        <c:axPos val="b"/>
        <c:numFmt formatCode="General" sourceLinked="1"/>
        <c:majorTickMark val="none"/>
        <c:minorTickMark val="none"/>
        <c:tickLblPos val="nextTo"/>
        <c:spPr>
          <a:ln w="3167">
            <a:solidFill>
              <a:schemeClr val="bg1">
                <a:lumMod val="65000"/>
              </a:schemeClr>
            </a:solidFill>
            <a:prstDash val="solid"/>
          </a:ln>
        </c:spPr>
        <c:txPr>
          <a:bodyPr rot="0" vert="horz"/>
          <a:lstStyle/>
          <a:p>
            <a:pPr>
              <a:defRPr sz="1200" b="0" i="0" u="none" strike="noStrike" baseline="0">
                <a:solidFill>
                  <a:schemeClr val="tx1"/>
                </a:solidFill>
                <a:latin typeface="Arial"/>
                <a:ea typeface="Arial"/>
                <a:cs typeface="Arial"/>
              </a:defRPr>
            </a:pPr>
            <a:endParaRPr lang="en-US"/>
          </a:p>
        </c:txPr>
        <c:crossAx val="377879432"/>
        <c:crosses val="autoZero"/>
        <c:auto val="1"/>
        <c:lblAlgn val="ctr"/>
        <c:lblOffset val="100"/>
        <c:tickLblSkip val="1"/>
        <c:tickMarkSkip val="1"/>
        <c:noMultiLvlLbl val="0"/>
      </c:catAx>
      <c:valAx>
        <c:axId val="377879432"/>
        <c:scaling>
          <c:orientation val="minMax"/>
          <c:max val="100"/>
          <c:min val="0"/>
        </c:scaling>
        <c:delete val="0"/>
        <c:axPos val="l"/>
        <c:majorGridlines>
          <c:spPr>
            <a:ln w="6350">
              <a:solidFill>
                <a:schemeClr val="bg1">
                  <a:lumMod val="65000"/>
                </a:schemeClr>
              </a:solidFill>
              <a:prstDash val="solid"/>
            </a:ln>
          </c:spPr>
        </c:majorGridlines>
        <c:minorGridlines>
          <c:spPr>
            <a:ln w="3167">
              <a:solidFill>
                <a:schemeClr val="bg1">
                  <a:lumMod val="65000"/>
                </a:schemeClr>
              </a:solidFill>
              <a:prstDash val="solid"/>
            </a:ln>
          </c:spPr>
        </c:minorGridlines>
        <c:numFmt formatCode="General" sourceLinked="1"/>
        <c:majorTickMark val="none"/>
        <c:minorTickMark val="none"/>
        <c:tickLblPos val="nextTo"/>
        <c:spPr>
          <a:ln w="3167">
            <a:solidFill>
              <a:schemeClr val="bg1">
                <a:lumMod val="65000"/>
              </a:schemeClr>
            </a:solidFill>
            <a:prstDash val="solid"/>
          </a:ln>
        </c:spPr>
        <c:txPr>
          <a:bodyPr rot="0" vert="horz" anchor="ctr" anchorCtr="1"/>
          <a:lstStyle/>
          <a:p>
            <a:pPr>
              <a:defRPr sz="1400" b="0" i="0" u="none" strike="noStrike" baseline="0">
                <a:solidFill>
                  <a:schemeClr val="tx1"/>
                </a:solidFill>
                <a:latin typeface="Arial"/>
                <a:ea typeface="Arial"/>
                <a:cs typeface="Arial"/>
              </a:defRPr>
            </a:pPr>
            <a:endParaRPr lang="en-US"/>
          </a:p>
        </c:txPr>
        <c:crossAx val="377879040"/>
        <c:crosses val="autoZero"/>
        <c:crossBetween val="between"/>
        <c:majorUnit val="20"/>
        <c:minorUnit val="20"/>
      </c:valAx>
      <c:spPr>
        <a:noFill/>
        <a:ln w="3175">
          <a:solidFill>
            <a:srgbClr val="969696"/>
          </a:solidFill>
          <a:prstDash val="solid"/>
        </a:ln>
      </c:spPr>
    </c:plotArea>
    <c:legend>
      <c:legendPos val="l"/>
      <c:layout>
        <c:manualLayout>
          <c:xMode val="edge"/>
          <c:yMode val="edge"/>
          <c:x val="9.2550559587156106E-2"/>
          <c:y val="0.44364134370918501"/>
          <c:w val="0.149624718171148"/>
          <c:h val="0.283914323463547"/>
        </c:manualLayout>
      </c:layout>
      <c:overlay val="1"/>
      <c:spPr>
        <a:solidFill>
          <a:prstClr val="white"/>
        </a:solidFill>
        <a:ln>
          <a:solidFill>
            <a:prstClr val="white">
              <a:lumMod val="50000"/>
              <a:alpha val="97000"/>
            </a:prstClr>
          </a:solidFill>
        </a:ln>
      </c:spPr>
      <c:txPr>
        <a:bodyPr/>
        <a:lstStyle/>
        <a:p>
          <a:pPr>
            <a:defRPr sz="1400" b="0">
              <a:latin typeface="Arial" pitchFamily="34" charset="0"/>
              <a:cs typeface="Arial" pitchFamily="34" charset="0"/>
            </a:defRPr>
          </a:pPr>
          <a:endParaRPr lang="en-US"/>
        </a:p>
      </c:txPr>
    </c:legend>
    <c:plotVisOnly val="1"/>
    <c:dispBlanksAs val="gap"/>
    <c:showDLblsOverMax val="0"/>
  </c:chart>
  <c:spPr>
    <a:noFill/>
    <a:ln>
      <a:noFill/>
    </a:ln>
  </c:spPr>
  <c:txPr>
    <a:bodyPr/>
    <a:lstStyle/>
    <a:p>
      <a:pPr>
        <a:defRPr sz="1796" b="1" i="0" u="none" strike="noStrike" baseline="0">
          <a:solidFill>
            <a:schemeClr val="tx1"/>
          </a:solidFill>
          <a:latin typeface="Arial Narrow"/>
          <a:ea typeface="Arial Narrow"/>
          <a:cs typeface="Arial Narrow"/>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591426071741002E-2"/>
          <c:y val="0.101492004222446"/>
          <c:w val="0.87907524059492603"/>
          <c:h val="0.731892023467274"/>
        </c:manualLayout>
      </c:layout>
      <c:barChart>
        <c:barDir val="col"/>
        <c:grouping val="clustered"/>
        <c:varyColors val="0"/>
        <c:ser>
          <c:idx val="0"/>
          <c:order val="0"/>
          <c:tx>
            <c:strRef>
              <c:f>Sheet1!$B$1</c:f>
              <c:strCache>
                <c:ptCount val="1"/>
                <c:pt idx="0">
                  <c:v>crashes of all severities</c:v>
                </c:pt>
              </c:strCache>
            </c:strRef>
          </c:tx>
          <c:spPr>
            <a:solidFill>
              <a:schemeClr val="accent1"/>
            </a:solidFill>
            <a:ln>
              <a:noFill/>
            </a:ln>
            <a:effectLst/>
          </c:spPr>
          <c:invertIfNegative val="0"/>
          <c:cat>
            <c:strRef>
              <c:f>Sheet1!$A$2:$A$12</c:f>
              <c:strCache>
                <c:ptCount val="3"/>
                <c:pt idx="0">
                  <c:v>lane departure warning
(n=547)</c:v>
                </c:pt>
                <c:pt idx="1">
                  <c:v>lane departure prevention
(n=358)</c:v>
                </c:pt>
                <c:pt idx="2">
                  <c:v>active lane keeping
(n=78)</c:v>
                </c:pt>
              </c:strCache>
            </c:strRef>
          </c:cat>
          <c:val>
            <c:numRef>
              <c:f>Sheet1!$B$2:$B$4</c:f>
              <c:numCache>
                <c:formatCode>General</c:formatCode>
                <c:ptCount val="3"/>
                <c:pt idx="0">
                  <c:v>45.52</c:v>
                </c:pt>
                <c:pt idx="1">
                  <c:v>55.31</c:v>
                </c:pt>
                <c:pt idx="2">
                  <c:v>65.38</c:v>
                </c:pt>
              </c:numCache>
            </c:numRef>
          </c:val>
          <c:extLst>
            <c:ext xmlns:c16="http://schemas.microsoft.com/office/drawing/2014/chart" uri="{C3380CC4-5D6E-409C-BE32-E72D297353CC}">
              <c16:uniqueId val="{00000000-885C-4E90-9D03-3C77E10A6352}"/>
            </c:ext>
          </c:extLst>
        </c:ser>
        <c:dLbls>
          <c:showLegendKey val="0"/>
          <c:showVal val="0"/>
          <c:showCatName val="0"/>
          <c:showSerName val="0"/>
          <c:showPercent val="0"/>
          <c:showBubbleSize val="0"/>
        </c:dLbls>
        <c:gapWidth val="219"/>
        <c:axId val="822235840"/>
        <c:axId val="822238592"/>
        <c:extLst/>
      </c:barChart>
      <c:catAx>
        <c:axId val="822235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22238592"/>
        <c:crosses val="autoZero"/>
        <c:auto val="1"/>
        <c:lblAlgn val="ctr"/>
        <c:lblOffset val="100"/>
        <c:noMultiLvlLbl val="0"/>
      </c:catAx>
      <c:valAx>
        <c:axId val="822238592"/>
        <c:scaling>
          <c:orientation val="minMax"/>
          <c:max val="8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22235840"/>
        <c:crosses val="autoZero"/>
        <c:crossBetween val="between"/>
        <c:majorUnit val="20"/>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4"/>
            <a:ext cx="3962400" cy="342901"/>
          </a:xfrm>
          <a:prstGeom prst="rect">
            <a:avLst/>
          </a:prstGeom>
        </p:spPr>
        <p:txBody>
          <a:bodyPr vert="horz" lIns="91196" tIns="45600" rIns="91196" bIns="45600" rtlCol="0"/>
          <a:lstStyle>
            <a:lvl1pPr algn="l">
              <a:defRPr sz="1200"/>
            </a:lvl1pPr>
          </a:lstStyle>
          <a:p>
            <a:endParaRPr lang="en-US"/>
          </a:p>
        </p:txBody>
      </p:sp>
      <p:sp>
        <p:nvSpPr>
          <p:cNvPr id="4" name="Footer Placeholder 3"/>
          <p:cNvSpPr>
            <a:spLocks noGrp="1"/>
          </p:cNvSpPr>
          <p:nvPr>
            <p:ph type="ftr" sz="quarter" idx="2"/>
          </p:nvPr>
        </p:nvSpPr>
        <p:spPr>
          <a:xfrm>
            <a:off x="4" y="6513918"/>
            <a:ext cx="3962400" cy="342901"/>
          </a:xfrm>
          <a:prstGeom prst="rect">
            <a:avLst/>
          </a:prstGeom>
        </p:spPr>
        <p:txBody>
          <a:bodyPr vert="horz" lIns="91196" tIns="45600" rIns="91196" bIns="45600" rtlCol="0" anchor="b"/>
          <a:lstStyle>
            <a:lvl1pPr algn="l">
              <a:defRPr sz="1200"/>
            </a:lvl1pPr>
          </a:lstStyle>
          <a:p>
            <a:endParaRPr lang="en-US"/>
          </a:p>
        </p:txBody>
      </p:sp>
      <p:sp>
        <p:nvSpPr>
          <p:cNvPr id="5" name="Slide Number Placeholder 4"/>
          <p:cNvSpPr>
            <a:spLocks noGrp="1"/>
          </p:cNvSpPr>
          <p:nvPr>
            <p:ph type="sldNum" sz="quarter" idx="3"/>
          </p:nvPr>
        </p:nvSpPr>
        <p:spPr>
          <a:xfrm>
            <a:off x="5179493" y="6421937"/>
            <a:ext cx="3962400" cy="342901"/>
          </a:xfrm>
          <a:prstGeom prst="rect">
            <a:avLst/>
          </a:prstGeom>
        </p:spPr>
        <p:txBody>
          <a:bodyPr vert="horz" lIns="45600" tIns="45600" rIns="45600" bIns="45600" rtlCol="0" anchor="b"/>
          <a:lstStyle>
            <a:lvl1pPr algn="r">
              <a:defRPr sz="1200"/>
            </a:lvl1pPr>
          </a:lstStyle>
          <a:p>
            <a:fld id="{807231EB-E050-40E0-92C4-1D25120F1385}" type="slidenum">
              <a:rPr lang="en-US" smtClean="0"/>
              <a:pPr/>
              <a:t>‹#›</a:t>
            </a:fld>
            <a:endParaRPr lang="en-US" dirty="0"/>
          </a:p>
        </p:txBody>
      </p:sp>
      <p:sp>
        <p:nvSpPr>
          <p:cNvPr id="7" name="Header Placeholder 1"/>
          <p:cNvSpPr txBox="1">
            <a:spLocks/>
          </p:cNvSpPr>
          <p:nvPr/>
        </p:nvSpPr>
        <p:spPr>
          <a:xfrm>
            <a:off x="5181606" y="4"/>
            <a:ext cx="3962400" cy="342901"/>
          </a:xfrm>
          <a:prstGeom prst="rect">
            <a:avLst/>
          </a:prstGeom>
        </p:spPr>
        <p:txBody>
          <a:bodyPr vert="horz" lIns="45600" tIns="45600" rIns="45600" bIns="45600" rtlCol="0"/>
          <a:lstStyle>
            <a:lvl1pPr algn="l">
              <a:defRPr sz="1200"/>
            </a:lvl1pPr>
          </a:lstStyle>
          <a:p>
            <a:pPr algn="r" defTabSz="911957">
              <a:defRPr/>
            </a:pPr>
            <a:endParaRPr lang="en-US"/>
          </a:p>
        </p:txBody>
      </p:sp>
    </p:spTree>
    <p:extLst>
      <p:ext uri="{BB962C8B-B14F-4D97-AF65-F5344CB8AC3E}">
        <p14:creationId xmlns:p14="http://schemas.microsoft.com/office/powerpoint/2010/main" val="823807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4"/>
            <a:ext cx="3962400" cy="342901"/>
          </a:xfrm>
          <a:prstGeom prst="rect">
            <a:avLst/>
          </a:prstGeom>
        </p:spPr>
        <p:txBody>
          <a:bodyPr vert="horz" lIns="91196" tIns="45600" rIns="91196" bIns="45600" rtlCol="0"/>
          <a:lstStyle>
            <a:lvl1pPr algn="l">
              <a:defRPr sz="1200"/>
            </a:lvl1pPr>
          </a:lstStyle>
          <a:p>
            <a:endParaRPr lang="en-US"/>
          </a:p>
        </p:txBody>
      </p:sp>
      <p:sp>
        <p:nvSpPr>
          <p:cNvPr id="4" name="Slide Image Placeholder 3"/>
          <p:cNvSpPr>
            <a:spLocks noGrp="1" noRot="1" noChangeAspect="1"/>
          </p:cNvSpPr>
          <p:nvPr>
            <p:ph type="sldImg" idx="2"/>
          </p:nvPr>
        </p:nvSpPr>
        <p:spPr>
          <a:xfrm>
            <a:off x="2287588" y="515938"/>
            <a:ext cx="4568825" cy="2570162"/>
          </a:xfrm>
          <a:prstGeom prst="rect">
            <a:avLst/>
          </a:prstGeom>
          <a:noFill/>
          <a:ln w="12700">
            <a:solidFill>
              <a:prstClr val="black"/>
            </a:solidFill>
          </a:ln>
        </p:spPr>
        <p:txBody>
          <a:bodyPr vert="horz" lIns="91196" tIns="45600" rIns="91196" bIns="45600" rtlCol="0" anchor="ctr"/>
          <a:lstStyle/>
          <a:p>
            <a:endParaRPr lang="en-US"/>
          </a:p>
        </p:txBody>
      </p:sp>
      <p:sp>
        <p:nvSpPr>
          <p:cNvPr id="5" name="Notes Placeholder 4"/>
          <p:cNvSpPr>
            <a:spLocks noGrp="1"/>
          </p:cNvSpPr>
          <p:nvPr>
            <p:ph type="body" sz="quarter" idx="3"/>
          </p:nvPr>
        </p:nvSpPr>
        <p:spPr>
          <a:xfrm>
            <a:off x="914400" y="3257559"/>
            <a:ext cx="7315200" cy="3086099"/>
          </a:xfrm>
          <a:prstGeom prst="rect">
            <a:avLst/>
          </a:prstGeom>
        </p:spPr>
        <p:txBody>
          <a:bodyPr vert="horz" lIns="91196" tIns="45600" rIns="91196" bIns="456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6513918"/>
            <a:ext cx="3962400" cy="342901"/>
          </a:xfrm>
          <a:prstGeom prst="rect">
            <a:avLst/>
          </a:prstGeom>
        </p:spPr>
        <p:txBody>
          <a:bodyPr vert="horz" lIns="91196" tIns="45600" rIns="91196" bIns="45600" rtlCol="0" anchor="b"/>
          <a:lstStyle>
            <a:lvl1pPr algn="l">
              <a:defRPr sz="1200"/>
            </a:lvl1pPr>
          </a:lstStyle>
          <a:p>
            <a:endParaRPr lang="en-US"/>
          </a:p>
        </p:txBody>
      </p:sp>
      <p:sp>
        <p:nvSpPr>
          <p:cNvPr id="12" name="Slide Number Placeholder 4"/>
          <p:cNvSpPr>
            <a:spLocks noGrp="1"/>
          </p:cNvSpPr>
          <p:nvPr>
            <p:ph type="sldNum" sz="quarter" idx="5"/>
          </p:nvPr>
        </p:nvSpPr>
        <p:spPr>
          <a:xfrm>
            <a:off x="5179493" y="6513918"/>
            <a:ext cx="3962400" cy="342901"/>
          </a:xfrm>
          <a:prstGeom prst="rect">
            <a:avLst/>
          </a:prstGeom>
        </p:spPr>
        <p:txBody>
          <a:bodyPr vert="horz" lIns="45600" tIns="45600" rIns="45600" bIns="45600" rtlCol="0" anchor="b"/>
          <a:lstStyle>
            <a:lvl1pPr algn="r">
              <a:defRPr sz="1200"/>
            </a:lvl1pPr>
          </a:lstStyle>
          <a:p>
            <a:fld id="{807231EB-E050-40E0-92C4-1D25120F1385}" type="slidenum">
              <a:rPr lang="en-US" smtClean="0"/>
              <a:pPr/>
              <a:t>‹#›</a:t>
            </a:fld>
            <a:endParaRPr lang="en-US"/>
          </a:p>
        </p:txBody>
      </p:sp>
      <p:sp>
        <p:nvSpPr>
          <p:cNvPr id="13" name="Header Placeholder 1"/>
          <p:cNvSpPr txBox="1">
            <a:spLocks/>
          </p:cNvSpPr>
          <p:nvPr/>
        </p:nvSpPr>
        <p:spPr>
          <a:xfrm>
            <a:off x="5181606" y="4"/>
            <a:ext cx="3962400" cy="342901"/>
          </a:xfrm>
          <a:prstGeom prst="rect">
            <a:avLst/>
          </a:prstGeom>
        </p:spPr>
        <p:txBody>
          <a:bodyPr vert="horz" lIns="45600" tIns="45600" rIns="45600" bIns="45600" rtlCol="0"/>
          <a:lstStyle>
            <a:lvl1pPr algn="l">
              <a:defRPr sz="1200"/>
            </a:lvl1pPr>
          </a:lstStyle>
          <a:p>
            <a:pPr marL="0" marR="0" lvl="0" indent="0" algn="r" defTabSz="911957"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2282914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997C6FF-AAB8-40C2-B690-724BBABD85C2}"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071290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231EB-E050-40E0-92C4-1D25120F1385}" type="slidenum">
              <a:rPr lang="en-US" smtClean="0"/>
              <a:pPr/>
              <a:t>19</a:t>
            </a:fld>
            <a:endParaRPr lang="en-US" dirty="0"/>
          </a:p>
        </p:txBody>
      </p:sp>
    </p:spTree>
    <p:extLst>
      <p:ext uri="{BB962C8B-B14F-4D97-AF65-F5344CB8AC3E}">
        <p14:creationId xmlns:p14="http://schemas.microsoft.com/office/powerpoint/2010/main" val="555583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231EB-E050-40E0-92C4-1D25120F1385}" type="slidenum">
              <a:rPr lang="en-US" smtClean="0"/>
              <a:pPr/>
              <a:t>20</a:t>
            </a:fld>
            <a:endParaRPr lang="en-US" dirty="0"/>
          </a:p>
        </p:txBody>
      </p:sp>
    </p:spTree>
    <p:extLst>
      <p:ext uri="{BB962C8B-B14F-4D97-AF65-F5344CB8AC3E}">
        <p14:creationId xmlns:p14="http://schemas.microsoft.com/office/powerpoint/2010/main" val="1946850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231EB-E050-40E0-92C4-1D25120F1385}" type="slidenum">
              <a:rPr lang="en-US" smtClean="0"/>
              <a:pPr/>
              <a:t>21</a:t>
            </a:fld>
            <a:endParaRPr lang="en-US" dirty="0"/>
          </a:p>
        </p:txBody>
      </p:sp>
    </p:spTree>
    <p:extLst>
      <p:ext uri="{BB962C8B-B14F-4D97-AF65-F5344CB8AC3E}">
        <p14:creationId xmlns:p14="http://schemas.microsoft.com/office/powerpoint/2010/main" val="2765079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surveys of drivers with various crash avoidance technologies,  it’s apparent that lane departure warning is viewed as less desirable than other systems including forward collision warning.</a:t>
            </a:r>
          </a:p>
          <a:p>
            <a:pPr lvl="1"/>
            <a:endParaRPr lang="en-US" dirty="0"/>
          </a:p>
          <a:p>
            <a:r>
              <a:rPr lang="en-US" dirty="0"/>
              <a:t>However,</a:t>
            </a:r>
            <a:r>
              <a:rPr lang="en-US" baseline="0" dirty="0"/>
              <a:t> these are self-report data</a:t>
            </a:r>
            <a:endParaRPr lang="en-US" dirty="0"/>
          </a:p>
          <a:p>
            <a:endParaRPr lang="en-US" dirty="0"/>
          </a:p>
        </p:txBody>
      </p:sp>
      <p:sp>
        <p:nvSpPr>
          <p:cNvPr id="4" name="Slide Number Placeholder 3"/>
          <p:cNvSpPr>
            <a:spLocks noGrp="1"/>
          </p:cNvSpPr>
          <p:nvPr>
            <p:ph type="sldNum" sz="quarter" idx="10"/>
          </p:nvPr>
        </p:nvSpPr>
        <p:spPr/>
        <p:txBody>
          <a:bodyPr/>
          <a:lstStyle/>
          <a:p>
            <a:fld id="{544C6EE3-AC18-4E2A-9AE6-92A19A7C206C}" type="slidenum">
              <a:rPr lang="en-US" smtClean="0"/>
              <a:pPr/>
              <a:t>24</a:t>
            </a:fld>
            <a:endParaRPr lang="en-US"/>
          </a:p>
        </p:txBody>
      </p:sp>
    </p:spTree>
    <p:extLst>
      <p:ext uri="{BB962C8B-B14F-4D97-AF65-F5344CB8AC3E}">
        <p14:creationId xmlns:p14="http://schemas.microsoft.com/office/powerpoint/2010/main" val="80905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use is likely limiting the effectiveness of the systems</a:t>
            </a:r>
          </a:p>
          <a:p>
            <a:endParaRPr lang="en-US" dirty="0"/>
          </a:p>
          <a:p>
            <a:r>
              <a:rPr lang="en-US" dirty="0"/>
              <a:t>Current study evaluated performance of Ford and GM as the use of vehicles with lane departure prevention systems was stark. (Note the table above includes use rates for lane departure warning and lane departure prevention) </a:t>
            </a:r>
          </a:p>
          <a:p>
            <a:pPr lvl="1"/>
            <a:r>
              <a:rPr lang="en-US" dirty="0"/>
              <a:t>14 percent of Fords in lane departure prevention mode turned on</a:t>
            </a:r>
          </a:p>
          <a:p>
            <a:pPr lvl="1"/>
            <a:r>
              <a:rPr lang="en-US" dirty="0"/>
              <a:t>64 percent of GMs with lane departure prevention turned on</a:t>
            </a:r>
          </a:p>
          <a:p>
            <a:pPr lvl="1"/>
            <a:endParaRPr lang="en-US" dirty="0"/>
          </a:p>
          <a:p>
            <a:r>
              <a:rPr lang="en-US" dirty="0"/>
              <a:t>Does system performance contribute to the low rate observed in Fords?</a:t>
            </a:r>
          </a:p>
          <a:p>
            <a:endParaRPr lang="en-US" dirty="0"/>
          </a:p>
        </p:txBody>
      </p:sp>
      <p:sp>
        <p:nvSpPr>
          <p:cNvPr id="4" name="Slide Number Placeholder 3"/>
          <p:cNvSpPr>
            <a:spLocks noGrp="1"/>
          </p:cNvSpPr>
          <p:nvPr>
            <p:ph type="sldNum" sz="quarter" idx="10"/>
          </p:nvPr>
        </p:nvSpPr>
        <p:spPr/>
        <p:txBody>
          <a:bodyPr/>
          <a:lstStyle/>
          <a:p>
            <a:pPr defTabSz="927886">
              <a:defRPr/>
            </a:pPr>
            <a:fld id="{807231EB-E050-40E0-92C4-1D25120F1385}" type="slidenum">
              <a:rPr lang="en-US" sz="1800" kern="0">
                <a:solidFill>
                  <a:sysClr val="windowText" lastClr="000000"/>
                </a:solidFill>
                <a:latin typeface="Calibri" panose="020F0502020204030204"/>
              </a:rPr>
              <a:pPr defTabSz="927886">
                <a:defRPr/>
              </a:pPr>
              <a:t>25</a:t>
            </a:fld>
            <a:endParaRPr lang="en-US" sz="1800" kern="0">
              <a:solidFill>
                <a:sysClr val="windowText" lastClr="000000"/>
              </a:solidFill>
              <a:latin typeface="Calibri" panose="020F0502020204030204"/>
            </a:endParaRPr>
          </a:p>
        </p:txBody>
      </p:sp>
    </p:spTree>
    <p:extLst>
      <p:ext uri="{BB962C8B-B14F-4D97-AF65-F5344CB8AC3E}">
        <p14:creationId xmlns:p14="http://schemas.microsoft.com/office/powerpoint/2010/main" val="3055411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NHTSA naturalistic</a:t>
            </a:r>
            <a:r>
              <a:rPr lang="en-US" baseline="0" dirty="0"/>
              <a:t> study about 2000 vehicles 1/3 Equinox (beep only), 1/3 XTS, 1/3 SRX. 55% of sample aged 60-79.</a:t>
            </a:r>
          </a:p>
          <a:p>
            <a:endParaRPr lang="en-US" baseline="0" dirty="0"/>
          </a:p>
          <a:p>
            <a:r>
              <a:rPr lang="en-US" dirty="0"/>
              <a:t>setting Overall beeps safety seat safety seat with HUD </a:t>
            </a:r>
          </a:p>
          <a:p>
            <a:r>
              <a:rPr lang="en-US" dirty="0"/>
              <a:t>On          49.6    31.9           63.8             56.8</a:t>
            </a:r>
          </a:p>
          <a:p>
            <a:r>
              <a:rPr lang="en-US" dirty="0"/>
              <a:t>Off </a:t>
            </a:r>
            <a:r>
              <a:rPr lang="en-US" baseline="0" dirty="0"/>
              <a:t>         </a:t>
            </a:r>
            <a:r>
              <a:rPr lang="en-US" dirty="0"/>
              <a:t>50.4    68.1           36.3             43.2 </a:t>
            </a:r>
          </a:p>
        </p:txBody>
      </p:sp>
      <p:sp>
        <p:nvSpPr>
          <p:cNvPr id="4" name="Slide Number Placeholder 3"/>
          <p:cNvSpPr>
            <a:spLocks noGrp="1"/>
          </p:cNvSpPr>
          <p:nvPr>
            <p:ph type="sldNum" sz="quarter" idx="10"/>
          </p:nvPr>
        </p:nvSpPr>
        <p:spPr/>
        <p:txBody>
          <a:bodyPr/>
          <a:lstStyle/>
          <a:p>
            <a:fld id="{807231EB-E050-40E0-92C4-1D25120F1385}" type="slidenum">
              <a:rPr lang="en-US" smtClean="0"/>
              <a:pPr/>
              <a:t>26</a:t>
            </a:fld>
            <a:endParaRPr lang="en-US" dirty="0"/>
          </a:p>
        </p:txBody>
      </p:sp>
    </p:spTree>
    <p:extLst>
      <p:ext uri="{BB962C8B-B14F-4D97-AF65-F5344CB8AC3E}">
        <p14:creationId xmlns:p14="http://schemas.microsoft.com/office/powerpoint/2010/main" val="216929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585">
              <a:defRPr/>
            </a:pPr>
            <a:endParaRPr lang="en-US"/>
          </a:p>
        </p:txBody>
      </p:sp>
      <p:sp>
        <p:nvSpPr>
          <p:cNvPr id="4" name="Slide Number Placeholder 3"/>
          <p:cNvSpPr>
            <a:spLocks noGrp="1"/>
          </p:cNvSpPr>
          <p:nvPr>
            <p:ph type="sldNum" sz="quarter" idx="10"/>
          </p:nvPr>
        </p:nvSpPr>
        <p:spPr/>
        <p:txBody>
          <a:bodyPr/>
          <a:lstStyle/>
          <a:p>
            <a:pPr defTabSz="910585">
              <a:defRPr/>
            </a:pPr>
            <a:fld id="{807231EB-E050-40E0-92C4-1D25120F1385}" type="slidenum">
              <a:rPr lang="en-US" sz="1800" kern="0">
                <a:solidFill>
                  <a:sysClr val="windowText" lastClr="000000"/>
                </a:solidFill>
              </a:rPr>
              <a:pPr defTabSz="910585">
                <a:defRPr/>
              </a:pPr>
              <a:t>27</a:t>
            </a:fld>
            <a:endParaRPr lang="en-US" sz="1800" kern="0">
              <a:solidFill>
                <a:sysClr val="windowText" lastClr="000000"/>
              </a:solidFill>
            </a:endParaRPr>
          </a:p>
        </p:txBody>
      </p:sp>
    </p:spTree>
    <p:extLst>
      <p:ext uri="{BB962C8B-B14F-4D97-AF65-F5344CB8AC3E}">
        <p14:creationId xmlns:p14="http://schemas.microsoft.com/office/powerpoint/2010/main" val="439220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231EB-E050-40E0-92C4-1D25120F1385}" type="slidenum">
              <a:rPr lang="en-US" smtClean="0"/>
              <a:pPr/>
              <a:t>29</a:t>
            </a:fld>
            <a:endParaRPr lang="en-US"/>
          </a:p>
        </p:txBody>
      </p:sp>
    </p:spTree>
    <p:extLst>
      <p:ext uri="{BB962C8B-B14F-4D97-AF65-F5344CB8AC3E}">
        <p14:creationId xmlns:p14="http://schemas.microsoft.com/office/powerpoint/2010/main" val="745878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vehicle technologies are well trusted and for different reasons</a:t>
            </a:r>
          </a:p>
        </p:txBody>
      </p:sp>
      <p:sp>
        <p:nvSpPr>
          <p:cNvPr id="4" name="Slide Number Placeholder 3"/>
          <p:cNvSpPr>
            <a:spLocks noGrp="1"/>
          </p:cNvSpPr>
          <p:nvPr>
            <p:ph type="sldNum" sz="quarter" idx="10"/>
          </p:nvPr>
        </p:nvSpPr>
        <p:spPr/>
        <p:txBody>
          <a:bodyPr/>
          <a:lstStyle/>
          <a:p>
            <a:pPr defTabSz="931480">
              <a:defRPr/>
            </a:pPr>
            <a:fld id="{807231EB-E050-40E0-92C4-1D25120F1385}" type="slidenum">
              <a:rPr lang="en-US" sz="1800" kern="0">
                <a:solidFill>
                  <a:sysClr val="windowText" lastClr="000000"/>
                </a:solidFill>
              </a:rPr>
              <a:pPr defTabSz="931480">
                <a:defRPr/>
              </a:pPr>
              <a:t>30</a:t>
            </a:fld>
            <a:endParaRPr lang="en-US" sz="1800" kern="0">
              <a:solidFill>
                <a:sysClr val="windowText" lastClr="000000"/>
              </a:solidFill>
            </a:endParaRPr>
          </a:p>
        </p:txBody>
      </p:sp>
    </p:spTree>
    <p:extLst>
      <p:ext uri="{BB962C8B-B14F-4D97-AF65-F5344CB8AC3E}">
        <p14:creationId xmlns:p14="http://schemas.microsoft.com/office/powerpoint/2010/main" val="4202962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480">
              <a:defRPr/>
            </a:pPr>
            <a:fld id="{807231EB-E050-40E0-92C4-1D25120F1385}" type="slidenum">
              <a:rPr lang="en-US" sz="1800" kern="0">
                <a:solidFill>
                  <a:sysClr val="windowText" lastClr="000000"/>
                </a:solidFill>
              </a:rPr>
              <a:pPr defTabSz="931480">
                <a:defRPr/>
              </a:pPr>
              <a:t>31</a:t>
            </a:fld>
            <a:endParaRPr lang="en-US" sz="1800" kern="0">
              <a:solidFill>
                <a:sysClr val="windowText" lastClr="000000"/>
              </a:solidFill>
            </a:endParaRPr>
          </a:p>
        </p:txBody>
      </p:sp>
    </p:spTree>
    <p:extLst>
      <p:ext uri="{BB962C8B-B14F-4D97-AF65-F5344CB8AC3E}">
        <p14:creationId xmlns:p14="http://schemas.microsoft.com/office/powerpoint/2010/main" val="3566548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585">
              <a:defRPr/>
            </a:pPr>
            <a:endParaRPr lang="en-US"/>
          </a:p>
        </p:txBody>
      </p:sp>
      <p:sp>
        <p:nvSpPr>
          <p:cNvPr id="4" name="Slide Number Placeholder 3"/>
          <p:cNvSpPr>
            <a:spLocks noGrp="1"/>
          </p:cNvSpPr>
          <p:nvPr>
            <p:ph type="sldNum" sz="quarter" idx="10"/>
          </p:nvPr>
        </p:nvSpPr>
        <p:spPr/>
        <p:txBody>
          <a:bodyPr/>
          <a:lstStyle/>
          <a:p>
            <a:pPr defTabSz="910585">
              <a:defRPr/>
            </a:pPr>
            <a:fld id="{807231EB-E050-40E0-92C4-1D25120F1385}" type="slidenum">
              <a:rPr lang="en-US" sz="1800" kern="0">
                <a:solidFill>
                  <a:sysClr val="windowText" lastClr="000000"/>
                </a:solidFill>
              </a:rPr>
              <a:pPr defTabSz="910585">
                <a:defRPr/>
              </a:pPr>
              <a:t>4</a:t>
            </a:fld>
            <a:endParaRPr lang="en-US" sz="1800" kern="0">
              <a:solidFill>
                <a:sysClr val="windowText" lastClr="000000"/>
              </a:solidFill>
            </a:endParaRPr>
          </a:p>
        </p:txBody>
      </p:sp>
    </p:spTree>
    <p:extLst>
      <p:ext uri="{BB962C8B-B14F-4D97-AF65-F5344CB8AC3E}">
        <p14:creationId xmlns:p14="http://schemas.microsoft.com/office/powerpoint/2010/main" val="3555918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front crash prevention and lane departure prevention systems in these vehicles all provided a warning prior to automatic braking or steering correction by the vehicle.</a:t>
            </a:r>
          </a:p>
        </p:txBody>
      </p:sp>
      <p:sp>
        <p:nvSpPr>
          <p:cNvPr id="4" name="Slide Number Placeholder 3"/>
          <p:cNvSpPr>
            <a:spLocks noGrp="1"/>
          </p:cNvSpPr>
          <p:nvPr>
            <p:ph type="sldNum" sz="quarter" idx="10"/>
          </p:nvPr>
        </p:nvSpPr>
        <p:spPr/>
        <p:txBody>
          <a:bodyPr/>
          <a:lstStyle/>
          <a:p>
            <a:pPr defTabSz="931480">
              <a:defRPr/>
            </a:pPr>
            <a:fld id="{807231EB-E050-40E0-92C4-1D25120F1385}" type="slidenum">
              <a:rPr lang="en-US" sz="1800" kern="0">
                <a:solidFill>
                  <a:sysClr val="windowText" lastClr="000000"/>
                </a:solidFill>
              </a:rPr>
              <a:pPr defTabSz="931480">
                <a:defRPr/>
              </a:pPr>
              <a:t>32</a:t>
            </a:fld>
            <a:endParaRPr lang="en-US" sz="1800" kern="0">
              <a:solidFill>
                <a:sysClr val="windowText" lastClr="000000"/>
              </a:solidFill>
            </a:endParaRPr>
          </a:p>
        </p:txBody>
      </p:sp>
    </p:spTree>
    <p:extLst>
      <p:ext uri="{BB962C8B-B14F-4D97-AF65-F5344CB8AC3E}">
        <p14:creationId xmlns:p14="http://schemas.microsoft.com/office/powerpoint/2010/main" val="2841602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231EB-E050-40E0-92C4-1D25120F1385}" type="slidenum">
              <a:rPr lang="en-US" smtClean="0"/>
              <a:pPr/>
              <a:t>33</a:t>
            </a:fld>
            <a:endParaRPr lang="en-US"/>
          </a:p>
        </p:txBody>
      </p:sp>
    </p:spTree>
    <p:extLst>
      <p:ext uri="{BB962C8B-B14F-4D97-AF65-F5344CB8AC3E}">
        <p14:creationId xmlns:p14="http://schemas.microsoft.com/office/powerpoint/2010/main" val="259064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480">
              <a:defRPr/>
            </a:pPr>
            <a:fld id="{807231EB-E050-40E0-92C4-1D25120F1385}" type="slidenum">
              <a:rPr lang="en-US" sz="1800" kern="0">
                <a:solidFill>
                  <a:sysClr val="windowText" lastClr="000000"/>
                </a:solidFill>
              </a:rPr>
              <a:pPr defTabSz="931480">
                <a:defRPr/>
              </a:pPr>
              <a:t>34</a:t>
            </a:fld>
            <a:endParaRPr lang="en-US" sz="1800" kern="0">
              <a:solidFill>
                <a:sysClr val="windowText" lastClr="000000"/>
              </a:solidFill>
            </a:endParaRPr>
          </a:p>
        </p:txBody>
      </p:sp>
    </p:spTree>
    <p:extLst>
      <p:ext uri="{BB962C8B-B14F-4D97-AF65-F5344CB8AC3E}">
        <p14:creationId xmlns:p14="http://schemas.microsoft.com/office/powerpoint/2010/main" val="1577101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480">
              <a:defRPr/>
            </a:pPr>
            <a:fld id="{807231EB-E050-40E0-92C4-1D25120F1385}" type="slidenum">
              <a:rPr lang="en-US" sz="1800" kern="0">
                <a:solidFill>
                  <a:sysClr val="windowText" lastClr="000000"/>
                </a:solidFill>
              </a:rPr>
              <a:pPr defTabSz="931480">
                <a:defRPr/>
              </a:pPr>
              <a:t>35</a:t>
            </a:fld>
            <a:endParaRPr lang="en-US" sz="1800" kern="0">
              <a:solidFill>
                <a:sysClr val="windowText" lastClr="000000"/>
              </a:solidFill>
            </a:endParaRPr>
          </a:p>
        </p:txBody>
      </p:sp>
    </p:spTree>
    <p:extLst>
      <p:ext uri="{BB962C8B-B14F-4D97-AF65-F5344CB8AC3E}">
        <p14:creationId xmlns:p14="http://schemas.microsoft.com/office/powerpoint/2010/main" val="2327532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231EB-E050-40E0-92C4-1D25120F1385}" type="slidenum">
              <a:rPr lang="en-US" smtClean="0"/>
              <a:pPr/>
              <a:t>36</a:t>
            </a:fld>
            <a:endParaRPr lang="en-US"/>
          </a:p>
        </p:txBody>
      </p:sp>
    </p:spTree>
    <p:extLst>
      <p:ext uri="{BB962C8B-B14F-4D97-AF65-F5344CB8AC3E}">
        <p14:creationId xmlns:p14="http://schemas.microsoft.com/office/powerpoint/2010/main" val="1191876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480">
              <a:defRPr/>
            </a:pPr>
            <a:fld id="{807231EB-E050-40E0-92C4-1D25120F1385}" type="slidenum">
              <a:rPr lang="en-US" sz="1800" kern="0">
                <a:solidFill>
                  <a:sysClr val="windowText" lastClr="000000"/>
                </a:solidFill>
              </a:rPr>
              <a:pPr defTabSz="931480">
                <a:defRPr/>
              </a:pPr>
              <a:t>37</a:t>
            </a:fld>
            <a:endParaRPr lang="en-US" sz="1800" kern="0">
              <a:solidFill>
                <a:sysClr val="windowText" lastClr="000000"/>
              </a:solidFill>
            </a:endParaRPr>
          </a:p>
        </p:txBody>
      </p:sp>
    </p:spTree>
    <p:extLst>
      <p:ext uri="{BB962C8B-B14F-4D97-AF65-F5344CB8AC3E}">
        <p14:creationId xmlns:p14="http://schemas.microsoft.com/office/powerpoint/2010/main" val="590157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480">
              <a:defRPr/>
            </a:pPr>
            <a:fld id="{807231EB-E050-40E0-92C4-1D25120F1385}" type="slidenum">
              <a:rPr lang="en-US" sz="1800" kern="0">
                <a:solidFill>
                  <a:sysClr val="windowText" lastClr="000000"/>
                </a:solidFill>
              </a:rPr>
              <a:pPr defTabSz="931480">
                <a:defRPr/>
              </a:pPr>
              <a:t>38</a:t>
            </a:fld>
            <a:endParaRPr lang="en-US" sz="1800" kern="0">
              <a:solidFill>
                <a:sysClr val="windowText" lastClr="000000"/>
              </a:solidFill>
            </a:endParaRPr>
          </a:p>
        </p:txBody>
      </p:sp>
    </p:spTree>
    <p:extLst>
      <p:ext uri="{BB962C8B-B14F-4D97-AF65-F5344CB8AC3E}">
        <p14:creationId xmlns:p14="http://schemas.microsoft.com/office/powerpoint/2010/main" val="863888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480">
              <a:defRPr/>
            </a:pPr>
            <a:fld id="{807231EB-E050-40E0-92C4-1D25120F1385}" type="slidenum">
              <a:rPr lang="en-US" sz="1800" kern="0">
                <a:solidFill>
                  <a:sysClr val="windowText" lastClr="000000"/>
                </a:solidFill>
              </a:rPr>
              <a:pPr defTabSz="931480">
                <a:defRPr/>
              </a:pPr>
              <a:t>39</a:t>
            </a:fld>
            <a:endParaRPr lang="en-US" sz="1800" kern="0">
              <a:solidFill>
                <a:sysClr val="windowText" lastClr="000000"/>
              </a:solidFill>
            </a:endParaRPr>
          </a:p>
        </p:txBody>
      </p:sp>
    </p:spTree>
    <p:extLst>
      <p:ext uri="{BB962C8B-B14F-4D97-AF65-F5344CB8AC3E}">
        <p14:creationId xmlns:p14="http://schemas.microsoft.com/office/powerpoint/2010/main" val="984442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7231EB-E050-40E0-92C4-1D25120F1385}" type="slidenum">
              <a:rPr lang="en-US" smtClean="0"/>
              <a:pPr/>
              <a:t>6</a:t>
            </a:fld>
            <a:endParaRPr lang="en-US" dirty="0"/>
          </a:p>
        </p:txBody>
      </p:sp>
    </p:spTree>
    <p:extLst>
      <p:ext uri="{BB962C8B-B14F-4D97-AF65-F5344CB8AC3E}">
        <p14:creationId xmlns:p14="http://schemas.microsoft.com/office/powerpoint/2010/main" val="279597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these 25 states made up 50%</a:t>
            </a:r>
            <a:r>
              <a:rPr lang="en-US" baseline="0" dirty="0"/>
              <a:t> of the population, 53% of the VMT, and 55% of the deaths</a:t>
            </a:r>
            <a:endParaRPr lang="en-US" dirty="0"/>
          </a:p>
        </p:txBody>
      </p:sp>
      <p:sp>
        <p:nvSpPr>
          <p:cNvPr id="4" name="Slide Number Placeholder 3"/>
          <p:cNvSpPr>
            <a:spLocks noGrp="1"/>
          </p:cNvSpPr>
          <p:nvPr>
            <p:ph type="sldNum" sz="quarter" idx="10"/>
          </p:nvPr>
        </p:nvSpPr>
        <p:spPr/>
        <p:txBody>
          <a:bodyPr/>
          <a:lstStyle/>
          <a:p>
            <a:fld id="{807231EB-E050-40E0-92C4-1D25120F1385}" type="slidenum">
              <a:rPr lang="en-US" smtClean="0"/>
              <a:pPr/>
              <a:t>7</a:t>
            </a:fld>
            <a:endParaRPr lang="en-US" dirty="0"/>
          </a:p>
        </p:txBody>
      </p:sp>
    </p:spTree>
    <p:extLst>
      <p:ext uri="{BB962C8B-B14F-4D97-AF65-F5344CB8AC3E}">
        <p14:creationId xmlns:p14="http://schemas.microsoft.com/office/powerpoint/2010/main" val="3463721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2-vehicle crash: </a:t>
            </a:r>
            <a:r>
              <a:rPr lang="en-US" dirty="0"/>
              <a:t>impact</a:t>
            </a:r>
            <a:r>
              <a:rPr lang="en-US" baseline="0" dirty="0"/>
              <a:t> to front of subject vehicle, rear of struck vehicle, and manner of collision is front-to-rear (first impact to struck vehicle not taken into account)</a:t>
            </a:r>
          </a:p>
          <a:p>
            <a:r>
              <a:rPr lang="en-US" baseline="0" dirty="0"/>
              <a:t>In 3+ vehicle crash: impact to front of subject vehicle, and manner of collision is front-to-rear </a:t>
            </a:r>
            <a:endParaRPr lang="en-US" dirty="0"/>
          </a:p>
        </p:txBody>
      </p:sp>
      <p:sp>
        <p:nvSpPr>
          <p:cNvPr id="4" name="Slide Number Placeholder 3"/>
          <p:cNvSpPr>
            <a:spLocks noGrp="1"/>
          </p:cNvSpPr>
          <p:nvPr>
            <p:ph type="sldNum" sz="quarter" idx="10"/>
          </p:nvPr>
        </p:nvSpPr>
        <p:spPr/>
        <p:txBody>
          <a:bodyPr/>
          <a:lstStyle/>
          <a:p>
            <a:fld id="{807231EB-E050-40E0-92C4-1D25120F1385}" type="slidenum">
              <a:rPr lang="en-US" smtClean="0"/>
              <a:pPr/>
              <a:t>8</a:t>
            </a:fld>
            <a:endParaRPr lang="en-US" dirty="0"/>
          </a:p>
        </p:txBody>
      </p:sp>
    </p:spTree>
    <p:extLst>
      <p:ext uri="{BB962C8B-B14F-4D97-AF65-F5344CB8AC3E}">
        <p14:creationId xmlns:p14="http://schemas.microsoft.com/office/powerpoint/2010/main" val="751638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Rear end strikes examined in 22 states</a:t>
            </a:r>
          </a:p>
          <a:p>
            <a:r>
              <a:rPr lang="en-US" dirty="0"/>
              <a:t>In</a:t>
            </a:r>
            <a:r>
              <a:rPr lang="en-US" baseline="0" dirty="0"/>
              <a:t> 2-vehicle crash: </a:t>
            </a:r>
            <a:r>
              <a:rPr lang="en-US" dirty="0"/>
              <a:t>impact</a:t>
            </a:r>
            <a:r>
              <a:rPr lang="en-US" baseline="0" dirty="0"/>
              <a:t> to front of subject vehicle, rear of struck vehicle, and manner of collision is front-to-rear (first impact to struck vehicle not taken into account)</a:t>
            </a:r>
          </a:p>
          <a:p>
            <a:r>
              <a:rPr lang="en-US" baseline="0" dirty="0"/>
              <a:t>In 3+ vehicle crash: impact to front of subject vehicle, and manner of collision is front-to-rear </a:t>
            </a:r>
            <a:endParaRPr lang="en-US" dirty="0"/>
          </a:p>
        </p:txBody>
      </p:sp>
      <p:sp>
        <p:nvSpPr>
          <p:cNvPr id="4" name="Slide Number Placeholder 3"/>
          <p:cNvSpPr>
            <a:spLocks noGrp="1"/>
          </p:cNvSpPr>
          <p:nvPr>
            <p:ph type="sldNum" sz="quarter" idx="10"/>
          </p:nvPr>
        </p:nvSpPr>
        <p:spPr/>
        <p:txBody>
          <a:bodyPr/>
          <a:lstStyle/>
          <a:p>
            <a:fld id="{807231EB-E050-40E0-92C4-1D25120F1385}" type="slidenum">
              <a:rPr lang="en-US" smtClean="0"/>
              <a:pPr/>
              <a:t>9</a:t>
            </a:fld>
            <a:endParaRPr lang="en-US" dirty="0"/>
          </a:p>
        </p:txBody>
      </p:sp>
    </p:spTree>
    <p:extLst>
      <p:ext uri="{BB962C8B-B14F-4D97-AF65-F5344CB8AC3E}">
        <p14:creationId xmlns:p14="http://schemas.microsoft.com/office/powerpoint/2010/main" val="1327267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surveys of drivers with various crash avoidance technologies,  it’s apparent that lane departure warning is viewed as less desirable than other systems including forward collision warning.</a:t>
            </a:r>
          </a:p>
          <a:p>
            <a:pPr lvl="1"/>
            <a:endParaRPr lang="en-US" dirty="0"/>
          </a:p>
          <a:p>
            <a:r>
              <a:rPr lang="en-US" dirty="0"/>
              <a:t>However,</a:t>
            </a:r>
            <a:r>
              <a:rPr lang="en-US" baseline="0" dirty="0"/>
              <a:t> these are self-report data</a:t>
            </a:r>
            <a:endParaRPr lang="en-US" dirty="0"/>
          </a:p>
          <a:p>
            <a:endParaRPr lang="en-US" dirty="0"/>
          </a:p>
        </p:txBody>
      </p:sp>
      <p:sp>
        <p:nvSpPr>
          <p:cNvPr id="4" name="Slide Number Placeholder 3"/>
          <p:cNvSpPr>
            <a:spLocks noGrp="1"/>
          </p:cNvSpPr>
          <p:nvPr>
            <p:ph type="sldNum" sz="quarter" idx="10"/>
          </p:nvPr>
        </p:nvSpPr>
        <p:spPr/>
        <p:txBody>
          <a:bodyPr/>
          <a:lstStyle/>
          <a:p>
            <a:fld id="{544C6EE3-AC18-4E2A-9AE6-92A19A7C206C}" type="slidenum">
              <a:rPr lang="en-US" smtClean="0"/>
              <a:pPr/>
              <a:t>12</a:t>
            </a:fld>
            <a:endParaRPr lang="en-US"/>
          </a:p>
        </p:txBody>
      </p:sp>
    </p:spTree>
    <p:extLst>
      <p:ext uri="{BB962C8B-B14F-4D97-AF65-F5344CB8AC3E}">
        <p14:creationId xmlns:p14="http://schemas.microsoft.com/office/powerpoint/2010/main" val="606806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585">
              <a:defRPr/>
            </a:pPr>
            <a:r>
              <a:rPr lang="en-US"/>
              <a:t>336</a:t>
            </a:r>
            <a:r>
              <a:rPr lang="en-US" baseline="0"/>
              <a:t> cases excluded. </a:t>
            </a:r>
            <a:r>
              <a:rPr lang="en-US"/>
              <a:t>Ford system</a:t>
            </a:r>
            <a:r>
              <a:rPr lang="en-US" baseline="0"/>
              <a:t> is always on (n=115); 122 </a:t>
            </a:r>
            <a:r>
              <a:rPr lang="en-US" baseline="0" err="1"/>
              <a:t>Lexuses</a:t>
            </a:r>
            <a:r>
              <a:rPr lang="en-US" baseline="0"/>
              <a:t> (PCS-off status (n=18) undetermined or default to on (n=104)); 70 Volvo XC90 (no FCP data); 1 Cadillac, 5 Chevrolet (FCA setting was selected as ‘other’); 6 Mazda (no SBS/SCBS in menu); 17 Toyota</a:t>
            </a:r>
          </a:p>
          <a:p>
            <a:endParaRPr lang="en-US"/>
          </a:p>
        </p:txBody>
      </p:sp>
      <p:sp>
        <p:nvSpPr>
          <p:cNvPr id="4" name="Slide Number Placeholder 3"/>
          <p:cNvSpPr>
            <a:spLocks noGrp="1"/>
          </p:cNvSpPr>
          <p:nvPr>
            <p:ph type="sldNum" sz="quarter" idx="10"/>
          </p:nvPr>
        </p:nvSpPr>
        <p:spPr/>
        <p:txBody>
          <a:bodyPr/>
          <a:lstStyle/>
          <a:p>
            <a:pPr defTabSz="910585">
              <a:defRPr/>
            </a:pPr>
            <a:fld id="{807231EB-E050-40E0-92C4-1D25120F1385}" type="slidenum">
              <a:rPr lang="en-US" sz="1800" kern="0">
                <a:solidFill>
                  <a:sysClr val="windowText" lastClr="000000"/>
                </a:solidFill>
              </a:rPr>
              <a:pPr defTabSz="910585">
                <a:defRPr/>
              </a:pPr>
              <a:t>13</a:t>
            </a:fld>
            <a:endParaRPr lang="en-US" sz="1800" kern="0">
              <a:solidFill>
                <a:sysClr val="windowText" lastClr="000000"/>
              </a:solidFill>
            </a:endParaRPr>
          </a:p>
        </p:txBody>
      </p:sp>
    </p:spTree>
    <p:extLst>
      <p:ext uri="{BB962C8B-B14F-4D97-AF65-F5344CB8AC3E}">
        <p14:creationId xmlns:p14="http://schemas.microsoft.com/office/powerpoint/2010/main" val="152908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231EB-E050-40E0-92C4-1D25120F1385}" type="slidenum">
              <a:rPr lang="en-US" smtClean="0"/>
              <a:pPr/>
              <a:t>17</a:t>
            </a:fld>
            <a:endParaRPr lang="en-US" dirty="0"/>
          </a:p>
        </p:txBody>
      </p:sp>
    </p:spTree>
    <p:extLst>
      <p:ext uri="{BB962C8B-B14F-4D97-AF65-F5344CB8AC3E}">
        <p14:creationId xmlns:p14="http://schemas.microsoft.com/office/powerpoint/2010/main" val="102257143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_">
    <p:bg>
      <p:bgPr>
        <a:blipFill dpi="0" rotWithShape="1">
          <a:blip r:embed="rId2">
            <a:extLst>
              <a:ext uri="{BEBA8EAE-BF5A-486C-A8C5-ECC9F3942E4B}">
                <a14:imgProps xmlns:a14="http://schemas.microsoft.com/office/drawing/2010/main">
                  <a14:imgLayer r:embed="rId3">
                    <a14:imgEffect>
                      <a14:saturation sat="80000"/>
                    </a14:imgEffect>
                    <a14:imgEffect>
                      <a14:brightnessContrast brigh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02" name="Title 1"/>
          <p:cNvSpPr>
            <a:spLocks noGrp="1"/>
          </p:cNvSpPr>
          <p:nvPr>
            <p:ph type="title" hasCustomPrompt="1"/>
          </p:nvPr>
        </p:nvSpPr>
        <p:spPr>
          <a:xfrm>
            <a:off x="692218" y="2168272"/>
            <a:ext cx="10971028" cy="1862048"/>
          </a:xfrm>
          <a:prstGeom prst="rect">
            <a:avLst/>
          </a:prstGeom>
        </p:spPr>
        <p:txBody>
          <a:bodyPr wrap="square">
            <a:spAutoFit/>
          </a:bodyPr>
          <a:lstStyle>
            <a:lvl1pPr algn="l">
              <a:lnSpc>
                <a:spcPts val="4500"/>
              </a:lnSpc>
              <a:spcBef>
                <a:spcPts val="0"/>
              </a:spcBef>
              <a:defRPr sz="4400" b="1">
                <a:latin typeface="+mn-lt"/>
              </a:defRPr>
            </a:lvl1pPr>
          </a:lstStyle>
          <a:p>
            <a:r>
              <a:rPr lang="en-US" dirty="0"/>
              <a:t>Click to edit Master title style</a:t>
            </a:r>
            <a:br>
              <a:rPr lang="en-US" dirty="0"/>
            </a:br>
            <a:br>
              <a:rPr lang="en-US" dirty="0"/>
            </a:br>
            <a:endParaRPr lang="en-US" dirty="0"/>
          </a:p>
        </p:txBody>
      </p:sp>
      <p:sp>
        <p:nvSpPr>
          <p:cNvPr id="103" name="Text Placeholder 10"/>
          <p:cNvSpPr>
            <a:spLocks noGrp="1"/>
          </p:cNvSpPr>
          <p:nvPr>
            <p:ph type="body" sz="quarter" idx="10" hasCustomPrompt="1"/>
          </p:nvPr>
        </p:nvSpPr>
        <p:spPr>
          <a:xfrm>
            <a:off x="692219" y="4021428"/>
            <a:ext cx="10515600" cy="1361911"/>
          </a:xfrm>
          <a:prstGeom prst="rect">
            <a:avLst/>
          </a:prstGeom>
        </p:spPr>
        <p:txBody>
          <a:bodyPr>
            <a:spAutoFit/>
          </a:bodyPr>
          <a:lstStyle>
            <a:lvl1pPr marL="0" marR="0" indent="0" algn="l" defTabSz="914400" rtl="0" eaLnBrk="1" fontAlgn="auto" latinLnBrk="0" hangingPunct="1">
              <a:lnSpc>
                <a:spcPts val="3300"/>
              </a:lnSpc>
              <a:spcBef>
                <a:spcPts val="0"/>
              </a:spcBef>
              <a:spcAft>
                <a:spcPts val="0"/>
              </a:spcAft>
              <a:buClrTx/>
              <a:buSzTx/>
              <a:buFontTx/>
              <a:buNone/>
              <a:tabLst/>
              <a:defRPr sz="3200" baseline="0"/>
            </a:lvl1pPr>
            <a:lvl2pPr marL="0" indent="0">
              <a:lnSpc>
                <a:spcPts val="2400"/>
              </a:lnSpc>
              <a:buFontTx/>
              <a:buNone/>
              <a:defRPr sz="2400"/>
            </a:lvl2pPr>
            <a:lvl3pPr marL="0" indent="0">
              <a:lnSpc>
                <a:spcPts val="2400"/>
              </a:lnSpc>
              <a:buFontTx/>
              <a:buNone/>
              <a:defRPr sz="2400"/>
            </a:lvl3pPr>
            <a:lvl4pPr marL="0" indent="0">
              <a:lnSpc>
                <a:spcPts val="2400"/>
              </a:lnSpc>
              <a:buFontTx/>
              <a:buNone/>
              <a:defRPr sz="2400"/>
            </a:lvl4pPr>
            <a:lvl5pPr marL="0" indent="0">
              <a:lnSpc>
                <a:spcPts val="2400"/>
              </a:lnSpc>
              <a:buFontTx/>
              <a:buNone/>
              <a:defRPr sz="2400"/>
            </a:lvl5pPr>
          </a:lstStyle>
          <a:p>
            <a:pPr lvl="0"/>
            <a:r>
              <a:rPr lang="en-US" dirty="0"/>
              <a:t>Conference name</a:t>
            </a:r>
          </a:p>
          <a:p>
            <a:pPr lvl="0"/>
            <a:r>
              <a:rPr lang="en-US" dirty="0"/>
              <a:t>Venue</a:t>
            </a:r>
          </a:p>
          <a:p>
            <a:pPr lvl="0"/>
            <a:r>
              <a:rPr lang="en-US" dirty="0"/>
              <a:t>Date</a:t>
            </a:r>
          </a:p>
        </p:txBody>
      </p:sp>
      <p:sp>
        <p:nvSpPr>
          <p:cNvPr id="104" name="Text Placeholder 12"/>
          <p:cNvSpPr>
            <a:spLocks noGrp="1"/>
          </p:cNvSpPr>
          <p:nvPr>
            <p:ph type="body" sz="quarter" idx="11" hasCustomPrompt="1"/>
          </p:nvPr>
        </p:nvSpPr>
        <p:spPr>
          <a:xfrm>
            <a:off x="692219" y="5406911"/>
            <a:ext cx="10515600" cy="733534"/>
          </a:xfrm>
          <a:prstGeom prst="rect">
            <a:avLst/>
          </a:prstGeom>
        </p:spPr>
        <p:txBody>
          <a:bodyPr>
            <a:spAutoFit/>
          </a:bodyPr>
          <a:lstStyle>
            <a:lvl1pPr marL="0" indent="0">
              <a:lnSpc>
                <a:spcPts val="2500"/>
              </a:lnSpc>
              <a:spcBef>
                <a:spcPts val="0"/>
              </a:spcBef>
              <a:buFontTx/>
              <a:buNone/>
              <a:defRPr sz="2400" b="0"/>
            </a:lvl1pPr>
            <a:lvl2pPr marL="0" indent="0">
              <a:lnSpc>
                <a:spcPts val="2400"/>
              </a:lnSpc>
              <a:spcBef>
                <a:spcPts val="0"/>
              </a:spcBef>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Presenter</a:t>
            </a:r>
          </a:p>
          <a:p>
            <a:pPr lvl="0"/>
            <a:r>
              <a:rPr lang="en-US" dirty="0"/>
              <a:t>Presenter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3961" y="358261"/>
            <a:ext cx="4358229" cy="1371600"/>
          </a:xfrm>
          <a:prstGeom prst="rect">
            <a:avLst/>
          </a:prstGeom>
        </p:spPr>
      </p:pic>
      <p:sp>
        <p:nvSpPr>
          <p:cNvPr id="9" name="TextBox 8"/>
          <p:cNvSpPr txBox="1"/>
          <p:nvPr userDrawn="1"/>
        </p:nvSpPr>
        <p:spPr>
          <a:xfrm>
            <a:off x="10477597" y="5595522"/>
            <a:ext cx="1261013" cy="400110"/>
          </a:xfrm>
          <a:prstGeom prst="rect">
            <a:avLst/>
          </a:prstGeom>
          <a:noFill/>
        </p:spPr>
        <p:txBody>
          <a:bodyPr wrap="square" rtlCol="0">
            <a:spAutoFit/>
          </a:bodyPr>
          <a:lstStyle/>
          <a:p>
            <a:r>
              <a:rPr lang="en-US" sz="2000" dirty="0">
                <a:solidFill>
                  <a:schemeClr val="bg1"/>
                </a:solidFill>
                <a:latin typeface="Arial Black" panose="020B0A04020102020204" pitchFamily="34" charset="0"/>
              </a:rPr>
              <a:t>iihs.org</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 body">
    <p:spTree>
      <p:nvGrpSpPr>
        <p:cNvPr id="1" name=""/>
        <p:cNvGrpSpPr/>
        <p:nvPr/>
      </p:nvGrpSpPr>
      <p:grpSpPr>
        <a:xfrm>
          <a:off x="0" y="0"/>
          <a:ext cx="0" cy="0"/>
          <a:chOff x="0" y="0"/>
          <a:chExt cx="0" cy="0"/>
        </a:xfrm>
      </p:grpSpPr>
      <p:sp>
        <p:nvSpPr>
          <p:cNvPr id="2" name="Title 1"/>
          <p:cNvSpPr>
            <a:spLocks noGrp="1"/>
          </p:cNvSpPr>
          <p:nvPr>
            <p:ph type="title"/>
          </p:nvPr>
        </p:nvSpPr>
        <p:spPr>
          <a:xfrm>
            <a:off x="627550" y="374756"/>
            <a:ext cx="11236126" cy="397545"/>
          </a:xfrm>
          <a:prstGeom prst="rect">
            <a:avLst/>
          </a:prstGeom>
        </p:spPr>
        <p:txBody>
          <a:bodyPr wrap="square" lIns="0" tIns="0" rIns="0" bIns="0" anchor="t" anchorCtr="0">
            <a:spAutoFit/>
          </a:bodyPr>
          <a:lstStyle>
            <a:lvl1pPr algn="l">
              <a:lnSpc>
                <a:spcPts val="3100"/>
              </a:lnSpc>
              <a:defRPr sz="2900" b="1">
                <a:solidFill>
                  <a:schemeClr val="tx1"/>
                </a:solidFill>
                <a:latin typeface="+mn-lt"/>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627550" y="828979"/>
            <a:ext cx="11236126" cy="320601"/>
          </a:xfrm>
          <a:prstGeom prst="rect">
            <a:avLst/>
          </a:prstGeom>
        </p:spPr>
        <p:txBody>
          <a:bodyPr wrap="square" lIns="0" tIns="0" rIns="0" bIns="0" anchor="t" anchorCtr="0">
            <a:spAutoFit/>
          </a:bodyPr>
          <a:lstStyle>
            <a:lvl1pPr marL="0" indent="0">
              <a:lnSpc>
                <a:spcPts val="2500"/>
              </a:lnSpc>
              <a:spcBef>
                <a:spcPts val="0"/>
              </a:spcBef>
              <a:spcAft>
                <a:spcPts val="0"/>
              </a:spcAft>
              <a:buFontTx/>
              <a:buNone/>
              <a:defRPr sz="2200">
                <a:latin typeface="Arial" pitchFamily="34" charset="0"/>
                <a:cs typeface="Arial" pitchFamily="34" charset="0"/>
              </a:defRPr>
            </a:lvl1pPr>
          </a:lstStyle>
          <a:p>
            <a:pPr lvl="0"/>
            <a:r>
              <a:rPr lang="en-US" dirty="0"/>
              <a:t>Subhead</a:t>
            </a:r>
          </a:p>
        </p:txBody>
      </p:sp>
      <p:sp>
        <p:nvSpPr>
          <p:cNvPr id="8" name="Text Placeholder 11"/>
          <p:cNvSpPr>
            <a:spLocks noGrp="1"/>
          </p:cNvSpPr>
          <p:nvPr>
            <p:ph type="body" sz="quarter" idx="11"/>
          </p:nvPr>
        </p:nvSpPr>
        <p:spPr>
          <a:xfrm>
            <a:off x="521229" y="2106579"/>
            <a:ext cx="11340739" cy="1862048"/>
          </a:xfrm>
          <a:prstGeom prst="rect">
            <a:avLst/>
          </a:prstGeom>
        </p:spPr>
        <p:txBody>
          <a:bodyPr wrap="square" lIns="0" tIns="0" rIns="0" bIns="0" anchor="t" anchorCtr="0">
            <a:spAutoFit/>
          </a:bodyPr>
          <a:lstStyle>
            <a:lvl1pPr marL="274320" indent="-274320">
              <a:spcBef>
                <a:spcPts val="600"/>
              </a:spcBef>
              <a:spcAft>
                <a:spcPts val="600"/>
              </a:spcAft>
              <a:buClr>
                <a:srgbClr val="FFCC33"/>
              </a:buClr>
              <a:buSzPct val="100000"/>
              <a:buFont typeface="Webdings" panose="05030102010509060703" pitchFamily="18" charset="2"/>
              <a:buChar char="4"/>
              <a:defRPr sz="2200">
                <a:latin typeface="Arial" pitchFamily="34" charset="0"/>
                <a:cs typeface="Arial" pitchFamily="34" charset="0"/>
              </a:defRPr>
            </a:lvl1pPr>
            <a:lvl2pPr marL="457200" indent="-182880">
              <a:spcBef>
                <a:spcPts val="600"/>
              </a:spcBef>
              <a:spcAft>
                <a:spcPts val="600"/>
              </a:spcAft>
              <a:buClr>
                <a:schemeClr val="bg1">
                  <a:lumMod val="65000"/>
                </a:schemeClr>
              </a:buClr>
              <a:buSzPct val="95000"/>
              <a:buFont typeface="Arial" pitchFamily="34" charset="0"/>
              <a:buChar char="–"/>
              <a:defRPr sz="2000">
                <a:latin typeface="Arial" pitchFamily="34" charset="0"/>
                <a:cs typeface="Arial" pitchFamily="34" charset="0"/>
              </a:defRPr>
            </a:lvl2pPr>
            <a:lvl3pPr marL="822960">
              <a:spcBef>
                <a:spcPts val="600"/>
              </a:spcBef>
              <a:spcAft>
                <a:spcPts val="600"/>
              </a:spcAft>
              <a:buClr>
                <a:schemeClr val="bg1">
                  <a:lumMod val="75000"/>
                </a:schemeClr>
              </a:buClr>
              <a:buFontTx/>
              <a:buNone/>
              <a:defRPr sz="1600">
                <a:latin typeface="Arial" pitchFamily="34" charset="0"/>
                <a:cs typeface="Arial" pitchFamily="34" charset="0"/>
              </a:defRPr>
            </a:lvl3pPr>
            <a:lvl4pPr marL="1371600">
              <a:spcBef>
                <a:spcPts val="600"/>
              </a:spcBef>
              <a:spcAft>
                <a:spcPts val="600"/>
              </a:spcAft>
              <a:buFontTx/>
              <a:buNone/>
              <a:defRPr sz="1200">
                <a:latin typeface="Arial" pitchFamily="34" charset="0"/>
                <a:cs typeface="Arial" pitchFamily="34" charset="0"/>
              </a:defRPr>
            </a:lvl4pPr>
            <a:lvl5pPr>
              <a:spcBef>
                <a:spcPts val="0"/>
              </a:spcBef>
              <a:spcAft>
                <a:spcPts val="1000"/>
              </a:spcAft>
              <a:buFontTx/>
              <a:buNone/>
              <a:defRPr sz="1200">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0"/>
            <a:ext cx="12192000" cy="118872"/>
          </a:xfrm>
          <a:prstGeom prst="rect">
            <a:avLst/>
          </a:prstGeom>
          <a:solidFill>
            <a:srgbClr val="FF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0643" y="6295634"/>
            <a:ext cx="541325" cy="365760"/>
          </a:xfrm>
          <a:prstGeom prst="rect">
            <a:avLst/>
          </a:prstGeom>
        </p:spPr>
      </p:pic>
    </p:spTree>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line title, sub, body">
    <p:spTree>
      <p:nvGrpSpPr>
        <p:cNvPr id="1" name=""/>
        <p:cNvGrpSpPr/>
        <p:nvPr/>
      </p:nvGrpSpPr>
      <p:grpSpPr>
        <a:xfrm>
          <a:off x="0" y="0"/>
          <a:ext cx="0" cy="0"/>
          <a:chOff x="0" y="0"/>
          <a:chExt cx="0" cy="0"/>
        </a:xfrm>
      </p:grpSpPr>
      <p:sp>
        <p:nvSpPr>
          <p:cNvPr id="2" name="Title 1"/>
          <p:cNvSpPr>
            <a:spLocks noGrp="1"/>
          </p:cNvSpPr>
          <p:nvPr>
            <p:ph type="title"/>
          </p:nvPr>
        </p:nvSpPr>
        <p:spPr>
          <a:xfrm>
            <a:off x="627549" y="381001"/>
            <a:ext cx="11234419" cy="397545"/>
          </a:xfrm>
          <a:prstGeom prst="rect">
            <a:avLst/>
          </a:prstGeom>
        </p:spPr>
        <p:txBody>
          <a:bodyPr wrap="square" lIns="0" tIns="0" rIns="0" bIns="0" anchor="t" anchorCtr="0">
            <a:spAutoFit/>
          </a:bodyPr>
          <a:lstStyle>
            <a:lvl1pPr algn="l">
              <a:lnSpc>
                <a:spcPts val="3100"/>
              </a:lnSpc>
              <a:defRPr lang="en-US" sz="2900" b="1" kern="1200" dirty="0">
                <a:solidFill>
                  <a:schemeClr val="tx1"/>
                </a:solidFill>
                <a:latin typeface="+mn-lt"/>
                <a:ea typeface="+mj-ea"/>
                <a:cs typeface="+mj-cs"/>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627549" y="1223937"/>
            <a:ext cx="11234419" cy="320601"/>
          </a:xfrm>
          <a:prstGeom prst="rect">
            <a:avLst/>
          </a:prstGeom>
        </p:spPr>
        <p:txBody>
          <a:bodyPr wrap="square" lIns="0" tIns="0" rIns="0" bIns="0" anchor="t" anchorCtr="0">
            <a:spAutoFit/>
          </a:bodyPr>
          <a:lstStyle>
            <a:lvl1pPr marL="0" indent="0">
              <a:lnSpc>
                <a:spcPts val="2500"/>
              </a:lnSpc>
              <a:spcBef>
                <a:spcPts val="0"/>
              </a:spcBef>
              <a:spcAft>
                <a:spcPts val="0"/>
              </a:spcAft>
              <a:buFontTx/>
              <a:buNone/>
              <a:defRPr sz="2200">
                <a:latin typeface="Arial" pitchFamily="34" charset="0"/>
                <a:cs typeface="Arial" pitchFamily="34" charset="0"/>
              </a:defRPr>
            </a:lvl1pPr>
          </a:lstStyle>
          <a:p>
            <a:pPr lvl="0"/>
            <a:r>
              <a:rPr lang="en-US" dirty="0"/>
              <a:t>Subhead</a:t>
            </a:r>
          </a:p>
        </p:txBody>
      </p:sp>
      <p:sp>
        <p:nvSpPr>
          <p:cNvPr id="8" name="Text Placeholder 11"/>
          <p:cNvSpPr>
            <a:spLocks noGrp="1"/>
          </p:cNvSpPr>
          <p:nvPr>
            <p:ph type="body" sz="quarter" idx="11"/>
          </p:nvPr>
        </p:nvSpPr>
        <p:spPr>
          <a:xfrm>
            <a:off x="521229" y="2421164"/>
            <a:ext cx="11340739" cy="1862048"/>
          </a:xfrm>
          <a:prstGeom prst="rect">
            <a:avLst/>
          </a:prstGeom>
        </p:spPr>
        <p:txBody>
          <a:bodyPr wrap="square" lIns="0" tIns="0" rIns="0" bIns="0" anchor="t" anchorCtr="0">
            <a:spAutoFit/>
          </a:bodyPr>
          <a:lstStyle>
            <a:lvl1pPr marL="274320" indent="-274320">
              <a:spcBef>
                <a:spcPts val="600"/>
              </a:spcBef>
              <a:spcAft>
                <a:spcPts val="600"/>
              </a:spcAft>
              <a:buClr>
                <a:srgbClr val="FFCC33"/>
              </a:buClr>
              <a:buSzPct val="100000"/>
              <a:buFont typeface="Webdings" panose="05030102010509060703" pitchFamily="18" charset="2"/>
              <a:buChar char="4"/>
              <a:defRPr sz="2200">
                <a:latin typeface="Arial" pitchFamily="34" charset="0"/>
                <a:cs typeface="Arial" pitchFamily="34" charset="0"/>
              </a:defRPr>
            </a:lvl1pPr>
            <a:lvl2pPr marL="457200" indent="-182880">
              <a:spcBef>
                <a:spcPts val="600"/>
              </a:spcBef>
              <a:spcAft>
                <a:spcPts val="600"/>
              </a:spcAft>
              <a:buClr>
                <a:schemeClr val="bg1">
                  <a:lumMod val="65000"/>
                </a:schemeClr>
              </a:buClr>
              <a:buSzPct val="95000"/>
              <a:buFont typeface="Arial" pitchFamily="34" charset="0"/>
              <a:buChar char="–"/>
              <a:defRPr sz="2000">
                <a:latin typeface="Arial" pitchFamily="34" charset="0"/>
                <a:cs typeface="Arial" pitchFamily="34" charset="0"/>
              </a:defRPr>
            </a:lvl2pPr>
            <a:lvl3pPr marL="822960">
              <a:spcBef>
                <a:spcPts val="600"/>
              </a:spcBef>
              <a:spcAft>
                <a:spcPts val="600"/>
              </a:spcAft>
              <a:buClr>
                <a:schemeClr val="bg1">
                  <a:lumMod val="75000"/>
                </a:schemeClr>
              </a:buClr>
              <a:buFontTx/>
              <a:buNone/>
              <a:defRPr sz="1600">
                <a:latin typeface="Arial" pitchFamily="34" charset="0"/>
                <a:cs typeface="Arial" pitchFamily="34" charset="0"/>
              </a:defRPr>
            </a:lvl3pPr>
            <a:lvl4pPr marL="1371600">
              <a:spcBef>
                <a:spcPts val="600"/>
              </a:spcBef>
              <a:spcAft>
                <a:spcPts val="600"/>
              </a:spcAft>
              <a:buFontTx/>
              <a:buNone/>
              <a:defRPr sz="1200">
                <a:latin typeface="Arial" pitchFamily="34" charset="0"/>
                <a:cs typeface="Arial" pitchFamily="34" charset="0"/>
              </a:defRPr>
            </a:lvl4pPr>
            <a:lvl5pPr>
              <a:spcBef>
                <a:spcPts val="0"/>
              </a:spcBef>
              <a:spcAft>
                <a:spcPts val="1000"/>
              </a:spcAft>
              <a:buFontTx/>
              <a:buNone/>
              <a:defRPr sz="1200">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0" y="0"/>
            <a:ext cx="12192000" cy="118872"/>
          </a:xfrm>
          <a:prstGeom prst="rect">
            <a:avLst/>
          </a:prstGeom>
          <a:solidFill>
            <a:srgbClr val="FF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0643" y="6295634"/>
            <a:ext cx="541325" cy="365760"/>
          </a:xfrm>
          <a:prstGeom prst="rect">
            <a:avLst/>
          </a:prstGeom>
        </p:spPr>
      </p:pic>
    </p:spTree>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
    <p:spTree>
      <p:nvGrpSpPr>
        <p:cNvPr id="1" name=""/>
        <p:cNvGrpSpPr/>
        <p:nvPr/>
      </p:nvGrpSpPr>
      <p:grpSpPr>
        <a:xfrm>
          <a:off x="0" y="0"/>
          <a:ext cx="0" cy="0"/>
          <a:chOff x="0" y="0"/>
          <a:chExt cx="0" cy="0"/>
        </a:xfrm>
      </p:grpSpPr>
      <p:sp>
        <p:nvSpPr>
          <p:cNvPr id="2" name="Title 1"/>
          <p:cNvSpPr>
            <a:spLocks noGrp="1"/>
          </p:cNvSpPr>
          <p:nvPr>
            <p:ph type="title"/>
          </p:nvPr>
        </p:nvSpPr>
        <p:spPr>
          <a:xfrm>
            <a:off x="627549" y="381001"/>
            <a:ext cx="11234419" cy="397545"/>
          </a:xfrm>
          <a:prstGeom prst="rect">
            <a:avLst/>
          </a:prstGeom>
        </p:spPr>
        <p:txBody>
          <a:bodyPr wrap="square" lIns="0" tIns="0" rIns="0" bIns="0" anchor="t" anchorCtr="0">
            <a:spAutoFit/>
          </a:bodyPr>
          <a:lstStyle>
            <a:lvl1pPr algn="l">
              <a:lnSpc>
                <a:spcPts val="3100"/>
              </a:lnSpc>
              <a:defRPr lang="en-US" sz="2900" b="1" kern="1200" dirty="0">
                <a:solidFill>
                  <a:schemeClr val="tx1"/>
                </a:solidFill>
                <a:latin typeface="+mn-lt"/>
                <a:ea typeface="+mj-ea"/>
                <a:cs typeface="+mj-cs"/>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627549" y="835224"/>
            <a:ext cx="11234419" cy="320601"/>
          </a:xfrm>
          <a:prstGeom prst="rect">
            <a:avLst/>
          </a:prstGeom>
        </p:spPr>
        <p:txBody>
          <a:bodyPr wrap="square" lIns="0" tIns="0" rIns="0" bIns="0" anchor="t" anchorCtr="0">
            <a:spAutoFit/>
          </a:bodyPr>
          <a:lstStyle>
            <a:lvl1pPr marL="0" indent="0">
              <a:lnSpc>
                <a:spcPts val="2500"/>
              </a:lnSpc>
              <a:spcBef>
                <a:spcPts val="0"/>
              </a:spcBef>
              <a:spcAft>
                <a:spcPts val="0"/>
              </a:spcAft>
              <a:buFontTx/>
              <a:buNone/>
              <a:defRPr sz="2200">
                <a:latin typeface="Arial" pitchFamily="34" charset="0"/>
                <a:cs typeface="Arial" pitchFamily="34" charset="0"/>
              </a:defRPr>
            </a:lvl1pPr>
          </a:lstStyle>
          <a:p>
            <a:pPr lvl="0"/>
            <a:r>
              <a:rPr lang="en-US" dirty="0"/>
              <a:t>Subhead</a:t>
            </a:r>
          </a:p>
        </p:txBody>
      </p:sp>
      <p:sp>
        <p:nvSpPr>
          <p:cNvPr id="9" name="Rectangle 8"/>
          <p:cNvSpPr/>
          <p:nvPr userDrawn="1"/>
        </p:nvSpPr>
        <p:spPr>
          <a:xfrm>
            <a:off x="0" y="0"/>
            <a:ext cx="12192000" cy="118872"/>
          </a:xfrm>
          <a:prstGeom prst="rect">
            <a:avLst/>
          </a:prstGeom>
          <a:solidFill>
            <a:srgbClr val="FF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0643" y="6295634"/>
            <a:ext cx="541325" cy="365760"/>
          </a:xfrm>
          <a:prstGeom prst="rect">
            <a:avLst/>
          </a:prstGeom>
        </p:spPr>
      </p:pic>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line title, sub">
    <p:spTree>
      <p:nvGrpSpPr>
        <p:cNvPr id="1" name=""/>
        <p:cNvGrpSpPr/>
        <p:nvPr/>
      </p:nvGrpSpPr>
      <p:grpSpPr>
        <a:xfrm>
          <a:off x="0" y="0"/>
          <a:ext cx="0" cy="0"/>
          <a:chOff x="0" y="0"/>
          <a:chExt cx="0" cy="0"/>
        </a:xfrm>
      </p:grpSpPr>
      <p:sp>
        <p:nvSpPr>
          <p:cNvPr id="2" name="Title 1"/>
          <p:cNvSpPr>
            <a:spLocks noGrp="1"/>
          </p:cNvSpPr>
          <p:nvPr>
            <p:ph type="title"/>
          </p:nvPr>
        </p:nvSpPr>
        <p:spPr>
          <a:xfrm>
            <a:off x="627549" y="381001"/>
            <a:ext cx="11234419" cy="397545"/>
          </a:xfrm>
          <a:prstGeom prst="rect">
            <a:avLst/>
          </a:prstGeom>
        </p:spPr>
        <p:txBody>
          <a:bodyPr wrap="square" lIns="0" tIns="0" rIns="0" bIns="0" anchor="t" anchorCtr="0">
            <a:spAutoFit/>
          </a:bodyPr>
          <a:lstStyle>
            <a:lvl1pPr algn="l">
              <a:lnSpc>
                <a:spcPts val="3100"/>
              </a:lnSpc>
              <a:defRPr lang="en-US" sz="2900" b="1" kern="1200" dirty="0">
                <a:solidFill>
                  <a:schemeClr val="tx1"/>
                </a:solidFill>
                <a:latin typeface="+mn-lt"/>
                <a:ea typeface="+mj-ea"/>
                <a:cs typeface="+mj-cs"/>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a:xfrm>
            <a:off x="627549" y="1223937"/>
            <a:ext cx="11234419" cy="320601"/>
          </a:xfrm>
          <a:prstGeom prst="rect">
            <a:avLst/>
          </a:prstGeom>
        </p:spPr>
        <p:txBody>
          <a:bodyPr wrap="square" lIns="0" tIns="0" rIns="0" bIns="0" anchor="t" anchorCtr="0">
            <a:spAutoFit/>
          </a:bodyPr>
          <a:lstStyle>
            <a:lvl1pPr marL="0" indent="0">
              <a:lnSpc>
                <a:spcPts val="2500"/>
              </a:lnSpc>
              <a:spcBef>
                <a:spcPts val="0"/>
              </a:spcBef>
              <a:spcAft>
                <a:spcPts val="0"/>
              </a:spcAft>
              <a:buFontTx/>
              <a:buNone/>
              <a:defRPr sz="2200">
                <a:latin typeface="Arial" pitchFamily="34" charset="0"/>
                <a:cs typeface="Arial" pitchFamily="34" charset="0"/>
              </a:defRPr>
            </a:lvl1pPr>
          </a:lstStyle>
          <a:p>
            <a:pPr lvl="0"/>
            <a:r>
              <a:rPr lang="en-US" dirty="0"/>
              <a:t>Subhead</a:t>
            </a:r>
          </a:p>
        </p:txBody>
      </p:sp>
      <p:sp>
        <p:nvSpPr>
          <p:cNvPr id="9" name="Rectangle 8"/>
          <p:cNvSpPr/>
          <p:nvPr userDrawn="1"/>
        </p:nvSpPr>
        <p:spPr>
          <a:xfrm>
            <a:off x="0" y="0"/>
            <a:ext cx="12192000" cy="118872"/>
          </a:xfrm>
          <a:prstGeom prst="rect">
            <a:avLst/>
          </a:prstGeom>
          <a:solidFill>
            <a:srgbClr val="FF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0643" y="6295634"/>
            <a:ext cx="541325" cy="365760"/>
          </a:xfrm>
          <a:prstGeom prst="rect">
            <a:avLst/>
          </a:prstGeom>
        </p:spPr>
      </p:pic>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7549" y="381001"/>
            <a:ext cx="11234419" cy="397545"/>
          </a:xfrm>
          <a:prstGeom prst="rect">
            <a:avLst/>
          </a:prstGeom>
        </p:spPr>
        <p:txBody>
          <a:bodyPr wrap="square" lIns="0" tIns="0" rIns="0" bIns="0" anchor="t" anchorCtr="0">
            <a:spAutoFit/>
          </a:bodyPr>
          <a:lstStyle>
            <a:lvl1pPr algn="l">
              <a:lnSpc>
                <a:spcPts val="3100"/>
              </a:lnSpc>
              <a:defRPr lang="en-US" sz="2900" b="1" kern="1200" dirty="0">
                <a:solidFill>
                  <a:schemeClr val="tx1"/>
                </a:solidFill>
                <a:latin typeface="+mn-lt"/>
                <a:ea typeface="+mj-ea"/>
                <a:cs typeface="+mj-cs"/>
              </a:defRPr>
            </a:lvl1pPr>
          </a:lstStyle>
          <a:p>
            <a:r>
              <a:rPr lang="en-US"/>
              <a:t>Click to edit Master title style</a:t>
            </a:r>
            <a:endParaRPr lang="en-US" dirty="0"/>
          </a:p>
        </p:txBody>
      </p:sp>
      <p:sp>
        <p:nvSpPr>
          <p:cNvPr id="7" name="Rectangle 6"/>
          <p:cNvSpPr/>
          <p:nvPr userDrawn="1"/>
        </p:nvSpPr>
        <p:spPr>
          <a:xfrm>
            <a:off x="0" y="0"/>
            <a:ext cx="12192000" cy="118872"/>
          </a:xfrm>
          <a:prstGeom prst="rect">
            <a:avLst/>
          </a:prstGeom>
          <a:solidFill>
            <a:srgbClr val="FF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0643" y="6295634"/>
            <a:ext cx="541325" cy="365760"/>
          </a:xfrm>
          <a:prstGeom prst="rect">
            <a:avLst/>
          </a:prstGeom>
        </p:spPr>
      </p:pic>
    </p:spTree>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p:cNvSpPr/>
          <p:nvPr userDrawn="1"/>
        </p:nvSpPr>
        <p:spPr>
          <a:xfrm>
            <a:off x="0" y="0"/>
            <a:ext cx="12192000" cy="118872"/>
          </a:xfrm>
          <a:prstGeom prst="rect">
            <a:avLst/>
          </a:prstGeom>
          <a:solidFill>
            <a:srgbClr val="FF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0643" y="6295634"/>
            <a:ext cx="541325" cy="365760"/>
          </a:xfrm>
          <a:prstGeom prst="rect">
            <a:avLst/>
          </a:prstGeom>
        </p:spPr>
      </p:pic>
    </p:spTree>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divider">
    <p:bg>
      <p:bgPr>
        <a:blipFill dpi="0" rotWithShape="1">
          <a:blip r:embed="rId2">
            <a:extLst>
              <a:ext uri="{BEBA8EAE-BF5A-486C-A8C5-ECC9F3942E4B}">
                <a14:imgProps xmlns:a14="http://schemas.microsoft.com/office/drawing/2010/main">
                  <a14:imgLayer r:embed="rId3">
                    <a14:imgEffect>
                      <a14:saturation sat="80000"/>
                    </a14:imgEffect>
                    <a14:imgEffect>
                      <a14:brightnessContrast brigh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60" name="Title Placeholder 1"/>
          <p:cNvSpPr>
            <a:spLocks noGrp="1"/>
          </p:cNvSpPr>
          <p:nvPr>
            <p:ph type="title" hasCustomPrompt="1"/>
          </p:nvPr>
        </p:nvSpPr>
        <p:spPr>
          <a:xfrm>
            <a:off x="882395" y="2708549"/>
            <a:ext cx="10713798" cy="1982826"/>
          </a:xfrm>
          <a:prstGeom prst="rect">
            <a:avLst/>
          </a:prstGeom>
        </p:spPr>
        <p:txBody>
          <a:bodyPr vert="horz" lIns="91440" tIns="45720" rIns="91440" bIns="45720" rtlCol="0" anchor="t" anchorCtr="0">
            <a:normAutofit/>
          </a:bodyPr>
          <a:lstStyle>
            <a:lvl1pPr algn="l">
              <a:lnSpc>
                <a:spcPts val="5000"/>
              </a:lnSpc>
              <a:defRPr sz="4800" b="1">
                <a:latin typeface="+mn-lt"/>
              </a:defRPr>
            </a:lvl1pPr>
          </a:lstStyle>
          <a:p>
            <a:r>
              <a:rPr lang="en-US" dirty="0"/>
              <a:t>Click to edit section break</a:t>
            </a: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544" y="6143574"/>
            <a:ext cx="541325" cy="365760"/>
          </a:xfrm>
          <a:prstGeom prst="rect">
            <a:avLst/>
          </a:prstGeom>
        </p:spPr>
      </p:pic>
    </p:spTree>
    <p:extLst>
      <p:ext uri="{BB962C8B-B14F-4D97-AF65-F5344CB8AC3E}">
        <p14:creationId xmlns:p14="http://schemas.microsoft.com/office/powerpoint/2010/main" val="1641539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final slide">
    <p:bg>
      <p:bgPr>
        <a:blipFill dpi="0" rotWithShape="1">
          <a:blip r:embed="rId2">
            <a:extLst>
              <a:ext uri="{BEBA8EAE-BF5A-486C-A8C5-ECC9F3942E4B}">
                <a14:imgProps xmlns:a14="http://schemas.microsoft.com/office/drawing/2010/main">
                  <a14:imgLayer r:embed="rId3">
                    <a14:imgEffect>
                      <a14:saturation sat="80000"/>
                    </a14:imgEffect>
                    <a14:imgEffect>
                      <a14:brightnessContrast brigh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04" name="Text Placeholder 12"/>
          <p:cNvSpPr>
            <a:spLocks noGrp="1"/>
          </p:cNvSpPr>
          <p:nvPr>
            <p:ph type="body" sz="quarter" idx="11" hasCustomPrompt="1"/>
          </p:nvPr>
        </p:nvSpPr>
        <p:spPr>
          <a:xfrm>
            <a:off x="772398" y="4015678"/>
            <a:ext cx="7979583" cy="1073851"/>
          </a:xfrm>
          <a:prstGeom prst="rect">
            <a:avLst/>
          </a:prstGeom>
        </p:spPr>
        <p:txBody>
          <a:bodyPr/>
          <a:lstStyle>
            <a:lvl1pPr marL="0" indent="0">
              <a:lnSpc>
                <a:spcPts val="2900"/>
              </a:lnSpc>
              <a:spcBef>
                <a:spcPts val="0"/>
              </a:spcBef>
              <a:buFontTx/>
              <a:buNone/>
              <a:defRPr sz="2800" b="1" baseline="0"/>
            </a:lvl1pPr>
            <a:lvl2pPr marL="0" indent="0">
              <a:lnSpc>
                <a:spcPts val="2400"/>
              </a:lnSpc>
              <a:spcBef>
                <a:spcPts val="0"/>
              </a:spcBef>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3 lines: Name, title, contact info</a:t>
            </a:r>
          </a:p>
          <a:p>
            <a:pPr lvl="0"/>
            <a:r>
              <a:rPr lang="en-US" dirty="0"/>
              <a:t>(3 lines: </a:t>
            </a:r>
          </a:p>
          <a:p>
            <a:pPr lvl="0"/>
            <a:r>
              <a:rPr lang="en-US" dirty="0"/>
              <a:t>30 pt. bold, 24 pt. bold, 24 pt.)</a:t>
            </a:r>
          </a:p>
        </p:txBody>
      </p:sp>
      <p:sp>
        <p:nvSpPr>
          <p:cNvPr id="6" name="TextBox 5"/>
          <p:cNvSpPr txBox="1"/>
          <p:nvPr userDrawn="1"/>
        </p:nvSpPr>
        <p:spPr>
          <a:xfrm>
            <a:off x="801696" y="2224977"/>
            <a:ext cx="7085706" cy="1384995"/>
          </a:xfrm>
          <a:prstGeom prst="rect">
            <a:avLst/>
          </a:prstGeom>
          <a:noFill/>
        </p:spPr>
        <p:txBody>
          <a:bodyPr wrap="square" lIns="0" tIns="0" rIns="0" bIns="0" rtlCol="0">
            <a:spAutoFit/>
          </a:bodyPr>
          <a:lstStyle/>
          <a:p>
            <a:pPr>
              <a:lnSpc>
                <a:spcPts val="3600"/>
              </a:lnSpc>
            </a:pPr>
            <a:r>
              <a:rPr lang="en-US" sz="3200" b="1" dirty="0">
                <a:solidFill>
                  <a:srgbClr val="909090"/>
                </a:solidFill>
                <a:latin typeface="Arial" pitchFamily="34" charset="0"/>
                <a:cs typeface="Arial" pitchFamily="34" charset="0"/>
              </a:rPr>
              <a:t>More information and links to our YouTube channel</a:t>
            </a:r>
            <a:r>
              <a:rPr lang="en-US" sz="3200" b="1" baseline="0" dirty="0">
                <a:solidFill>
                  <a:srgbClr val="909090"/>
                </a:solidFill>
                <a:latin typeface="Arial" pitchFamily="34" charset="0"/>
                <a:cs typeface="Arial" pitchFamily="34" charset="0"/>
              </a:rPr>
              <a:t> </a:t>
            </a:r>
            <a:r>
              <a:rPr lang="en-US" sz="3200" b="1" dirty="0">
                <a:solidFill>
                  <a:srgbClr val="909090"/>
                </a:solidFill>
                <a:latin typeface="Arial" pitchFamily="34" charset="0"/>
                <a:cs typeface="Arial" pitchFamily="34" charset="0"/>
              </a:rPr>
              <a:t>and Twitter feed</a:t>
            </a:r>
            <a:br>
              <a:rPr lang="en-US" sz="3200" b="1" dirty="0">
                <a:solidFill>
                  <a:srgbClr val="909090"/>
                </a:solidFill>
                <a:latin typeface="Arial" pitchFamily="34" charset="0"/>
                <a:cs typeface="Arial" pitchFamily="34" charset="0"/>
              </a:rPr>
            </a:br>
            <a:r>
              <a:rPr lang="en-US" sz="3200" b="1" dirty="0">
                <a:solidFill>
                  <a:srgbClr val="909090"/>
                </a:solidFill>
                <a:latin typeface="Arial" pitchFamily="34" charset="0"/>
                <a:cs typeface="Arial" pitchFamily="34" charset="0"/>
              </a:rPr>
              <a:t>at iihs.org</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3961" y="358261"/>
            <a:ext cx="4358229" cy="1371600"/>
          </a:xfrm>
          <a:prstGeom prst="rect">
            <a:avLst/>
          </a:prstGeom>
        </p:spPr>
      </p:pic>
      <p:sp>
        <p:nvSpPr>
          <p:cNvPr id="9" name="TextBox 8"/>
          <p:cNvSpPr txBox="1"/>
          <p:nvPr userDrawn="1"/>
        </p:nvSpPr>
        <p:spPr>
          <a:xfrm>
            <a:off x="10477597" y="5595522"/>
            <a:ext cx="1261013" cy="400110"/>
          </a:xfrm>
          <a:prstGeom prst="rect">
            <a:avLst/>
          </a:prstGeom>
          <a:noFill/>
        </p:spPr>
        <p:txBody>
          <a:bodyPr wrap="square" rtlCol="0">
            <a:spAutoFit/>
          </a:bodyPr>
          <a:lstStyle/>
          <a:p>
            <a:r>
              <a:rPr lang="en-US" sz="2000" dirty="0">
                <a:solidFill>
                  <a:schemeClr val="bg1"/>
                </a:solidFill>
                <a:latin typeface="Arial Black" panose="020B0A04020102020204" pitchFamily="34" charset="0"/>
              </a:rPr>
              <a:t>iihs.org</a:t>
            </a:r>
          </a:p>
        </p:txBody>
      </p:sp>
    </p:spTree>
    <p:extLst>
      <p:ext uri="{BB962C8B-B14F-4D97-AF65-F5344CB8AC3E}">
        <p14:creationId xmlns:p14="http://schemas.microsoft.com/office/powerpoint/2010/main" val="3634759314"/>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7" r:id="rId1"/>
    <p:sldLayoutId id="2147483750" r:id="rId2"/>
    <p:sldLayoutId id="2147483759" r:id="rId3"/>
    <p:sldLayoutId id="2147483755" r:id="rId4"/>
    <p:sldLayoutId id="2147483763" r:id="rId5"/>
    <p:sldLayoutId id="2147483757" r:id="rId6"/>
    <p:sldLayoutId id="2147483748" r:id="rId7"/>
    <p:sldLayoutId id="2147483949" r:id="rId8"/>
    <p:sldLayoutId id="2147483946"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jcicchino\Desktop\work%20from%20home%20saved\2017%20DriveSmart%20Virginia\DV13120_AEB_split.mp4" TargetMode="External"/><Relationship Id="rId1" Type="http://schemas.microsoft.com/office/2007/relationships/media" Target="file:///C:\Users\jcicchino\Desktop\work%20from%20home%20saved\2017%20DriveSmart%20Virginia\DV13120_AEB_split.mp4" TargetMode="Externa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jcicchino\Desktop\work%20from%20home%20saved\2017%20DriveSmart%20Virginia\DV15167%20AEB%20S60%20DURANGO%20OUTBACK.mp4" TargetMode="External"/><Relationship Id="rId1" Type="http://schemas.microsoft.com/office/2007/relationships/media" Target="file:///C:\Users\jcicchino\Desktop\work%20from%20home%20saved\2017%20DriveSmart%20Virginia\DV15167%20AEB%20S60%20DURANGO%20OUTBACK.mp4" TargetMode="Externa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file:///C:\Users\jcicchino\Desktop\work%20from%20home%20saved\2017%20DriveSmart%20Virginia\MC17019_12_VALET.wmv" TargetMode="External"/><Relationship Id="rId1" Type="http://schemas.microsoft.com/office/2007/relationships/media" Target="file:///C:\Users\jcicchino\Desktop\work%20from%20home%20saved\2017%20DriveSmart%20Virginia\MC17019_12_VALET.wmv" TargetMode="Externa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jcicchino\Desktop\work%20from%20home%20saved\2017%20DriveSmart%20Virginia\DV14032_Hyundai%20Genesis%20Sixth%20sense.wmv" TargetMode="External"/><Relationship Id="rId1" Type="http://schemas.microsoft.com/office/2007/relationships/media" Target="file:///C:\Users\jcicchino\Desktop\work%20from%20home%20saved\2017%20DriveSmart%20Virginia\DV14032_Hyundai%20Genesis%20Sixth%20sense.wmv"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032" y="2112620"/>
            <a:ext cx="10832785" cy="1823576"/>
          </a:xfrm>
        </p:spPr>
        <p:txBody>
          <a:bodyPr/>
          <a:lstStyle/>
          <a:p>
            <a:r>
              <a:rPr lang="en-US" sz="4200" dirty="0"/>
              <a:t>Can technology prevent distracted driving crashes? Effectiveness </a:t>
            </a:r>
            <a:br>
              <a:rPr lang="en-US" sz="4200" dirty="0"/>
            </a:br>
            <a:r>
              <a:rPr lang="en-US" sz="4200" dirty="0"/>
              <a:t>of crash avoidance tech</a:t>
            </a:r>
          </a:p>
        </p:txBody>
      </p:sp>
      <p:sp>
        <p:nvSpPr>
          <p:cNvPr id="3" name="Text Placeholder 2"/>
          <p:cNvSpPr>
            <a:spLocks noGrp="1"/>
          </p:cNvSpPr>
          <p:nvPr>
            <p:ph type="body" sz="quarter" idx="10"/>
          </p:nvPr>
        </p:nvSpPr>
        <p:spPr>
          <a:xfrm>
            <a:off x="710033" y="4157551"/>
            <a:ext cx="10515600" cy="1246495"/>
          </a:xfrm>
        </p:spPr>
        <p:txBody>
          <a:bodyPr/>
          <a:lstStyle/>
          <a:p>
            <a:pPr>
              <a:lnSpc>
                <a:spcPts val="3000"/>
              </a:lnSpc>
            </a:pPr>
            <a:r>
              <a:rPr lang="en-US" sz="2800" b="1" dirty="0"/>
              <a:t>Drive Smart Virginia</a:t>
            </a:r>
          </a:p>
          <a:p>
            <a:pPr>
              <a:lnSpc>
                <a:spcPts val="3000"/>
              </a:lnSpc>
            </a:pPr>
            <a:r>
              <a:rPr lang="en-US" sz="2700" dirty="0"/>
              <a:t>2017 Distracted Driving Summit</a:t>
            </a:r>
          </a:p>
          <a:p>
            <a:pPr>
              <a:lnSpc>
                <a:spcPts val="3000"/>
              </a:lnSpc>
            </a:pPr>
            <a:r>
              <a:rPr lang="en-US" sz="2700" dirty="0"/>
              <a:t>September 28, 2017</a:t>
            </a:r>
          </a:p>
        </p:txBody>
      </p:sp>
      <p:sp>
        <p:nvSpPr>
          <p:cNvPr id="4" name="Text Placeholder 3"/>
          <p:cNvSpPr>
            <a:spLocks noGrp="1"/>
          </p:cNvSpPr>
          <p:nvPr>
            <p:ph type="body" sz="quarter" idx="11"/>
          </p:nvPr>
        </p:nvSpPr>
        <p:spPr>
          <a:xfrm>
            <a:off x="710033" y="5625401"/>
            <a:ext cx="10515600" cy="412934"/>
          </a:xfrm>
        </p:spPr>
        <p:txBody>
          <a:bodyPr/>
          <a:lstStyle/>
          <a:p>
            <a:r>
              <a:rPr lang="en-US" sz="2200" dirty="0"/>
              <a:t>Jessica Cicchino</a:t>
            </a:r>
          </a:p>
        </p:txBody>
      </p:sp>
    </p:spTree>
    <p:extLst>
      <p:ext uri="{BB962C8B-B14F-4D97-AF65-F5344CB8AC3E}">
        <p14:creationId xmlns:p14="http://schemas.microsoft.com/office/powerpoint/2010/main" val="2379743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V13120_AEB_split">
            <a:hlinkClick r:id="" action="ppaction://media"/>
            <a:extLst>
              <a:ext uri="{FF2B5EF4-FFF2-40B4-BE49-F238E27FC236}">
                <a16:creationId xmlns:a16="http://schemas.microsoft.com/office/drawing/2014/main" id="{4B86CAB7-981A-44D7-91F3-FA4D00D782C3}"/>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1996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04D4-76D1-4AA6-AA28-519F44998C2F}"/>
              </a:ext>
            </a:extLst>
          </p:cNvPr>
          <p:cNvSpPr>
            <a:spLocks noGrp="1"/>
          </p:cNvSpPr>
          <p:nvPr>
            <p:ph type="title"/>
          </p:nvPr>
        </p:nvSpPr>
        <p:spPr/>
        <p:txBody>
          <a:bodyPr/>
          <a:lstStyle/>
          <a:p>
            <a:r>
              <a:rPr lang="en-US" dirty="0"/>
              <a:t>Front crash prevention:</a:t>
            </a:r>
            <a:br>
              <a:rPr lang="en-US" dirty="0"/>
            </a:br>
            <a:r>
              <a:rPr lang="en-US" dirty="0"/>
              <a:t>Turned on?</a:t>
            </a:r>
          </a:p>
        </p:txBody>
      </p:sp>
    </p:spTree>
    <p:extLst>
      <p:ext uri="{BB962C8B-B14F-4D97-AF65-F5344CB8AC3E}">
        <p14:creationId xmlns:p14="http://schemas.microsoft.com/office/powerpoint/2010/main" val="2657493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Percent of vehicle owners who reported driving with forward collision warning turned on</a:t>
            </a:r>
            <a:endParaRPr lang="en-US" dirty="0"/>
          </a:p>
        </p:txBody>
      </p:sp>
      <p:graphicFrame>
        <p:nvGraphicFramePr>
          <p:cNvPr id="52" name="Object 3"/>
          <p:cNvGraphicFramePr>
            <a:graphicFrameLocks noChangeAspect="1"/>
          </p:cNvGraphicFramePr>
          <p:nvPr>
            <p:extLst>
              <p:ext uri="{D42A27DB-BD31-4B8C-83A1-F6EECF244321}">
                <p14:modId xmlns:p14="http://schemas.microsoft.com/office/powerpoint/2010/main" val="3649395322"/>
              </p:ext>
            </p:extLst>
          </p:nvPr>
        </p:nvGraphicFramePr>
        <p:xfrm>
          <a:off x="1772920" y="1505569"/>
          <a:ext cx="8844020" cy="527995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1598733" y="1108075"/>
            <a:ext cx="586500" cy="3556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610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On-off status of front crash prevention systems</a:t>
            </a:r>
          </a:p>
        </p:txBody>
      </p:sp>
      <p:sp>
        <p:nvSpPr>
          <p:cNvPr id="3" name="Text Placeholder 2"/>
          <p:cNvSpPr>
            <a:spLocks noGrp="1"/>
          </p:cNvSpPr>
          <p:nvPr>
            <p:ph type="body" sz="quarter" idx="10"/>
          </p:nvPr>
        </p:nvSpPr>
        <p:spPr/>
        <p:txBody>
          <a:bodyPr/>
          <a:lstStyle/>
          <a:p>
            <a:r>
              <a:rPr lang="en-US"/>
              <a:t>By manufacturer</a:t>
            </a:r>
          </a:p>
        </p:txBody>
      </p:sp>
      <p:graphicFrame>
        <p:nvGraphicFramePr>
          <p:cNvPr id="6" name="Table 5"/>
          <p:cNvGraphicFramePr>
            <a:graphicFrameLocks noGrp="1"/>
          </p:cNvGraphicFramePr>
          <p:nvPr>
            <p:extLst>
              <p:ext uri="{D42A27DB-BD31-4B8C-83A1-F6EECF244321}">
                <p14:modId xmlns:p14="http://schemas.microsoft.com/office/powerpoint/2010/main" val="3947250016"/>
              </p:ext>
            </p:extLst>
          </p:nvPr>
        </p:nvGraphicFramePr>
        <p:xfrm>
          <a:off x="2127504" y="1560201"/>
          <a:ext cx="7785796" cy="4264647"/>
        </p:xfrm>
        <a:graphic>
          <a:graphicData uri="http://schemas.openxmlformats.org/drawingml/2006/table">
            <a:tbl>
              <a:tblPr firstRow="1" bandRow="1">
                <a:tableStyleId>{5C22544A-7EE6-4342-B048-85BDC9FD1C3A}</a:tableStyleId>
              </a:tblPr>
              <a:tblGrid>
                <a:gridCol w="2862072">
                  <a:extLst>
                    <a:ext uri="{9D8B030D-6E8A-4147-A177-3AD203B41FA5}">
                      <a16:colId xmlns:a16="http://schemas.microsoft.com/office/drawing/2014/main" val="20000"/>
                    </a:ext>
                  </a:extLst>
                </a:gridCol>
                <a:gridCol w="2461862">
                  <a:extLst>
                    <a:ext uri="{9D8B030D-6E8A-4147-A177-3AD203B41FA5}">
                      <a16:colId xmlns:a16="http://schemas.microsoft.com/office/drawing/2014/main" val="20001"/>
                    </a:ext>
                  </a:extLst>
                </a:gridCol>
                <a:gridCol w="2461862">
                  <a:extLst>
                    <a:ext uri="{9D8B030D-6E8A-4147-A177-3AD203B41FA5}">
                      <a16:colId xmlns:a16="http://schemas.microsoft.com/office/drawing/2014/main" val="2287272536"/>
                    </a:ext>
                  </a:extLst>
                </a:gridCol>
              </a:tblGrid>
              <a:tr h="959545">
                <a:tc>
                  <a:txBody>
                    <a:bodyPr/>
                    <a:lstStyle/>
                    <a:p>
                      <a:pPr algn="ctr"/>
                      <a:endParaRPr lang="en-US" sz="2000" b="0">
                        <a:solidFill>
                          <a:schemeClr val="tx1"/>
                        </a:solidFill>
                      </a:endParaRPr>
                    </a:p>
                  </a:txBody>
                  <a:tcPr anchor="ctr">
                    <a:lnR w="19050" cap="flat" cmpd="sng" algn="ctr">
                      <a:solidFill>
                        <a:srgbClr val="969696"/>
                      </a:solidFill>
                      <a:prstDash val="solid"/>
                      <a:round/>
                      <a:headEnd type="none" w="med" len="med"/>
                      <a:tailEnd type="none" w="med" len="med"/>
                    </a:lnR>
                    <a:lnB w="19050" cap="flat" cmpd="sng" algn="ctr">
                      <a:solidFill>
                        <a:srgbClr val="969696"/>
                      </a:solidFill>
                      <a:prstDash val="solid"/>
                      <a:round/>
                      <a:headEnd type="none" w="med" len="med"/>
                      <a:tailEnd type="none" w="med" len="med"/>
                    </a:lnB>
                    <a:noFill/>
                  </a:tcPr>
                </a:tc>
                <a:tc>
                  <a:txBody>
                    <a:bodyPr/>
                    <a:lstStyle/>
                    <a:p>
                      <a:pPr algn="ctr"/>
                      <a:r>
                        <a:rPr lang="en-US" sz="2000" b="0">
                          <a:solidFill>
                            <a:schemeClr val="tx1"/>
                          </a:solidFill>
                        </a:rPr>
                        <a:t>percent with</a:t>
                      </a:r>
                      <a:br>
                        <a:rPr lang="en-US" sz="2000" b="0">
                          <a:solidFill>
                            <a:schemeClr val="tx1"/>
                          </a:solidFill>
                        </a:rPr>
                      </a:br>
                      <a:r>
                        <a:rPr lang="en-US" sz="2000" b="0">
                          <a:solidFill>
                            <a:schemeClr val="tx1"/>
                          </a:solidFill>
                        </a:rPr>
                        <a:t>system</a:t>
                      </a:r>
                      <a:r>
                        <a:rPr lang="en-US" sz="2000" b="0" baseline="0">
                          <a:solidFill>
                            <a:schemeClr val="tx1"/>
                          </a:solidFill>
                        </a:rPr>
                        <a:t> on</a:t>
                      </a:r>
                      <a:endParaRPr lang="en-US" sz="2000" b="0">
                        <a:solidFill>
                          <a:schemeClr val="tx1"/>
                        </a:solidFill>
                      </a:endParaRP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B w="19050" cap="flat" cmpd="sng" algn="ctr">
                      <a:solidFill>
                        <a:srgbClr val="969696"/>
                      </a:solidFill>
                      <a:prstDash val="solid"/>
                      <a:round/>
                      <a:headEnd type="none" w="med" len="med"/>
                      <a:tailEnd type="none" w="med" len="med"/>
                    </a:lnB>
                    <a:noFill/>
                  </a:tcPr>
                </a:tc>
                <a:tc>
                  <a:txBody>
                    <a:bodyPr/>
                    <a:lstStyle/>
                    <a:p>
                      <a:pPr algn="ctr"/>
                      <a:r>
                        <a:rPr lang="en-US" sz="2000" b="0">
                          <a:solidFill>
                            <a:schemeClr val="tx1"/>
                          </a:solidFill>
                        </a:rPr>
                        <a:t>number</a:t>
                      </a:r>
                      <a:br>
                        <a:rPr lang="en-US" sz="2000" b="0" baseline="0">
                          <a:solidFill>
                            <a:schemeClr val="tx1"/>
                          </a:solidFill>
                        </a:rPr>
                      </a:br>
                      <a:r>
                        <a:rPr lang="en-US" sz="2000" b="0" baseline="0">
                          <a:solidFill>
                            <a:schemeClr val="tx1"/>
                          </a:solidFill>
                        </a:rPr>
                        <a:t>observed</a:t>
                      </a:r>
                      <a:endParaRPr lang="en-US" sz="2000" b="0">
                        <a:solidFill>
                          <a:schemeClr val="tx1"/>
                        </a:solidFill>
                      </a:endParaRPr>
                    </a:p>
                  </a:txBody>
                  <a:tcPr anchor="ctr">
                    <a:lnL w="19050" cap="flat" cmpd="sng" algn="ctr">
                      <a:solidFill>
                        <a:srgbClr val="969696"/>
                      </a:solidFill>
                      <a:prstDash val="solid"/>
                      <a:round/>
                      <a:headEnd type="none" w="med" len="med"/>
                      <a:tailEnd type="none" w="med" len="med"/>
                    </a:lnL>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10000"/>
                  </a:ext>
                </a:extLst>
              </a:tr>
              <a:tr h="533081">
                <a:tc>
                  <a:txBody>
                    <a:bodyPr/>
                    <a:lstStyle/>
                    <a:p>
                      <a:pPr algn="ctr"/>
                      <a:r>
                        <a:rPr lang="en-US" sz="2000"/>
                        <a:t>Chevrolet</a:t>
                      </a:r>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87</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142</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3675311063"/>
                  </a:ext>
                </a:extLst>
              </a:tr>
              <a:tr h="533081">
                <a:tc>
                  <a:txBody>
                    <a:bodyPr/>
                    <a:lstStyle/>
                    <a:p>
                      <a:pPr algn="ctr"/>
                      <a:r>
                        <a:rPr lang="en-US" sz="2000"/>
                        <a:t>Cadillac</a:t>
                      </a:r>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92</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aseline="0" dirty="0">
                          <a:solidFill>
                            <a:srgbClr val="003399"/>
                          </a:solidFill>
                        </a:rPr>
                        <a:t>206</a:t>
                      </a:r>
                      <a:endParaRPr lang="en-US" sz="2000" dirty="0">
                        <a:solidFill>
                          <a:srgbClr val="003399"/>
                        </a:solidFill>
                      </a:endParaRP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3720229181"/>
                  </a:ext>
                </a:extLst>
              </a:tr>
              <a:tr h="533081">
                <a:tc>
                  <a:txBody>
                    <a:bodyPr/>
                    <a:lstStyle/>
                    <a:p>
                      <a:pPr algn="ctr"/>
                      <a:r>
                        <a:rPr lang="en-US" sz="2000" dirty="0"/>
                        <a:t>Volvo</a:t>
                      </a:r>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94</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52</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10001"/>
                  </a:ext>
                </a:extLst>
              </a:tr>
              <a:tr h="533081">
                <a:tc>
                  <a:txBody>
                    <a:bodyPr/>
                    <a:lstStyle/>
                    <a:p>
                      <a:pPr algn="ctr"/>
                      <a:r>
                        <a:rPr lang="en-US" sz="2000" dirty="0"/>
                        <a:t>Mazda</a:t>
                      </a:r>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3399"/>
                          </a:solidFill>
                        </a:rPr>
                        <a:t>95</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3399"/>
                          </a:solidFill>
                        </a:rPr>
                        <a:t>20</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10003"/>
                  </a:ext>
                </a:extLst>
              </a:tr>
              <a:tr h="533081">
                <a:tc>
                  <a:txBody>
                    <a:bodyPr/>
                    <a:lstStyle/>
                    <a:p>
                      <a:pPr algn="ctr"/>
                      <a:r>
                        <a:rPr lang="en-US" sz="2000" dirty="0"/>
                        <a:t>Honda</a:t>
                      </a:r>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98</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239</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491621688"/>
                  </a:ext>
                </a:extLst>
              </a:tr>
              <a:tr h="639697">
                <a:tc>
                  <a:txBody>
                    <a:bodyPr/>
                    <a:lstStyle/>
                    <a:p>
                      <a:pPr algn="ctr"/>
                      <a:r>
                        <a:rPr lang="en-US" sz="2000" b="1">
                          <a:solidFill>
                            <a:schemeClr val="tx1"/>
                          </a:solidFill>
                        </a:rPr>
                        <a:t>tot</a:t>
                      </a:r>
                      <a:r>
                        <a:rPr lang="en-US" sz="2000" b="1"/>
                        <a:t>al</a:t>
                      </a:r>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003399"/>
                          </a:solidFill>
                        </a:rPr>
                        <a:t>93</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3399"/>
                          </a:solidFill>
                        </a:rPr>
                        <a:t>659</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54785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82395" y="2708549"/>
            <a:ext cx="6968514" cy="1982826"/>
          </a:xfrm>
        </p:spPr>
        <p:txBody>
          <a:bodyPr/>
          <a:lstStyle/>
          <a:p>
            <a:r>
              <a:rPr lang="en-US" dirty="0"/>
              <a:t>Front crash prevention testing and rating</a:t>
            </a:r>
          </a:p>
        </p:txBody>
      </p:sp>
    </p:spTree>
    <p:extLst>
      <p:ext uri="{BB962C8B-B14F-4D97-AF65-F5344CB8AC3E}">
        <p14:creationId xmlns:p14="http://schemas.microsoft.com/office/powerpoint/2010/main" val="606957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Front crash prevention ratings </a:t>
            </a:r>
          </a:p>
        </p:txBody>
      </p:sp>
      <p:sp>
        <p:nvSpPr>
          <p:cNvPr id="3" name="Text Placeholder 2">
            <a:extLst>
              <a:ext uri="{FF2B5EF4-FFF2-40B4-BE49-F238E27FC236}">
                <a16:creationId xmlns:a16="http://schemas.microsoft.com/office/drawing/2014/main" id="{B4AD5EFD-A3DA-4828-BEA3-962EC97ECE8E}"/>
              </a:ext>
            </a:extLst>
          </p:cNvPr>
          <p:cNvSpPr>
            <a:spLocks noGrp="1"/>
          </p:cNvSpPr>
          <p:nvPr>
            <p:ph type="body" sz="quarter" idx="10"/>
          </p:nvPr>
        </p:nvSpPr>
        <p:spPr/>
        <p:txBody>
          <a:bodyPr/>
          <a:lstStyle/>
          <a:p>
            <a:endParaRPr lang="en-US"/>
          </a:p>
        </p:txBody>
      </p:sp>
      <p:sp>
        <p:nvSpPr>
          <p:cNvPr id="6" name="Rectangle 5"/>
          <p:cNvSpPr/>
          <p:nvPr/>
        </p:nvSpPr>
        <p:spPr>
          <a:xfrm>
            <a:off x="3219358" y="1548905"/>
            <a:ext cx="7134317" cy="4401205"/>
          </a:xfrm>
          <a:prstGeom prst="rect">
            <a:avLst/>
          </a:prstGeom>
        </p:spPr>
        <p:txBody>
          <a:bodyPr wrap="square">
            <a:spAutoFit/>
          </a:bodyPr>
          <a:lstStyle/>
          <a:p>
            <a:r>
              <a:rPr lang="en-US" sz="2000" dirty="0">
                <a:solidFill>
                  <a:prstClr val="black"/>
                </a:solidFill>
              </a:rPr>
              <a:t>vehicles without forward collision warning or </a:t>
            </a:r>
            <a:r>
              <a:rPr lang="en-US" sz="2000" dirty="0" err="1">
                <a:solidFill>
                  <a:prstClr val="black"/>
                </a:solidFill>
              </a:rPr>
              <a:t>autobrake</a:t>
            </a:r>
            <a:r>
              <a:rPr lang="en-US" sz="2000" dirty="0">
                <a:solidFill>
                  <a:prstClr val="black"/>
                </a:solidFill>
              </a:rPr>
              <a:t>; or vehicles equipped with a system that doesn’t meet NHTSA or IIHS criteria</a:t>
            </a:r>
          </a:p>
          <a:p>
            <a:endParaRPr lang="en-US" sz="2000" dirty="0">
              <a:solidFill>
                <a:prstClr val="black"/>
              </a:solidFill>
            </a:endParaRPr>
          </a:p>
          <a:p>
            <a:r>
              <a:rPr lang="en-US" sz="2000" dirty="0">
                <a:solidFill>
                  <a:prstClr val="black"/>
                </a:solidFill>
              </a:rPr>
              <a:t>vehicles earning 1 point for forward collision warning</a:t>
            </a:r>
            <a:br>
              <a:rPr lang="en-US" sz="2000" dirty="0">
                <a:solidFill>
                  <a:prstClr val="black"/>
                </a:solidFill>
              </a:rPr>
            </a:br>
            <a:r>
              <a:rPr lang="en-US" sz="2000" dirty="0">
                <a:solidFill>
                  <a:prstClr val="black"/>
                </a:solidFill>
              </a:rPr>
              <a:t>or 1 point in either 12 or 25 mph test</a:t>
            </a:r>
          </a:p>
          <a:p>
            <a:endParaRPr lang="en-US" sz="2000" dirty="0">
              <a:solidFill>
                <a:prstClr val="black"/>
              </a:solidFill>
            </a:endParaRPr>
          </a:p>
          <a:p>
            <a:endParaRPr lang="en-US" sz="2000" dirty="0">
              <a:solidFill>
                <a:prstClr val="black"/>
              </a:solidFill>
            </a:endParaRPr>
          </a:p>
          <a:p>
            <a:r>
              <a:rPr lang="en-US" sz="2000" dirty="0">
                <a:solidFill>
                  <a:prstClr val="black"/>
                </a:solidFill>
              </a:rPr>
              <a:t>vehicles with </a:t>
            </a:r>
            <a:r>
              <a:rPr lang="en-US" sz="2000" dirty="0" err="1">
                <a:solidFill>
                  <a:prstClr val="black"/>
                </a:solidFill>
              </a:rPr>
              <a:t>autobrake</a:t>
            </a:r>
            <a:r>
              <a:rPr lang="en-US" sz="2000" dirty="0">
                <a:solidFill>
                  <a:prstClr val="black"/>
                </a:solidFill>
              </a:rPr>
              <a:t> that achieve 2-4 points for forward collision warning and/or performance in </a:t>
            </a:r>
            <a:r>
              <a:rPr lang="en-US" sz="2000" dirty="0" err="1">
                <a:solidFill>
                  <a:prstClr val="black"/>
                </a:solidFill>
              </a:rPr>
              <a:t>autobraking</a:t>
            </a:r>
            <a:r>
              <a:rPr lang="en-US" sz="2000" dirty="0">
                <a:solidFill>
                  <a:prstClr val="black"/>
                </a:solidFill>
              </a:rPr>
              <a:t> tests </a:t>
            </a:r>
          </a:p>
          <a:p>
            <a:endParaRPr lang="en-US" sz="2000" dirty="0">
              <a:solidFill>
                <a:prstClr val="black"/>
              </a:solidFill>
            </a:endParaRPr>
          </a:p>
          <a:p>
            <a:endParaRPr lang="en-US" sz="2000" dirty="0">
              <a:solidFill>
                <a:prstClr val="black"/>
              </a:solidFill>
            </a:endParaRPr>
          </a:p>
          <a:p>
            <a:r>
              <a:rPr lang="en-US" sz="2000" dirty="0">
                <a:solidFill>
                  <a:prstClr val="black"/>
                </a:solidFill>
              </a:rPr>
              <a:t>vehicles with </a:t>
            </a:r>
            <a:r>
              <a:rPr lang="en-US" sz="2000" dirty="0" err="1">
                <a:solidFill>
                  <a:prstClr val="black"/>
                </a:solidFill>
              </a:rPr>
              <a:t>autobrake</a:t>
            </a:r>
            <a:r>
              <a:rPr lang="en-US" sz="2000" dirty="0">
                <a:solidFill>
                  <a:prstClr val="black"/>
                </a:solidFill>
              </a:rPr>
              <a:t> that achieve 5-6 points for forward collision warning and/or performance in </a:t>
            </a:r>
            <a:r>
              <a:rPr lang="en-US" sz="2000" dirty="0" err="1">
                <a:solidFill>
                  <a:prstClr val="black"/>
                </a:solidFill>
              </a:rPr>
              <a:t>autobraking</a:t>
            </a:r>
            <a:r>
              <a:rPr lang="en-US" sz="2000" dirty="0">
                <a:solidFill>
                  <a:prstClr val="black"/>
                </a:solidFill>
              </a:rPr>
              <a:t> tests</a:t>
            </a:r>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0067" y="2826640"/>
            <a:ext cx="408737" cy="877951"/>
          </a:xfrm>
          <a:prstGeom prst="rect">
            <a:avLst/>
          </a:prstGeom>
          <a:noFill/>
          <a:ln w="9525">
            <a:noFill/>
            <a:miter lim="800000"/>
            <a:headEnd/>
            <a:tailEnd/>
          </a:ln>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9881" y="3987170"/>
            <a:ext cx="996538" cy="877952"/>
          </a:xfrm>
          <a:prstGeom prst="rect">
            <a:avLst/>
          </a:prstGeom>
          <a:noFill/>
          <a:ln w="9525">
            <a:noFill/>
            <a:miter lim="800000"/>
            <a:headEnd/>
            <a:tailEnd/>
          </a:ln>
        </p:spPr>
      </p:pic>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44610" y="5150941"/>
            <a:ext cx="714756" cy="877951"/>
          </a:xfrm>
          <a:prstGeom prst="rect">
            <a:avLst/>
          </a:prstGeom>
          <a:noFill/>
          <a:ln w="9525">
            <a:noFill/>
            <a:miter lim="800000"/>
            <a:headEnd/>
            <a:tailEnd/>
          </a:ln>
        </p:spPr>
      </p:pic>
      <p:pic>
        <p:nvPicPr>
          <p:cNvPr id="1031" name="Picture 7"/>
          <p:cNvPicPr>
            <a:picLocks noChangeAspect="1" noChangeArrowheads="1"/>
          </p:cNvPicPr>
          <p:nvPr/>
        </p:nvPicPr>
        <p:blipFill>
          <a:blip r:embed="rId5" cstate="email">
            <a:clrChange>
              <a:clrFrom>
                <a:srgbClr val="FFFFFF"/>
              </a:clrFrom>
              <a:clrTo>
                <a:srgbClr val="FFFFFF">
                  <a:alpha val="0"/>
                </a:srgbClr>
              </a:clrTo>
            </a:clrChange>
            <a:lum bright="-10000"/>
            <a:extLst>
              <a:ext uri="{28A0092B-C50C-407E-A947-70E740481C1C}">
                <a14:useLocalDpi xmlns:a14="http://schemas.microsoft.com/office/drawing/2010/main"/>
              </a:ext>
            </a:extLst>
          </a:blip>
          <a:srcRect/>
          <a:stretch>
            <a:fillRect/>
          </a:stretch>
        </p:blipFill>
        <p:spPr bwMode="auto">
          <a:xfrm>
            <a:off x="1976438" y="1663498"/>
            <a:ext cx="1100034" cy="877951"/>
          </a:xfrm>
          <a:prstGeom prst="rect">
            <a:avLst/>
          </a:prstGeom>
          <a:noFill/>
          <a:ln w="9525">
            <a:noFill/>
            <a:miter lim="800000"/>
            <a:headEnd/>
            <a:tailEnd/>
          </a:ln>
        </p:spPr>
      </p:pic>
    </p:spTree>
    <p:extLst>
      <p:ext uri="{BB962C8B-B14F-4D97-AF65-F5344CB8AC3E}">
        <p14:creationId xmlns:p14="http://schemas.microsoft.com/office/powerpoint/2010/main" val="303942738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V15167 AEB S60 DURANGO OUTBACK">
            <a:hlinkClick r:id="" action="ppaction://media"/>
            <a:extLst>
              <a:ext uri="{FF2B5EF4-FFF2-40B4-BE49-F238E27FC236}">
                <a16:creationId xmlns:a16="http://schemas.microsoft.com/office/drawing/2014/main" id="{8C9C81B0-B95D-4A43-8606-3216A078A235}"/>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6009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Front crash prevention ratings</a:t>
            </a:r>
            <a:endParaRPr lang="en-US" dirty="0">
              <a:solidFill>
                <a:srgbClr val="FF0000"/>
              </a:solidFill>
            </a:endParaRPr>
          </a:p>
        </p:txBody>
      </p:sp>
      <p:sp>
        <p:nvSpPr>
          <p:cNvPr id="3" name="Text Placeholder 2"/>
          <p:cNvSpPr>
            <a:spLocks noGrp="1"/>
          </p:cNvSpPr>
          <p:nvPr>
            <p:ph type="body" sz="quarter" idx="10"/>
          </p:nvPr>
        </p:nvSpPr>
        <p:spPr/>
        <p:txBody>
          <a:bodyPr/>
          <a:lstStyle/>
          <a:p>
            <a:r>
              <a:rPr lang="en-US" dirty="0"/>
              <a:t>2013-17 models, as of September 2017</a:t>
            </a:r>
          </a:p>
        </p:txBody>
      </p:sp>
      <p:graphicFrame>
        <p:nvGraphicFramePr>
          <p:cNvPr id="7" name="Chart 6"/>
          <p:cNvGraphicFramePr/>
          <p:nvPr>
            <p:extLst>
              <p:ext uri="{D42A27DB-BD31-4B8C-83A1-F6EECF244321}">
                <p14:modId xmlns:p14="http://schemas.microsoft.com/office/powerpoint/2010/main" val="1349755419"/>
              </p:ext>
            </p:extLst>
          </p:nvPr>
        </p:nvGraphicFramePr>
        <p:xfrm>
          <a:off x="2218153" y="1288688"/>
          <a:ext cx="7636118" cy="4748571"/>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3948" y="5652882"/>
            <a:ext cx="627888" cy="66141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010" y="5652882"/>
            <a:ext cx="365760" cy="64312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8063" y="5652882"/>
            <a:ext cx="886968" cy="64008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1167" y="5662354"/>
            <a:ext cx="826008" cy="749808"/>
          </a:xfrm>
          <a:prstGeom prst="rect">
            <a:avLst/>
          </a:prstGeom>
        </p:spPr>
      </p:pic>
    </p:spTree>
    <p:extLst>
      <p:ext uri="{BB962C8B-B14F-4D97-AF65-F5344CB8AC3E}">
        <p14:creationId xmlns:p14="http://schemas.microsoft.com/office/powerpoint/2010/main" val="1427454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04D4-76D1-4AA6-AA28-519F44998C2F}"/>
              </a:ext>
            </a:extLst>
          </p:cNvPr>
          <p:cNvSpPr>
            <a:spLocks noGrp="1"/>
          </p:cNvSpPr>
          <p:nvPr>
            <p:ph type="title"/>
          </p:nvPr>
        </p:nvSpPr>
        <p:spPr/>
        <p:txBody>
          <a:bodyPr/>
          <a:lstStyle/>
          <a:p>
            <a:r>
              <a:rPr lang="en-US" dirty="0"/>
              <a:t>Lane departure warning effectiveness</a:t>
            </a:r>
          </a:p>
        </p:txBody>
      </p:sp>
    </p:spTree>
    <p:extLst>
      <p:ext uri="{BB962C8B-B14F-4D97-AF65-F5344CB8AC3E}">
        <p14:creationId xmlns:p14="http://schemas.microsoft.com/office/powerpoint/2010/main" val="287608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Effects of lane departure warning on police-reported crashes</a:t>
            </a:r>
            <a:endParaRPr lang="en-US" dirty="0"/>
          </a:p>
        </p:txBody>
      </p:sp>
      <p:sp>
        <p:nvSpPr>
          <p:cNvPr id="3" name="Text Placeholder 2"/>
          <p:cNvSpPr>
            <a:spLocks noGrp="1"/>
          </p:cNvSpPr>
          <p:nvPr>
            <p:ph type="body" sz="quarter" idx="10"/>
          </p:nvPr>
        </p:nvSpPr>
        <p:spPr/>
        <p:txBody>
          <a:bodyPr/>
          <a:lstStyle/>
          <a:p>
            <a:endParaRPr lang="en-US" dirty="0"/>
          </a:p>
        </p:txBody>
      </p:sp>
      <p:sp>
        <p:nvSpPr>
          <p:cNvPr id="5" name="Text Placeholder 4"/>
          <p:cNvSpPr>
            <a:spLocks noGrp="1"/>
          </p:cNvSpPr>
          <p:nvPr>
            <p:ph type="body" sz="quarter" idx="11"/>
          </p:nvPr>
        </p:nvSpPr>
        <p:spPr>
          <a:xfrm>
            <a:off x="521229" y="1683669"/>
            <a:ext cx="11340739" cy="2215991"/>
          </a:xfrm>
        </p:spPr>
        <p:txBody>
          <a:bodyPr/>
          <a:lstStyle/>
          <a:p>
            <a:r>
              <a:rPr lang="en-US" dirty="0"/>
              <a:t>2009-15 data on police-reported crashes from 25 states with VINs </a:t>
            </a:r>
          </a:p>
          <a:p>
            <a:r>
              <a:rPr lang="en-US" dirty="0"/>
              <a:t>Crash types</a:t>
            </a:r>
          </a:p>
          <a:p>
            <a:pPr lvl="1"/>
            <a:r>
              <a:rPr lang="en-US" dirty="0"/>
              <a:t>Single-vehicle, head-on and sideswipe crashes </a:t>
            </a:r>
          </a:p>
          <a:p>
            <a:pPr lvl="1"/>
            <a:r>
              <a:rPr lang="en-US" dirty="0"/>
              <a:t>No vehicle turning, changing lanes, passing, merging or backing prior to crash</a:t>
            </a:r>
          </a:p>
          <a:p>
            <a:pPr lvl="1"/>
            <a:r>
              <a:rPr lang="en-US" dirty="0"/>
              <a:t>Limited to roads with speed limits ≥ 40 mph, no snow/ice</a:t>
            </a:r>
          </a:p>
        </p:txBody>
      </p:sp>
    </p:spTree>
    <p:extLst>
      <p:ext uri="{BB962C8B-B14F-4D97-AF65-F5344CB8AC3E}">
        <p14:creationId xmlns:p14="http://schemas.microsoft.com/office/powerpoint/2010/main" val="2610445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Theoretical crash reductions if 100% effective</a:t>
            </a:r>
            <a:endParaRPr lang="en-US" dirty="0"/>
          </a:p>
        </p:txBody>
      </p:sp>
      <p:sp>
        <p:nvSpPr>
          <p:cNvPr id="6" name="Text Placeholder 5"/>
          <p:cNvSpPr>
            <a:spLocks noGrp="1"/>
          </p:cNvSpPr>
          <p:nvPr>
            <p:ph type="body" sz="quarter" idx="10"/>
          </p:nvPr>
        </p:nvSpPr>
        <p:spPr>
          <a:xfrm>
            <a:off x="627549" y="835224"/>
            <a:ext cx="11234419" cy="641201"/>
          </a:xfrm>
        </p:spPr>
        <p:txBody>
          <a:bodyPr/>
          <a:lstStyle/>
          <a:p>
            <a:r>
              <a:rPr lang="en-US"/>
              <a:t>Crashes relevant to 4 crash avoidance systems</a:t>
            </a:r>
          </a:p>
          <a:p>
            <a:r>
              <a:rPr lang="en-US"/>
              <a:t>(FARS and GES, 2004-08)</a:t>
            </a:r>
            <a:endParaRPr lang="en-US" dirty="0"/>
          </a:p>
        </p:txBody>
      </p:sp>
      <p:graphicFrame>
        <p:nvGraphicFramePr>
          <p:cNvPr id="8" name="Group 3"/>
          <p:cNvGraphicFramePr>
            <a:graphicFrameLocks/>
          </p:cNvGraphicFramePr>
          <p:nvPr>
            <p:extLst/>
          </p:nvPr>
        </p:nvGraphicFramePr>
        <p:xfrm>
          <a:off x="2024424" y="1921470"/>
          <a:ext cx="7794985" cy="4408998"/>
        </p:xfrm>
        <a:graphic>
          <a:graphicData uri="http://schemas.openxmlformats.org/drawingml/2006/table">
            <a:tbl>
              <a:tblPr/>
              <a:tblGrid>
                <a:gridCol w="3216846">
                  <a:extLst>
                    <a:ext uri="{9D8B030D-6E8A-4147-A177-3AD203B41FA5}">
                      <a16:colId xmlns:a16="http://schemas.microsoft.com/office/drawing/2014/main" val="20000"/>
                    </a:ext>
                  </a:extLst>
                </a:gridCol>
                <a:gridCol w="1526047">
                  <a:extLst>
                    <a:ext uri="{9D8B030D-6E8A-4147-A177-3AD203B41FA5}">
                      <a16:colId xmlns:a16="http://schemas.microsoft.com/office/drawing/2014/main" val="20001"/>
                    </a:ext>
                  </a:extLst>
                </a:gridCol>
                <a:gridCol w="1526046">
                  <a:extLst>
                    <a:ext uri="{9D8B030D-6E8A-4147-A177-3AD203B41FA5}">
                      <a16:colId xmlns:a16="http://schemas.microsoft.com/office/drawing/2014/main" val="20002"/>
                    </a:ext>
                  </a:extLst>
                </a:gridCol>
                <a:gridCol w="1526046">
                  <a:extLst>
                    <a:ext uri="{9D8B030D-6E8A-4147-A177-3AD203B41FA5}">
                      <a16:colId xmlns:a16="http://schemas.microsoft.com/office/drawing/2014/main" val="20003"/>
                    </a:ext>
                  </a:extLst>
                </a:gridCol>
              </a:tblGrid>
              <a:tr h="600221">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endParaRPr kumimoji="0" lang="en-US" sz="2000" b="0" i="0" u="none" strike="noStrike" cap="none" normalizeH="0" baseline="0" dirty="0">
                        <a:ln>
                          <a:noFill/>
                        </a:ln>
                        <a:solidFill>
                          <a:schemeClr val="tx1"/>
                        </a:solidFill>
                        <a:effectLst/>
                        <a:latin typeface="Arial" charset="0"/>
                      </a:endParaRPr>
                    </a:p>
                  </a:txBody>
                  <a:tcPr anchor="ctr" horzOverflow="overflow">
                    <a:lnL cap="flat">
                      <a:noFill/>
                    </a:lnL>
                    <a:lnR w="19050" cap="flat" cmpd="sng" algn="ctr">
                      <a:solidFill>
                        <a:srgbClr val="969696"/>
                      </a:solidFill>
                      <a:prstDash val="solid"/>
                      <a:round/>
                      <a:headEnd type="none" w="med" len="med"/>
                      <a:tailEnd type="none" w="med" len="med"/>
                    </a:lnR>
                    <a:lnT cap="flat">
                      <a:noFill/>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2000" b="0" i="0" u="none" strike="noStrike" cap="none" normalizeH="0" baseline="0" dirty="0">
                          <a:ln>
                            <a:noFill/>
                          </a:ln>
                          <a:solidFill>
                            <a:schemeClr val="tx1"/>
                          </a:solidFill>
                          <a:effectLst/>
                          <a:latin typeface="Arial" charset="0"/>
                        </a:rPr>
                        <a:t>all</a:t>
                      </a:r>
                    </a:p>
                  </a:txBody>
                  <a:tcPr anchor="ctr" horzOverflow="overflow">
                    <a:lnL w="19050" cap="flat" cmpd="sng" algn="ctr">
                      <a:solidFill>
                        <a:srgbClr val="969696"/>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2000" b="0" i="0" u="none" strike="noStrike" cap="none" normalizeH="0" baseline="0" dirty="0">
                          <a:ln>
                            <a:noFill/>
                          </a:ln>
                          <a:solidFill>
                            <a:schemeClr val="tx1"/>
                          </a:solidFill>
                          <a:effectLst/>
                          <a:latin typeface="Arial" charset="0"/>
                        </a:rPr>
                        <a:t>injury</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2000" b="0" i="0" u="none" strike="noStrike" cap="none" normalizeH="0" baseline="0" dirty="0">
                          <a:ln>
                            <a:noFill/>
                          </a:ln>
                          <a:solidFill>
                            <a:schemeClr val="tx1"/>
                          </a:solidFill>
                          <a:effectLst/>
                          <a:latin typeface="Arial" charset="0"/>
                        </a:rPr>
                        <a:t>fatal</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37677">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2000" b="0" i="0" u="none" strike="noStrike" cap="none" normalizeH="0" baseline="0" dirty="0">
                          <a:ln>
                            <a:noFill/>
                          </a:ln>
                          <a:solidFill>
                            <a:schemeClr val="tx1"/>
                          </a:solidFill>
                          <a:effectLst/>
                          <a:latin typeface="Arial" charset="0"/>
                        </a:rPr>
                        <a:t>front crash prevention</a:t>
                      </a:r>
                    </a:p>
                  </a:txBody>
                  <a:tcPr anchor="ctr" horzOverflow="overflow">
                    <a:lnL w="28575" cap="flat" cmpd="sng" algn="ctr">
                      <a:no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1900" b="0" i="0" u="none" strike="noStrike" cap="none" normalizeH="0" baseline="0" dirty="0">
                          <a:ln>
                            <a:noFill/>
                          </a:ln>
                          <a:solidFill>
                            <a:srgbClr val="003399"/>
                          </a:solidFill>
                          <a:effectLst/>
                          <a:latin typeface="Arial" charset="0"/>
                        </a:rPr>
                        <a:t>1,165,000</a:t>
                      </a:r>
                    </a:p>
                  </a:txBody>
                  <a:tcPr anchor="ctr" horzOverflow="overflow">
                    <a:lnL w="19050" cap="flat" cmpd="sng" algn="ctr">
                      <a:solidFill>
                        <a:srgbClr val="969696"/>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1900" b="0" i="0" u="none" strike="noStrike" cap="none" normalizeH="0" baseline="0" dirty="0">
                          <a:ln>
                            <a:noFill/>
                          </a:ln>
                          <a:solidFill>
                            <a:srgbClr val="003399"/>
                          </a:solidFill>
                          <a:effectLst/>
                          <a:latin typeface="Arial" charset="0"/>
                        </a:rPr>
                        <a:t>66,000</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1900" b="0" i="0" u="none" strike="noStrike" cap="none" normalizeH="0" baseline="0" dirty="0">
                          <a:ln>
                            <a:noFill/>
                          </a:ln>
                          <a:solidFill>
                            <a:srgbClr val="003399"/>
                          </a:solidFill>
                          <a:effectLst/>
                          <a:latin typeface="Arial" charset="0"/>
                        </a:rPr>
                        <a:t>879</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7677">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2000" b="0" i="0" u="none" strike="noStrike" cap="none" normalizeH="0" baseline="0" dirty="0">
                          <a:ln>
                            <a:noFill/>
                          </a:ln>
                          <a:solidFill>
                            <a:schemeClr val="tx1"/>
                          </a:solidFill>
                          <a:effectLst/>
                          <a:latin typeface="Arial" charset="0"/>
                        </a:rPr>
                        <a:t>lane departure prevention</a:t>
                      </a:r>
                    </a:p>
                  </a:txBody>
                  <a:tcPr anchor="ctr" horzOverflow="overflow">
                    <a:lnL w="28575" cap="flat" cmpd="sng" algn="ctr">
                      <a:no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1900" b="0" i="0" u="none" strike="noStrike" cap="none" normalizeH="0" baseline="0" dirty="0">
                          <a:ln>
                            <a:noFill/>
                          </a:ln>
                          <a:solidFill>
                            <a:srgbClr val="003399"/>
                          </a:solidFill>
                          <a:effectLst/>
                          <a:latin typeface="Arial" charset="0"/>
                        </a:rPr>
                        <a:t>179,000</a:t>
                      </a:r>
                    </a:p>
                  </a:txBody>
                  <a:tcPr anchor="ctr" horzOverflow="overflow">
                    <a:lnL w="19050" cap="flat" cmpd="sng" algn="ctr">
                      <a:solidFill>
                        <a:srgbClr val="969696"/>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1900" b="0" i="0" u="none" strike="noStrike" cap="none" normalizeH="0" baseline="0" dirty="0">
                          <a:ln>
                            <a:noFill/>
                          </a:ln>
                          <a:solidFill>
                            <a:srgbClr val="003399"/>
                          </a:solidFill>
                          <a:effectLst/>
                          <a:latin typeface="Arial" charset="0"/>
                        </a:rPr>
                        <a:t>37,000</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1900" b="0" i="0" u="none" strike="noStrike" cap="none" normalizeH="0" baseline="0" dirty="0">
                          <a:ln>
                            <a:noFill/>
                          </a:ln>
                          <a:solidFill>
                            <a:srgbClr val="003399"/>
                          </a:solidFill>
                          <a:effectLst/>
                          <a:latin typeface="Arial" charset="0"/>
                        </a:rPr>
                        <a:t>7,529</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7677">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2000" b="0" i="0" u="none" strike="noStrike" cap="none" normalizeH="0" baseline="0" dirty="0">
                          <a:ln>
                            <a:noFill/>
                          </a:ln>
                          <a:solidFill>
                            <a:schemeClr val="tx1"/>
                          </a:solidFill>
                          <a:effectLst/>
                          <a:latin typeface="Arial" charset="0"/>
                        </a:rPr>
                        <a:t>side view assist</a:t>
                      </a:r>
                    </a:p>
                  </a:txBody>
                  <a:tcPr anchor="ctr" horzOverflow="overflow">
                    <a:lnL w="28575" cap="flat" cmpd="sng" algn="ctr">
                      <a:no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1900" b="0" i="0" u="none" strike="noStrike" cap="none" normalizeH="0" baseline="0" dirty="0">
                          <a:ln>
                            <a:noFill/>
                          </a:ln>
                          <a:solidFill>
                            <a:srgbClr val="003399"/>
                          </a:solidFill>
                          <a:effectLst/>
                          <a:latin typeface="Arial" charset="0"/>
                        </a:rPr>
                        <a:t>395,000</a:t>
                      </a:r>
                    </a:p>
                  </a:txBody>
                  <a:tcPr anchor="ctr" horzOverflow="overflow">
                    <a:lnL w="19050" cap="flat" cmpd="sng" algn="ctr">
                      <a:solidFill>
                        <a:srgbClr val="969696"/>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1900" b="0" i="0" u="none" strike="noStrike" cap="none" normalizeH="0" baseline="0" dirty="0">
                          <a:ln>
                            <a:noFill/>
                          </a:ln>
                          <a:solidFill>
                            <a:srgbClr val="003399"/>
                          </a:solidFill>
                          <a:effectLst/>
                          <a:latin typeface="Arial" charset="0"/>
                        </a:rPr>
                        <a:t>20,000</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1900" b="0" i="0" u="none" strike="noStrike" cap="none" normalizeH="0" baseline="0" dirty="0">
                          <a:ln>
                            <a:noFill/>
                          </a:ln>
                          <a:solidFill>
                            <a:srgbClr val="003399"/>
                          </a:solidFill>
                          <a:effectLst/>
                          <a:latin typeface="Arial" charset="0"/>
                        </a:rPr>
                        <a:t>393</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36149">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2000" b="0" i="0" u="none" strike="noStrike" cap="none" normalizeH="0" baseline="0" dirty="0">
                          <a:ln>
                            <a:noFill/>
                          </a:ln>
                          <a:solidFill>
                            <a:schemeClr val="tx1"/>
                          </a:solidFill>
                          <a:effectLst/>
                          <a:latin typeface="Arial" charset="0"/>
                        </a:rPr>
                        <a:t>adaptive headlights</a:t>
                      </a:r>
                    </a:p>
                  </a:txBody>
                  <a:tcPr anchor="ctr" horzOverflow="overflow">
                    <a:lnL w="28575" cap="flat" cmpd="sng" algn="ctr">
                      <a:no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1900" b="0" i="0" u="none" strike="noStrike" cap="none" normalizeH="0" baseline="0" dirty="0">
                          <a:ln>
                            <a:noFill/>
                          </a:ln>
                          <a:solidFill>
                            <a:srgbClr val="003399"/>
                          </a:solidFill>
                          <a:effectLst/>
                          <a:latin typeface="Arial" charset="0"/>
                        </a:rPr>
                        <a:t>142,000</a:t>
                      </a:r>
                    </a:p>
                  </a:txBody>
                  <a:tcPr anchor="ctr" horzOverflow="overflow">
                    <a:lnL w="19050" cap="flat" cmpd="sng" algn="ctr">
                      <a:solidFill>
                        <a:srgbClr val="969696"/>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1900" b="0" i="0" u="none" strike="noStrike" cap="none" normalizeH="0" baseline="0" dirty="0">
                          <a:ln>
                            <a:noFill/>
                          </a:ln>
                          <a:solidFill>
                            <a:srgbClr val="003399"/>
                          </a:solidFill>
                          <a:effectLst/>
                          <a:latin typeface="Arial" charset="0"/>
                        </a:rPr>
                        <a:t>29,000</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1900" b="0" i="0" u="none" strike="noStrike" cap="none" normalizeH="0" baseline="0" dirty="0">
                          <a:ln>
                            <a:noFill/>
                          </a:ln>
                          <a:solidFill>
                            <a:srgbClr val="003399"/>
                          </a:solidFill>
                          <a:effectLst/>
                          <a:latin typeface="Arial" charset="0"/>
                        </a:rPr>
                        <a:t>2,484</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21649">
                <a:tc gridSpan="4">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endParaRPr kumimoji="0" lang="en-US" sz="200" b="0" i="0" u="none" strike="noStrike" cap="none" normalizeH="0" baseline="0" dirty="0">
                        <a:ln>
                          <a:noFill/>
                        </a:ln>
                        <a:solidFill>
                          <a:srgbClr val="003399"/>
                        </a:solidFill>
                        <a:effectLst/>
                        <a:latin typeface="Arial" charset="0"/>
                      </a:endParaRPr>
                    </a:p>
                  </a:txBody>
                  <a:tcPr anchor="ctr" horzOverflow="overflow">
                    <a:lnL cap="flat">
                      <a:noFill/>
                    </a:lnL>
                    <a:lnR cap="flat">
                      <a:noFill/>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37677">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2000" b="0" i="0" u="none" strike="noStrike" cap="none" normalizeH="0" baseline="0" dirty="0">
                          <a:ln>
                            <a:noFill/>
                          </a:ln>
                          <a:solidFill>
                            <a:schemeClr val="tx1"/>
                          </a:solidFill>
                          <a:effectLst/>
                          <a:latin typeface="Arial" charset="0"/>
                        </a:rPr>
                        <a:t>total unique crashes</a:t>
                      </a:r>
                    </a:p>
                  </a:txBody>
                  <a:tcPr anchor="ctr" horzOverflow="overflow">
                    <a:lnL w="28575" cap="flat" cmpd="sng" algn="ctr">
                      <a:no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1900" b="0" i="0" u="none" strike="noStrike" cap="none" normalizeH="0" baseline="0" dirty="0">
                          <a:ln>
                            <a:noFill/>
                          </a:ln>
                          <a:solidFill>
                            <a:srgbClr val="003399"/>
                          </a:solidFill>
                          <a:effectLst/>
                          <a:latin typeface="Arial" charset="0"/>
                        </a:rPr>
                        <a:t>1,866,000</a:t>
                      </a:r>
                    </a:p>
                  </a:txBody>
                  <a:tcPr anchor="ctr" horzOverflow="overflow">
                    <a:lnL w="19050" cap="flat" cmpd="sng" algn="ctr">
                      <a:solidFill>
                        <a:srgbClr val="969696"/>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1900" b="0" i="0" u="none" strike="noStrike" cap="none" normalizeH="0" baseline="0" dirty="0">
                          <a:ln>
                            <a:noFill/>
                          </a:ln>
                          <a:solidFill>
                            <a:srgbClr val="003399"/>
                          </a:solidFill>
                          <a:effectLst/>
                          <a:latin typeface="Arial" charset="0"/>
                        </a:rPr>
                        <a:t>149,000</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B50069"/>
                        </a:buClr>
                        <a:buSzPct val="120000"/>
                        <a:buFont typeface="Wingdings" pitchFamily="2" charset="2"/>
                        <a:buNone/>
                        <a:tabLst/>
                      </a:pPr>
                      <a:r>
                        <a:rPr kumimoji="0" lang="en-US" sz="1900" b="0" i="0" u="none" strike="noStrike" cap="none" normalizeH="0" baseline="0" dirty="0">
                          <a:ln>
                            <a:noFill/>
                          </a:ln>
                          <a:solidFill>
                            <a:srgbClr val="003399"/>
                          </a:solidFill>
                          <a:effectLst/>
                          <a:latin typeface="Arial" charset="0"/>
                        </a:rPr>
                        <a:t>10,238</a:t>
                      </a:r>
                    </a:p>
                  </a:txBody>
                  <a:tcPr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74348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noGrp="1"/>
          </p:cNvGraphicFramePr>
          <p:nvPr>
            <p:extLst>
              <p:ext uri="{D42A27DB-BD31-4B8C-83A1-F6EECF244321}">
                <p14:modId xmlns:p14="http://schemas.microsoft.com/office/powerpoint/2010/main" val="2335709140"/>
              </p:ext>
            </p:extLst>
          </p:nvPr>
        </p:nvGraphicFramePr>
        <p:xfrm>
          <a:off x="311150" y="1544538"/>
          <a:ext cx="11620500" cy="590511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p:cNvSpPr>
            <a:spLocks noGrp="1"/>
          </p:cNvSpPr>
          <p:nvPr>
            <p:ph type="title"/>
          </p:nvPr>
        </p:nvSpPr>
        <p:spPr>
          <a:xfrm>
            <a:off x="627549" y="381001"/>
            <a:ext cx="11234419" cy="795089"/>
          </a:xfrm>
        </p:spPr>
        <p:txBody>
          <a:bodyPr/>
          <a:lstStyle/>
          <a:p>
            <a:r>
              <a:rPr lang="en-US" dirty="0"/>
              <a:t>Effects of lane departure warning on relevant crash types </a:t>
            </a:r>
            <a:br>
              <a:rPr lang="en-US" dirty="0"/>
            </a:br>
            <a:r>
              <a:rPr lang="en-US" dirty="0"/>
              <a:t>of all severities</a:t>
            </a:r>
          </a:p>
        </p:txBody>
      </p:sp>
      <p:sp>
        <p:nvSpPr>
          <p:cNvPr id="2" name="Text Placeholder 1"/>
          <p:cNvSpPr>
            <a:spLocks noGrp="1"/>
          </p:cNvSpPr>
          <p:nvPr>
            <p:ph type="body" sz="quarter" idx="10"/>
          </p:nvPr>
        </p:nvSpPr>
        <p:spPr/>
        <p:txBody>
          <a:bodyPr/>
          <a:lstStyle/>
          <a:p>
            <a:r>
              <a:rPr lang="en-US" dirty="0"/>
              <a:t>Percent difference in crash rates</a:t>
            </a:r>
          </a:p>
        </p:txBody>
      </p:sp>
      <p:sp>
        <p:nvSpPr>
          <p:cNvPr id="6" name="Isosceles Triangle 5"/>
          <p:cNvSpPr/>
          <p:nvPr/>
        </p:nvSpPr>
        <p:spPr>
          <a:xfrm>
            <a:off x="6197092" y="1912986"/>
            <a:ext cx="95250" cy="90338"/>
          </a:xfrm>
          <a:prstGeom prst="triangle">
            <a:avLst/>
          </a:prstGeom>
          <a:solidFill>
            <a:srgbClr val="96969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flipV="1">
            <a:off x="6197092" y="5850013"/>
            <a:ext cx="95250" cy="90338"/>
          </a:xfrm>
          <a:prstGeom prst="triangle">
            <a:avLst/>
          </a:prstGeom>
          <a:solidFill>
            <a:srgbClr val="96969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9095486" y="1912986"/>
            <a:ext cx="95250" cy="90338"/>
          </a:xfrm>
          <a:prstGeom prst="triangle">
            <a:avLst/>
          </a:prstGeom>
          <a:solidFill>
            <a:srgbClr val="96969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a:off x="7646289" y="1912986"/>
            <a:ext cx="95250" cy="90338"/>
          </a:xfrm>
          <a:prstGeom prst="triangle">
            <a:avLst/>
          </a:prstGeom>
          <a:solidFill>
            <a:srgbClr val="96969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4747895" y="1912986"/>
            <a:ext cx="95250" cy="90338"/>
          </a:xfrm>
          <a:prstGeom prst="triangle">
            <a:avLst/>
          </a:prstGeom>
          <a:solidFill>
            <a:srgbClr val="96969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747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noGrp="1"/>
          </p:cNvGraphicFramePr>
          <p:nvPr>
            <p:extLst>
              <p:ext uri="{D42A27DB-BD31-4B8C-83A1-F6EECF244321}">
                <p14:modId xmlns:p14="http://schemas.microsoft.com/office/powerpoint/2010/main" val="3570650413"/>
              </p:ext>
            </p:extLst>
          </p:nvPr>
        </p:nvGraphicFramePr>
        <p:xfrm>
          <a:off x="298450" y="1594485"/>
          <a:ext cx="11639550" cy="526351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p:cNvSpPr>
            <a:spLocks noGrp="1"/>
          </p:cNvSpPr>
          <p:nvPr>
            <p:ph type="title"/>
          </p:nvPr>
        </p:nvSpPr>
        <p:spPr>
          <a:xfrm>
            <a:off x="627549" y="381001"/>
            <a:ext cx="11234419" cy="795089"/>
          </a:xfrm>
        </p:spPr>
        <p:txBody>
          <a:bodyPr/>
          <a:lstStyle/>
          <a:p>
            <a:r>
              <a:rPr lang="en-US" dirty="0"/>
              <a:t>Effects of lane departure warning on relevant crash types </a:t>
            </a:r>
            <a:br>
              <a:rPr lang="en-US" dirty="0"/>
            </a:br>
            <a:r>
              <a:rPr lang="en-US" dirty="0"/>
              <a:t>with injuries</a:t>
            </a:r>
          </a:p>
        </p:txBody>
      </p:sp>
      <p:sp>
        <p:nvSpPr>
          <p:cNvPr id="2" name="Text Placeholder 1"/>
          <p:cNvSpPr>
            <a:spLocks noGrp="1"/>
          </p:cNvSpPr>
          <p:nvPr>
            <p:ph type="body" sz="quarter" idx="10"/>
          </p:nvPr>
        </p:nvSpPr>
        <p:spPr/>
        <p:txBody>
          <a:bodyPr/>
          <a:lstStyle/>
          <a:p>
            <a:r>
              <a:rPr lang="en-US"/>
              <a:t>Percent difference in crash rates</a:t>
            </a:r>
            <a:endParaRPr lang="en-US" dirty="0"/>
          </a:p>
        </p:txBody>
      </p:sp>
      <p:sp>
        <p:nvSpPr>
          <p:cNvPr id="6" name="Isosceles Triangle 5"/>
          <p:cNvSpPr/>
          <p:nvPr/>
        </p:nvSpPr>
        <p:spPr>
          <a:xfrm>
            <a:off x="6201410" y="1905000"/>
            <a:ext cx="95250" cy="90338"/>
          </a:xfrm>
          <a:prstGeom prst="triangle">
            <a:avLst/>
          </a:prstGeom>
          <a:solidFill>
            <a:srgbClr val="96969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flipV="1">
            <a:off x="6201410" y="5834212"/>
            <a:ext cx="95250" cy="90338"/>
          </a:xfrm>
          <a:prstGeom prst="triangle">
            <a:avLst/>
          </a:prstGeom>
          <a:solidFill>
            <a:srgbClr val="96969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flipV="1">
            <a:off x="9101836" y="5834212"/>
            <a:ext cx="95250" cy="90338"/>
          </a:xfrm>
          <a:prstGeom prst="triangle">
            <a:avLst/>
          </a:prstGeom>
          <a:solidFill>
            <a:srgbClr val="96969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9101836" y="1905000"/>
            <a:ext cx="95250" cy="90338"/>
          </a:xfrm>
          <a:prstGeom prst="triangle">
            <a:avLst/>
          </a:prstGeom>
          <a:solidFill>
            <a:srgbClr val="96969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7654798" y="1905000"/>
            <a:ext cx="95250" cy="90338"/>
          </a:xfrm>
          <a:prstGeom prst="triangle">
            <a:avLst/>
          </a:prstGeom>
          <a:solidFill>
            <a:srgbClr val="96969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F86DBE42-2911-46E1-9D1E-F3F52A5400A3}"/>
              </a:ext>
            </a:extLst>
          </p:cNvPr>
          <p:cNvSpPr/>
          <p:nvPr/>
        </p:nvSpPr>
        <p:spPr>
          <a:xfrm>
            <a:off x="1856232" y="1901952"/>
            <a:ext cx="95250" cy="90338"/>
          </a:xfrm>
          <a:prstGeom prst="triangle">
            <a:avLst/>
          </a:prstGeom>
          <a:solidFill>
            <a:srgbClr val="96969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960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Observed and expected crashes for vehicles with lane departure warning</a:t>
            </a:r>
          </a:p>
        </p:txBody>
      </p:sp>
      <p:sp>
        <p:nvSpPr>
          <p:cNvPr id="2" name="Text Placeholder 1">
            <a:extLst>
              <a:ext uri="{FF2B5EF4-FFF2-40B4-BE49-F238E27FC236}">
                <a16:creationId xmlns:a16="http://schemas.microsoft.com/office/drawing/2014/main" id="{14379591-6A1B-488D-995D-1EA725690A5F}"/>
              </a:ext>
            </a:extLst>
          </p:cNvPr>
          <p:cNvSpPr>
            <a:spLocks noGrp="1"/>
          </p:cNvSpPr>
          <p:nvPr>
            <p:ph type="body" sz="quarter" idx="10"/>
          </p:nvPr>
        </p:nvSpPr>
        <p:spPr/>
        <p:txBody>
          <a:bodyPr/>
          <a:lstStyle/>
          <a:p>
            <a:r>
              <a:rPr lang="en-US" dirty="0"/>
              <a:t>Not controlling for driver demographics</a:t>
            </a:r>
          </a:p>
        </p:txBody>
      </p:sp>
      <p:graphicFrame>
        <p:nvGraphicFramePr>
          <p:cNvPr id="7" name="Group 3"/>
          <p:cNvGraphicFramePr>
            <a:graphicFrameLocks/>
          </p:cNvGraphicFramePr>
          <p:nvPr>
            <p:extLst>
              <p:ext uri="{D42A27DB-BD31-4B8C-83A1-F6EECF244321}">
                <p14:modId xmlns:p14="http://schemas.microsoft.com/office/powerpoint/2010/main" val="3262026373"/>
              </p:ext>
            </p:extLst>
          </p:nvPr>
        </p:nvGraphicFramePr>
        <p:xfrm>
          <a:off x="1554480" y="1865352"/>
          <a:ext cx="8319852" cy="3940314"/>
        </p:xfrm>
        <a:graphic>
          <a:graphicData uri="http://schemas.openxmlformats.org/drawingml/2006/table">
            <a:tbl>
              <a:tblPr/>
              <a:tblGrid>
                <a:gridCol w="3978093">
                  <a:extLst>
                    <a:ext uri="{9D8B030D-6E8A-4147-A177-3AD203B41FA5}">
                      <a16:colId xmlns:a16="http://schemas.microsoft.com/office/drawing/2014/main" val="20000"/>
                    </a:ext>
                  </a:extLst>
                </a:gridCol>
                <a:gridCol w="1447253">
                  <a:extLst>
                    <a:ext uri="{9D8B030D-6E8A-4147-A177-3AD203B41FA5}">
                      <a16:colId xmlns:a16="http://schemas.microsoft.com/office/drawing/2014/main" val="483359765"/>
                    </a:ext>
                  </a:extLst>
                </a:gridCol>
                <a:gridCol w="1447253">
                  <a:extLst>
                    <a:ext uri="{9D8B030D-6E8A-4147-A177-3AD203B41FA5}">
                      <a16:colId xmlns:a16="http://schemas.microsoft.com/office/drawing/2014/main" val="3552203074"/>
                    </a:ext>
                  </a:extLst>
                </a:gridCol>
                <a:gridCol w="1447253">
                  <a:extLst>
                    <a:ext uri="{9D8B030D-6E8A-4147-A177-3AD203B41FA5}">
                      <a16:colId xmlns:a16="http://schemas.microsoft.com/office/drawing/2014/main" val="20002"/>
                    </a:ext>
                  </a:extLst>
                </a:gridCol>
              </a:tblGrid>
              <a:tr h="1002489">
                <a:tc>
                  <a:txBody>
                    <a:bodyPr/>
                    <a:lstStyle/>
                    <a:p>
                      <a:pPr marL="0" indent="0" algn="l" defTabSz="914400" rtl="0" eaLnBrk="1" latinLnBrk="0" hangingPunct="1"/>
                      <a:endParaRPr lang="en-US" sz="2000" kern="1200" dirty="0">
                        <a:solidFill>
                          <a:schemeClr val="tx1"/>
                        </a:solidFill>
                        <a:latin typeface="+mn-lt"/>
                        <a:ea typeface="+mn-ea"/>
                        <a:cs typeface="+mn-cs"/>
                      </a:endParaRPr>
                    </a:p>
                  </a:txBody>
                  <a:tcPr marL="126329" marR="126329" marT="0" marB="0" anchor="ctr">
                    <a:lnL w="28575" cap="flat" cmpd="sng" algn="ctr">
                      <a:no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indent="0" algn="ctr" defTabSz="914400" rtl="0" eaLnBrk="1" latinLnBrk="0" hangingPunct="1">
                        <a:spcBef>
                          <a:spcPts val="0"/>
                        </a:spcBef>
                        <a:spcAft>
                          <a:spcPts val="0"/>
                        </a:spcAft>
                        <a:tabLst>
                          <a:tab pos="125095" algn="l"/>
                          <a:tab pos="1828800" algn="l"/>
                        </a:tabLst>
                      </a:pPr>
                      <a:r>
                        <a:rPr lang="en-US" sz="2000" kern="1200" dirty="0">
                          <a:solidFill>
                            <a:schemeClr val="tx1"/>
                          </a:solidFill>
                          <a:latin typeface="+mn-lt"/>
                          <a:ea typeface="+mn-ea"/>
                          <a:cs typeface="+mn-cs"/>
                        </a:rPr>
                        <a:t>observed crashes</a:t>
                      </a:r>
                    </a:p>
                  </a:txBody>
                  <a:tcPr marL="126329" marR="126329" marT="0" marB="0"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indent="0" algn="ctr" defTabSz="914400" rtl="0" eaLnBrk="1" latinLnBrk="0" hangingPunct="1">
                        <a:spcBef>
                          <a:spcPts val="0"/>
                        </a:spcBef>
                        <a:spcAft>
                          <a:spcPts val="0"/>
                        </a:spcAft>
                        <a:tabLst>
                          <a:tab pos="125095" algn="l"/>
                          <a:tab pos="1828800" algn="l"/>
                        </a:tabLst>
                      </a:pPr>
                      <a:r>
                        <a:rPr lang="en-US" sz="2000" kern="1200" dirty="0">
                          <a:solidFill>
                            <a:schemeClr val="tx1"/>
                          </a:solidFill>
                          <a:latin typeface="+mn-lt"/>
                          <a:ea typeface="+mn-ea"/>
                          <a:cs typeface="+mn-cs"/>
                        </a:rPr>
                        <a:t>expected crashes</a:t>
                      </a:r>
                    </a:p>
                  </a:txBody>
                  <a:tcPr marL="126329" marR="126329" marT="0" marB="0"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indent="0" algn="ctr" defTabSz="914400" rtl="0" eaLnBrk="1" latinLnBrk="0" hangingPunct="1">
                        <a:spcBef>
                          <a:spcPts val="0"/>
                        </a:spcBef>
                        <a:spcAft>
                          <a:spcPts val="0"/>
                        </a:spcAft>
                        <a:tabLst>
                          <a:tab pos="125095" algn="l"/>
                          <a:tab pos="1828800" algn="l"/>
                        </a:tabLst>
                      </a:pPr>
                      <a:r>
                        <a:rPr lang="en-US" sz="2000" kern="1200" dirty="0">
                          <a:solidFill>
                            <a:schemeClr val="tx1"/>
                          </a:solidFill>
                          <a:latin typeface="+mn-lt"/>
                          <a:ea typeface="+mn-ea"/>
                          <a:cs typeface="+mn-cs"/>
                        </a:rPr>
                        <a:t>difference</a:t>
                      </a:r>
                    </a:p>
                  </a:txBody>
                  <a:tcPr marL="126329" marR="126329" marT="0" marB="0" anchor="ctr">
                    <a:lnL w="19050" cap="flat" cmpd="sng" algn="ctr">
                      <a:solidFill>
                        <a:srgbClr val="969696"/>
                      </a:solid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32847">
                <a:tc>
                  <a:txBody>
                    <a:bodyPr/>
                    <a:lstStyle/>
                    <a:p>
                      <a:pPr marL="0" indent="0" algn="l" defTabSz="914400" rtl="0" eaLnBrk="1" latinLnBrk="0" hangingPunct="1"/>
                      <a:r>
                        <a:rPr lang="en-US" sz="2000" kern="1200" dirty="0">
                          <a:solidFill>
                            <a:schemeClr val="tx1"/>
                          </a:solidFill>
                          <a:latin typeface="+mn-lt"/>
                          <a:ea typeface="+mn-ea"/>
                          <a:cs typeface="+mn-cs"/>
                        </a:rPr>
                        <a:t>all relevant crashes</a:t>
                      </a:r>
                    </a:p>
                  </a:txBody>
                  <a:tcPr marL="126329" marR="126329" marT="0" marB="0" anchor="ctr">
                    <a:lnL w="28575" cap="flat" cmpd="sng" algn="ctr">
                      <a:no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25095" algn="l"/>
                          <a:tab pos="1828800" algn="l"/>
                        </a:tabLst>
                        <a:defRPr/>
                      </a:pPr>
                      <a:r>
                        <a:rPr lang="en-US" sz="2000" b="0" kern="1200" dirty="0">
                          <a:solidFill>
                            <a:srgbClr val="003399"/>
                          </a:solidFill>
                          <a:latin typeface="Arial" pitchFamily="34" charset="0"/>
                          <a:ea typeface="Times New Roman"/>
                          <a:cs typeface="Arial" pitchFamily="34" charset="0"/>
                        </a:rPr>
                        <a:t>1189</a:t>
                      </a:r>
                    </a:p>
                  </a:txBody>
                  <a:tcPr marL="126329" marR="126329" marT="0" marB="0"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25095" algn="l"/>
                          <a:tab pos="1828800" algn="l"/>
                        </a:tabLst>
                        <a:defRPr/>
                      </a:pPr>
                      <a:r>
                        <a:rPr lang="en-US" sz="2000" b="0" kern="1200" dirty="0">
                          <a:solidFill>
                            <a:srgbClr val="003399"/>
                          </a:solidFill>
                          <a:latin typeface="Arial" pitchFamily="34" charset="0"/>
                          <a:ea typeface="Times New Roman"/>
                          <a:cs typeface="Arial" pitchFamily="34" charset="0"/>
                        </a:rPr>
                        <a:t>1450.0</a:t>
                      </a:r>
                    </a:p>
                  </a:txBody>
                  <a:tcPr marL="126329" marR="126329" marT="0" marB="0"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25095" algn="l"/>
                          <a:tab pos="1828800" algn="l"/>
                        </a:tabLst>
                        <a:defRPr/>
                      </a:pPr>
                      <a:r>
                        <a:rPr lang="en-US" sz="2000" b="0" kern="1200" dirty="0">
                          <a:solidFill>
                            <a:srgbClr val="003399"/>
                          </a:solidFill>
                          <a:latin typeface="Arial" pitchFamily="34" charset="0"/>
                          <a:ea typeface="Times New Roman"/>
                          <a:cs typeface="Arial" pitchFamily="34" charset="0"/>
                        </a:rPr>
                        <a:t>-18%*</a:t>
                      </a:r>
                    </a:p>
                  </a:txBody>
                  <a:tcPr marL="126329" marR="126329" marT="0" marB="0" anchor="ctr">
                    <a:lnL w="19050" cap="flat" cmpd="sng" algn="ctr">
                      <a:solidFill>
                        <a:srgbClr val="969696"/>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2489">
                <a:tc>
                  <a:txBody>
                    <a:bodyPr/>
                    <a:lstStyle/>
                    <a:p>
                      <a:pPr marL="0" indent="0" algn="l" defTabSz="914400" rtl="0" eaLnBrk="1" latinLnBrk="0" hangingPunct="1"/>
                      <a:r>
                        <a:rPr lang="en-US" sz="2000" kern="1200" dirty="0">
                          <a:solidFill>
                            <a:schemeClr val="tx1"/>
                          </a:solidFill>
                          <a:latin typeface="+mn-lt"/>
                          <a:ea typeface="+mn-ea"/>
                          <a:cs typeface="+mn-cs"/>
                        </a:rPr>
                        <a:t>relevant crashes with injuries</a:t>
                      </a:r>
                    </a:p>
                  </a:txBody>
                  <a:tcPr marL="126329" marR="126329" marT="0" marB="0" anchor="ctr">
                    <a:lnL w="28575" cap="flat" cmpd="sng" algn="ctr">
                      <a:no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25095" algn="l"/>
                          <a:tab pos="1828800" algn="l"/>
                        </a:tabLst>
                        <a:defRPr/>
                      </a:pPr>
                      <a:r>
                        <a:rPr lang="en-US" sz="2000" b="0" kern="1200" dirty="0">
                          <a:solidFill>
                            <a:srgbClr val="003399"/>
                          </a:solidFill>
                          <a:latin typeface="Arial" pitchFamily="34" charset="0"/>
                          <a:ea typeface="Times New Roman"/>
                          <a:cs typeface="Arial" pitchFamily="34" charset="0"/>
                        </a:rPr>
                        <a:t>206</a:t>
                      </a:r>
                    </a:p>
                  </a:txBody>
                  <a:tcPr marL="126329" marR="126329" marT="0" marB="0"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25095" algn="l"/>
                          <a:tab pos="1828800" algn="l"/>
                        </a:tabLst>
                        <a:defRPr/>
                      </a:pPr>
                      <a:r>
                        <a:rPr lang="en-US" sz="2000" b="0" kern="1200" dirty="0">
                          <a:solidFill>
                            <a:srgbClr val="003399"/>
                          </a:solidFill>
                          <a:latin typeface="Arial" pitchFamily="34" charset="0"/>
                          <a:ea typeface="Times New Roman"/>
                          <a:cs typeface="Arial" pitchFamily="34" charset="0"/>
                        </a:rPr>
                        <a:t>272.4</a:t>
                      </a:r>
                    </a:p>
                  </a:txBody>
                  <a:tcPr marL="126329" marR="126329" marT="0" marB="0"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25095" algn="l"/>
                          <a:tab pos="1828800" algn="l"/>
                        </a:tabLst>
                        <a:defRPr/>
                      </a:pPr>
                      <a:r>
                        <a:rPr lang="en-US" sz="2000" b="0" kern="1200" dirty="0">
                          <a:solidFill>
                            <a:srgbClr val="003399"/>
                          </a:solidFill>
                          <a:latin typeface="Arial" pitchFamily="34" charset="0"/>
                          <a:ea typeface="Times New Roman"/>
                          <a:cs typeface="Arial" pitchFamily="34" charset="0"/>
                        </a:rPr>
                        <a:t>-24%*</a:t>
                      </a:r>
                    </a:p>
                  </a:txBody>
                  <a:tcPr marL="126329" marR="126329" marT="0" marB="0" anchor="ctr">
                    <a:lnL w="19050" cap="flat" cmpd="sng" algn="ctr">
                      <a:solidFill>
                        <a:srgbClr val="969696"/>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96477294"/>
                  </a:ext>
                </a:extLst>
              </a:tr>
              <a:tr h="1002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latin typeface="+mn-lt"/>
                          <a:ea typeface="+mn-ea"/>
                          <a:cs typeface="+mn-cs"/>
                        </a:rPr>
                        <a:t>relevant</a:t>
                      </a:r>
                      <a:r>
                        <a:rPr lang="en-US" sz="2000" kern="1200" baseline="0" dirty="0">
                          <a:solidFill>
                            <a:schemeClr val="tx1"/>
                          </a:solidFill>
                          <a:latin typeface="+mn-lt"/>
                          <a:ea typeface="+mn-ea"/>
                          <a:cs typeface="+mn-cs"/>
                        </a:rPr>
                        <a:t> </a:t>
                      </a:r>
                      <a:r>
                        <a:rPr lang="en-US" sz="2000" kern="1200" dirty="0">
                          <a:solidFill>
                            <a:schemeClr val="tx1"/>
                          </a:solidFill>
                          <a:latin typeface="+mn-lt"/>
                          <a:ea typeface="+mn-ea"/>
                          <a:cs typeface="+mn-cs"/>
                        </a:rPr>
                        <a:t>fatal crashes</a:t>
                      </a:r>
                    </a:p>
                  </a:txBody>
                  <a:tcPr marL="126329" marR="126329" marT="0" marB="0" anchor="ctr">
                    <a:lnL w="28575" cap="flat" cmpd="sng" algn="ctr">
                      <a:no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25095" algn="l"/>
                          <a:tab pos="1828800" algn="l"/>
                        </a:tabLst>
                        <a:defRPr/>
                      </a:pPr>
                      <a:r>
                        <a:rPr lang="en-US" sz="2000" b="0" kern="1200" dirty="0">
                          <a:solidFill>
                            <a:srgbClr val="003399"/>
                          </a:solidFill>
                          <a:latin typeface="Arial" pitchFamily="34" charset="0"/>
                          <a:ea typeface="Times New Roman"/>
                          <a:cs typeface="Arial" pitchFamily="34" charset="0"/>
                        </a:rPr>
                        <a:t>2</a:t>
                      </a:r>
                    </a:p>
                  </a:txBody>
                  <a:tcPr marL="126329" marR="126329" marT="0" marB="0"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25095" algn="l"/>
                          <a:tab pos="1828800" algn="l"/>
                        </a:tabLst>
                        <a:defRPr/>
                      </a:pPr>
                      <a:r>
                        <a:rPr lang="en-US" sz="2000" b="0" kern="1200" dirty="0">
                          <a:solidFill>
                            <a:srgbClr val="003399"/>
                          </a:solidFill>
                          <a:latin typeface="Arial" pitchFamily="34" charset="0"/>
                          <a:ea typeface="Times New Roman"/>
                          <a:cs typeface="Arial" pitchFamily="34" charset="0"/>
                        </a:rPr>
                        <a:t>13.9</a:t>
                      </a:r>
                    </a:p>
                  </a:txBody>
                  <a:tcPr marL="126329" marR="126329" marT="0" marB="0"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25095" algn="l"/>
                          <a:tab pos="1828800" algn="l"/>
                        </a:tabLst>
                        <a:defRPr/>
                      </a:pPr>
                      <a:r>
                        <a:rPr lang="en-US" sz="2000" b="0" kern="1200" dirty="0">
                          <a:solidFill>
                            <a:srgbClr val="003399"/>
                          </a:solidFill>
                          <a:latin typeface="Arial" pitchFamily="34" charset="0"/>
                          <a:ea typeface="Times New Roman"/>
                          <a:cs typeface="Arial" pitchFamily="34" charset="0"/>
                        </a:rPr>
                        <a:t>-86%*</a:t>
                      </a:r>
                    </a:p>
                  </a:txBody>
                  <a:tcPr marL="126329" marR="126329" marT="0" marB="0" anchor="ctr">
                    <a:lnL w="19050" cap="flat" cmpd="sng" algn="ctr">
                      <a:solidFill>
                        <a:srgbClr val="969696"/>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96969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90014691"/>
                  </a:ext>
                </a:extLst>
              </a:tr>
            </a:tbl>
          </a:graphicData>
        </a:graphic>
      </p:graphicFrame>
      <p:sp>
        <p:nvSpPr>
          <p:cNvPr id="3" name="TextBox 2"/>
          <p:cNvSpPr txBox="1"/>
          <p:nvPr/>
        </p:nvSpPr>
        <p:spPr>
          <a:xfrm>
            <a:off x="1554480" y="6126480"/>
            <a:ext cx="3550508" cy="307777"/>
          </a:xfrm>
          <a:prstGeom prst="rect">
            <a:avLst/>
          </a:prstGeom>
          <a:noFill/>
        </p:spPr>
        <p:txBody>
          <a:bodyPr wrap="square" lIns="0" tIns="0" rIns="0" bIns="0" rtlCol="0">
            <a:spAutoFit/>
          </a:bodyPr>
          <a:lstStyle/>
          <a:p>
            <a:r>
              <a:rPr lang="en-US" sz="2000" dirty="0">
                <a:solidFill>
                  <a:srgbClr val="003399"/>
                </a:solidFill>
                <a:latin typeface="Arial" pitchFamily="34" charset="0"/>
                <a:ea typeface="Times New Roman"/>
                <a:cs typeface="Arial" pitchFamily="34" charset="0"/>
              </a:rPr>
              <a:t>*=statistically significant</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589055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04D4-76D1-4AA6-AA28-519F44998C2F}"/>
              </a:ext>
            </a:extLst>
          </p:cNvPr>
          <p:cNvSpPr>
            <a:spLocks noGrp="1"/>
          </p:cNvSpPr>
          <p:nvPr>
            <p:ph type="title"/>
          </p:nvPr>
        </p:nvSpPr>
        <p:spPr>
          <a:xfrm>
            <a:off x="882395" y="2334476"/>
            <a:ext cx="10713798" cy="1982826"/>
          </a:xfrm>
        </p:spPr>
        <p:txBody>
          <a:bodyPr/>
          <a:lstStyle/>
          <a:p>
            <a:r>
              <a:rPr lang="en-US" dirty="0"/>
              <a:t>Lane maintenance systems:</a:t>
            </a:r>
            <a:br>
              <a:rPr lang="en-US" dirty="0"/>
            </a:br>
            <a:r>
              <a:rPr lang="en-US" dirty="0"/>
              <a:t>Turned on?</a:t>
            </a:r>
          </a:p>
        </p:txBody>
      </p:sp>
    </p:spTree>
    <p:extLst>
      <p:ext uri="{BB962C8B-B14F-4D97-AF65-F5344CB8AC3E}">
        <p14:creationId xmlns:p14="http://schemas.microsoft.com/office/powerpoint/2010/main" val="3946974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549" y="381001"/>
            <a:ext cx="9989391" cy="397545"/>
          </a:xfrm>
        </p:spPr>
        <p:txBody>
          <a:bodyPr/>
          <a:lstStyle/>
          <a:p>
            <a:r>
              <a:rPr lang="en-US" dirty="0"/>
              <a:t>Percent of vehicle owners who reported driving with lane-maintenance systems turned on</a:t>
            </a:r>
          </a:p>
        </p:txBody>
      </p:sp>
      <p:graphicFrame>
        <p:nvGraphicFramePr>
          <p:cNvPr id="52" name="Object 3"/>
          <p:cNvGraphicFramePr>
            <a:graphicFrameLocks noChangeAspect="1"/>
          </p:cNvGraphicFramePr>
          <p:nvPr>
            <p:extLst>
              <p:ext uri="{D42A27DB-BD31-4B8C-83A1-F6EECF244321}">
                <p14:modId xmlns:p14="http://schemas.microsoft.com/office/powerpoint/2010/main" val="134897385"/>
              </p:ext>
            </p:extLst>
          </p:nvPr>
        </p:nvGraphicFramePr>
        <p:xfrm>
          <a:off x="1772920" y="1463675"/>
          <a:ext cx="8844020" cy="527995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1598733" y="1108075"/>
            <a:ext cx="586500" cy="3556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327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use is likely limiting system effectiveness</a:t>
            </a:r>
          </a:p>
        </p:txBody>
      </p:sp>
      <p:sp>
        <p:nvSpPr>
          <p:cNvPr id="3" name="Text Placeholder 2"/>
          <p:cNvSpPr>
            <a:spLocks noGrp="1"/>
          </p:cNvSpPr>
          <p:nvPr>
            <p:ph type="body" sz="quarter" idx="10"/>
          </p:nvPr>
        </p:nvSpPr>
        <p:spPr/>
        <p:txBody>
          <a:bodyPr/>
          <a:lstStyle/>
          <a:p>
            <a:r>
              <a:rPr lang="en-US"/>
              <a:t>2016 IIHS observations at dealership service centers</a:t>
            </a:r>
            <a:endParaRPr lang="en-US" dirty="0"/>
          </a:p>
        </p:txBody>
      </p:sp>
      <p:graphicFrame>
        <p:nvGraphicFramePr>
          <p:cNvPr id="6" name="Table 5"/>
          <p:cNvGraphicFramePr>
            <a:graphicFrameLocks noGrp="1"/>
          </p:cNvGraphicFramePr>
          <p:nvPr>
            <p:extLst/>
          </p:nvPr>
        </p:nvGraphicFramePr>
        <p:xfrm>
          <a:off x="2127504" y="1560202"/>
          <a:ext cx="7785796" cy="4572000"/>
        </p:xfrm>
        <a:graphic>
          <a:graphicData uri="http://schemas.openxmlformats.org/drawingml/2006/table">
            <a:tbl>
              <a:tblPr firstRow="1" bandRow="1">
                <a:tableStyleId>{5C22544A-7EE6-4342-B048-85BDC9FD1C3A}</a:tableStyleId>
              </a:tblPr>
              <a:tblGrid>
                <a:gridCol w="2862072">
                  <a:extLst>
                    <a:ext uri="{9D8B030D-6E8A-4147-A177-3AD203B41FA5}">
                      <a16:colId xmlns:a16="http://schemas.microsoft.com/office/drawing/2014/main" val="20000"/>
                    </a:ext>
                  </a:extLst>
                </a:gridCol>
                <a:gridCol w="2461862">
                  <a:extLst>
                    <a:ext uri="{9D8B030D-6E8A-4147-A177-3AD203B41FA5}">
                      <a16:colId xmlns:a16="http://schemas.microsoft.com/office/drawing/2014/main" val="20001"/>
                    </a:ext>
                  </a:extLst>
                </a:gridCol>
                <a:gridCol w="2461862">
                  <a:extLst>
                    <a:ext uri="{9D8B030D-6E8A-4147-A177-3AD203B41FA5}">
                      <a16:colId xmlns:a16="http://schemas.microsoft.com/office/drawing/2014/main" val="2287272536"/>
                    </a:ext>
                  </a:extLst>
                </a:gridCol>
              </a:tblGrid>
              <a:tr h="822960">
                <a:tc>
                  <a:txBody>
                    <a:bodyPr/>
                    <a:lstStyle/>
                    <a:p>
                      <a:pPr algn="ctr"/>
                      <a:endParaRPr lang="en-US" sz="2000" b="0" dirty="0">
                        <a:solidFill>
                          <a:schemeClr val="tx1"/>
                        </a:solidFill>
                        <a:latin typeface="Arial" panose="020B0604020202020204" pitchFamily="34" charset="0"/>
                        <a:cs typeface="Arial" panose="020B0604020202020204" pitchFamily="34" charset="0"/>
                      </a:endParaRPr>
                    </a:p>
                  </a:txBody>
                  <a:tcPr anchor="ctr">
                    <a:lnR w="19050" cap="flat" cmpd="sng" algn="ctr">
                      <a:solidFill>
                        <a:srgbClr val="969696"/>
                      </a:solidFill>
                      <a:prstDash val="solid"/>
                      <a:round/>
                      <a:headEnd type="none" w="med" len="med"/>
                      <a:tailEnd type="none" w="med" len="med"/>
                    </a:lnR>
                    <a:lnB w="19050" cap="flat" cmpd="sng" algn="ctr">
                      <a:solidFill>
                        <a:srgbClr val="969696"/>
                      </a:solidFill>
                      <a:prstDash val="solid"/>
                      <a:round/>
                      <a:headEnd type="none" w="med" len="med"/>
                      <a:tailEnd type="none" w="med" len="med"/>
                    </a:lnB>
                    <a:noFill/>
                  </a:tcPr>
                </a:tc>
                <a:tc>
                  <a:txBody>
                    <a:bodyPr/>
                    <a:lstStyle/>
                    <a:p>
                      <a:pPr algn="ctr"/>
                      <a:r>
                        <a:rPr lang="en-US" sz="2000" b="0" dirty="0">
                          <a:solidFill>
                            <a:schemeClr val="tx1"/>
                          </a:solidFill>
                          <a:latin typeface="Arial" panose="020B0604020202020204" pitchFamily="34" charset="0"/>
                          <a:cs typeface="Arial" panose="020B0604020202020204" pitchFamily="34" charset="0"/>
                        </a:rPr>
                        <a:t>percent with</a:t>
                      </a:r>
                      <a:br>
                        <a:rPr lang="en-US" sz="2000" b="0" dirty="0">
                          <a:solidFill>
                            <a:schemeClr val="tx1"/>
                          </a:solidFill>
                          <a:latin typeface="Arial" panose="020B0604020202020204" pitchFamily="34" charset="0"/>
                          <a:cs typeface="Arial" panose="020B0604020202020204" pitchFamily="34" charset="0"/>
                        </a:rPr>
                      </a:br>
                      <a:r>
                        <a:rPr lang="en-US" sz="2000" b="0" dirty="0">
                          <a:solidFill>
                            <a:schemeClr val="tx1"/>
                          </a:solidFill>
                          <a:latin typeface="Arial" panose="020B0604020202020204" pitchFamily="34" charset="0"/>
                          <a:cs typeface="Arial" panose="020B0604020202020204" pitchFamily="34" charset="0"/>
                        </a:rPr>
                        <a:t>system</a:t>
                      </a:r>
                      <a:r>
                        <a:rPr lang="en-US" sz="2000" b="0" baseline="0" dirty="0">
                          <a:solidFill>
                            <a:schemeClr val="tx1"/>
                          </a:solidFill>
                          <a:latin typeface="Arial" panose="020B0604020202020204" pitchFamily="34" charset="0"/>
                          <a:cs typeface="Arial" panose="020B0604020202020204" pitchFamily="34" charset="0"/>
                        </a:rPr>
                        <a:t> on</a:t>
                      </a:r>
                      <a:endParaRPr lang="en-US" sz="2000" b="0" dirty="0">
                        <a:solidFill>
                          <a:schemeClr val="tx1"/>
                        </a:solidFill>
                        <a:latin typeface="Arial" panose="020B0604020202020204" pitchFamily="34" charset="0"/>
                        <a:cs typeface="Arial" panose="020B0604020202020204" pitchFamily="34" charset="0"/>
                      </a:endParaRP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B w="19050" cap="flat" cmpd="sng" algn="ctr">
                      <a:solidFill>
                        <a:srgbClr val="969696"/>
                      </a:solidFill>
                      <a:prstDash val="solid"/>
                      <a:round/>
                      <a:headEnd type="none" w="med" len="med"/>
                      <a:tailEnd type="none" w="med" len="med"/>
                    </a:lnB>
                    <a:noFill/>
                  </a:tcPr>
                </a:tc>
                <a:tc>
                  <a:txBody>
                    <a:bodyPr/>
                    <a:lstStyle/>
                    <a:p>
                      <a:pPr algn="ctr"/>
                      <a:r>
                        <a:rPr lang="en-US" sz="2000" b="0" dirty="0">
                          <a:solidFill>
                            <a:schemeClr val="tx1"/>
                          </a:solidFill>
                          <a:latin typeface="Arial" panose="020B0604020202020204" pitchFamily="34" charset="0"/>
                          <a:cs typeface="Arial" panose="020B0604020202020204" pitchFamily="34" charset="0"/>
                        </a:rPr>
                        <a:t>number</a:t>
                      </a:r>
                      <a:br>
                        <a:rPr lang="en-US" sz="2000" b="0" baseline="0" dirty="0">
                          <a:solidFill>
                            <a:schemeClr val="tx1"/>
                          </a:solidFill>
                          <a:latin typeface="Arial" panose="020B0604020202020204" pitchFamily="34" charset="0"/>
                          <a:cs typeface="Arial" panose="020B0604020202020204" pitchFamily="34" charset="0"/>
                        </a:rPr>
                      </a:br>
                      <a:r>
                        <a:rPr lang="en-US" sz="2000" b="0" baseline="0" dirty="0">
                          <a:solidFill>
                            <a:schemeClr val="tx1"/>
                          </a:solidFill>
                          <a:latin typeface="Arial" panose="020B0604020202020204" pitchFamily="34" charset="0"/>
                          <a:cs typeface="Arial" panose="020B0604020202020204" pitchFamily="34" charset="0"/>
                        </a:rPr>
                        <a:t>observed</a:t>
                      </a:r>
                      <a:endParaRPr lang="en-US" sz="2000" b="0" dirty="0">
                        <a:solidFill>
                          <a:schemeClr val="tx1"/>
                        </a:solidFill>
                        <a:latin typeface="Arial" panose="020B0604020202020204" pitchFamily="34" charset="0"/>
                        <a:cs typeface="Arial" panose="020B0604020202020204" pitchFamily="34" charset="0"/>
                      </a:endParaRPr>
                    </a:p>
                  </a:txBody>
                  <a:tcPr anchor="ctr">
                    <a:lnL w="19050" cap="flat" cmpd="sng" algn="ctr">
                      <a:solidFill>
                        <a:srgbClr val="969696"/>
                      </a:solidFill>
                      <a:prstDash val="solid"/>
                      <a:round/>
                      <a:headEnd type="none" w="med" len="med"/>
                      <a:tailEnd type="none" w="med" len="med"/>
                    </a:lnL>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pPr algn="ctr"/>
                      <a:r>
                        <a:rPr lang="en-US" sz="2000" b="0" dirty="0">
                          <a:solidFill>
                            <a:schemeClr val="tx1"/>
                          </a:solidFill>
                          <a:latin typeface="Arial" panose="020B0604020202020204" pitchFamily="34" charset="0"/>
                          <a:cs typeface="Arial" panose="020B0604020202020204" pitchFamily="34" charset="0"/>
                        </a:rPr>
                        <a:t>Ford/Lincoln</a:t>
                      </a:r>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algn="ctr"/>
                      <a:r>
                        <a:rPr lang="en-US" sz="2000" b="0" dirty="0">
                          <a:solidFill>
                            <a:srgbClr val="003399"/>
                          </a:solidFill>
                          <a:latin typeface="Arial" panose="020B0604020202020204" pitchFamily="34" charset="0"/>
                          <a:cs typeface="Arial" panose="020B0604020202020204" pitchFamily="34" charset="0"/>
                        </a:rPr>
                        <a:t>21</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rgbClr val="003399"/>
                          </a:solidFill>
                          <a:latin typeface="Arial" panose="020B0604020202020204" pitchFamily="34" charset="0"/>
                          <a:cs typeface="Arial" panose="020B0604020202020204" pitchFamily="34" charset="0"/>
                        </a:rPr>
                        <a:t>115</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3675311063"/>
                  </a:ext>
                </a:extLst>
              </a:tr>
              <a:tr h="457200">
                <a:tc>
                  <a:txBody>
                    <a:bodyPr/>
                    <a:lstStyle/>
                    <a:p>
                      <a:pPr algn="ctr"/>
                      <a:r>
                        <a:rPr lang="en-US" sz="2000" dirty="0">
                          <a:latin typeface="Arial" panose="020B0604020202020204" pitchFamily="34" charset="0"/>
                          <a:cs typeface="Arial" panose="020B0604020202020204" pitchFamily="34" charset="0"/>
                        </a:rPr>
                        <a:t>Honda</a:t>
                      </a:r>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algn="ctr"/>
                      <a:r>
                        <a:rPr lang="en-US" sz="2000" dirty="0">
                          <a:solidFill>
                            <a:srgbClr val="003399"/>
                          </a:solidFill>
                          <a:latin typeface="Arial" panose="020B0604020202020204" pitchFamily="34" charset="0"/>
                          <a:cs typeface="Arial" panose="020B0604020202020204" pitchFamily="34" charset="0"/>
                        </a:rPr>
                        <a:t>36</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latin typeface="Arial" panose="020B0604020202020204" pitchFamily="34" charset="0"/>
                          <a:cs typeface="Arial" panose="020B0604020202020204" pitchFamily="34" charset="0"/>
                        </a:rPr>
                        <a:t>239</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3720229181"/>
                  </a:ext>
                </a:extLst>
              </a:tr>
              <a:tr h="457200">
                <a:tc>
                  <a:txBody>
                    <a:bodyPr/>
                    <a:lstStyle/>
                    <a:p>
                      <a:pPr algn="ctr"/>
                      <a:r>
                        <a:rPr lang="en-US" sz="2000" dirty="0">
                          <a:latin typeface="Arial" panose="020B0604020202020204" pitchFamily="34" charset="0"/>
                          <a:cs typeface="Arial" panose="020B0604020202020204" pitchFamily="34" charset="0"/>
                        </a:rPr>
                        <a:t>Chevrolet</a:t>
                      </a:r>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latin typeface="Arial" panose="020B0604020202020204" pitchFamily="34" charset="0"/>
                          <a:cs typeface="Arial" panose="020B0604020202020204" pitchFamily="34" charset="0"/>
                        </a:rPr>
                        <a:t>50</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latin typeface="Arial" panose="020B0604020202020204" pitchFamily="34" charset="0"/>
                          <a:cs typeface="Arial" panose="020B0604020202020204" pitchFamily="34" charset="0"/>
                        </a:rPr>
                        <a:t>147</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10001"/>
                  </a:ext>
                </a:extLst>
              </a:tr>
              <a:tr h="457200">
                <a:tc>
                  <a:txBody>
                    <a:bodyPr/>
                    <a:lstStyle/>
                    <a:p>
                      <a:pPr algn="ctr"/>
                      <a:r>
                        <a:rPr lang="en-US" sz="2000" dirty="0">
                          <a:latin typeface="Arial" panose="020B0604020202020204" pitchFamily="34" charset="0"/>
                          <a:cs typeface="Arial" panose="020B0604020202020204" pitchFamily="34" charset="0"/>
                        </a:rPr>
                        <a:t>Cadillac</a:t>
                      </a:r>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latin typeface="Arial" panose="020B0604020202020204" pitchFamily="34" charset="0"/>
                          <a:cs typeface="Arial" panose="020B0604020202020204" pitchFamily="34" charset="0"/>
                        </a:rPr>
                        <a:t>56</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aseline="0" dirty="0">
                          <a:solidFill>
                            <a:srgbClr val="003399"/>
                          </a:solidFill>
                          <a:latin typeface="Arial" panose="020B0604020202020204" pitchFamily="34" charset="0"/>
                          <a:cs typeface="Arial" panose="020B0604020202020204" pitchFamily="34" charset="0"/>
                        </a:rPr>
                        <a:t>204</a:t>
                      </a:r>
                      <a:endParaRPr lang="en-US" sz="2000" dirty="0">
                        <a:solidFill>
                          <a:srgbClr val="003399"/>
                        </a:solidFill>
                        <a:latin typeface="Arial" panose="020B0604020202020204" pitchFamily="34" charset="0"/>
                        <a:cs typeface="Arial" panose="020B0604020202020204" pitchFamily="34" charset="0"/>
                      </a:endParaRP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10002"/>
                  </a:ext>
                </a:extLst>
              </a:tr>
              <a:tr h="457200">
                <a:tc>
                  <a:txBody>
                    <a:bodyPr/>
                    <a:lstStyle/>
                    <a:p>
                      <a:pPr algn="ctr"/>
                      <a:r>
                        <a:rPr lang="en-US" sz="2000" dirty="0">
                          <a:latin typeface="Arial" panose="020B0604020202020204" pitchFamily="34" charset="0"/>
                          <a:cs typeface="Arial" panose="020B0604020202020204" pitchFamily="34" charset="0"/>
                        </a:rPr>
                        <a:t>Lexus/Toyota</a:t>
                      </a:r>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algn="ctr"/>
                      <a:r>
                        <a:rPr lang="en-US" sz="2000" dirty="0">
                          <a:solidFill>
                            <a:srgbClr val="003399"/>
                          </a:solidFill>
                          <a:latin typeface="Arial" panose="020B0604020202020204" pitchFamily="34" charset="0"/>
                          <a:cs typeface="Arial" panose="020B0604020202020204" pitchFamily="34" charset="0"/>
                        </a:rPr>
                        <a:t>68</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latin typeface="Arial" panose="020B0604020202020204" pitchFamily="34" charset="0"/>
                          <a:cs typeface="Arial" panose="020B0604020202020204" pitchFamily="34" charset="0"/>
                        </a:rPr>
                        <a:t>147</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10003"/>
                  </a:ext>
                </a:extLst>
              </a:tr>
              <a:tr h="457200">
                <a:tc>
                  <a:txBody>
                    <a:bodyPr/>
                    <a:lstStyle/>
                    <a:p>
                      <a:pPr algn="ctr"/>
                      <a:r>
                        <a:rPr lang="en-US" sz="2000" dirty="0">
                          <a:latin typeface="Arial" panose="020B0604020202020204" pitchFamily="34" charset="0"/>
                          <a:cs typeface="Arial" panose="020B0604020202020204" pitchFamily="34" charset="0"/>
                        </a:rPr>
                        <a:t>Volvo</a:t>
                      </a:r>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latin typeface="Arial" panose="020B0604020202020204" pitchFamily="34" charset="0"/>
                          <a:cs typeface="Arial" panose="020B0604020202020204" pitchFamily="34" charset="0"/>
                        </a:rPr>
                        <a:t>75</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latin typeface="Arial" panose="020B0604020202020204" pitchFamily="34" charset="0"/>
                          <a:cs typeface="Arial" panose="020B0604020202020204" pitchFamily="34" charset="0"/>
                        </a:rPr>
                        <a:t>105</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491621688"/>
                  </a:ext>
                </a:extLst>
              </a:tr>
              <a:tr h="457200">
                <a:tc>
                  <a:txBody>
                    <a:bodyPr/>
                    <a:lstStyle/>
                    <a:p>
                      <a:pPr algn="ctr"/>
                      <a:r>
                        <a:rPr lang="en-US" sz="2000" dirty="0">
                          <a:latin typeface="Arial" panose="020B0604020202020204" pitchFamily="34" charset="0"/>
                          <a:cs typeface="Arial" panose="020B0604020202020204" pitchFamily="34" charset="0"/>
                        </a:rPr>
                        <a:t>Mazda</a:t>
                      </a:r>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algn="ctr"/>
                      <a:r>
                        <a:rPr lang="en-US" sz="2000" dirty="0">
                          <a:solidFill>
                            <a:srgbClr val="003399"/>
                          </a:solidFill>
                          <a:latin typeface="Arial" panose="020B0604020202020204" pitchFamily="34" charset="0"/>
                          <a:cs typeface="Arial" panose="020B0604020202020204" pitchFamily="34" charset="0"/>
                        </a:rPr>
                        <a:t>77</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latin typeface="Arial" panose="020B0604020202020204" pitchFamily="34" charset="0"/>
                          <a:cs typeface="Arial" panose="020B0604020202020204" pitchFamily="34" charset="0"/>
                        </a:rPr>
                        <a:t>26</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872641844"/>
                  </a:ext>
                </a:extLst>
              </a:tr>
              <a:tr h="548640">
                <a:tc>
                  <a:txBody>
                    <a:bodyPr/>
                    <a:lstStyle/>
                    <a:p>
                      <a:pPr algn="ctr"/>
                      <a:r>
                        <a:rPr lang="en-US" sz="2000" b="1" dirty="0">
                          <a:latin typeface="Arial" panose="020B0604020202020204" pitchFamily="34" charset="0"/>
                          <a:cs typeface="Arial" panose="020B0604020202020204" pitchFamily="34" charset="0"/>
                        </a:rPr>
                        <a:t>total</a:t>
                      </a:r>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noFill/>
                  </a:tcPr>
                </a:tc>
                <a:tc>
                  <a:txBody>
                    <a:bodyPr/>
                    <a:lstStyle/>
                    <a:p>
                      <a:pPr algn="ctr"/>
                      <a:r>
                        <a:rPr lang="en-US" sz="2000" b="1" dirty="0">
                          <a:solidFill>
                            <a:srgbClr val="003399"/>
                          </a:solidFill>
                          <a:latin typeface="Arial" panose="020B0604020202020204" pitchFamily="34" charset="0"/>
                          <a:cs typeface="Arial" panose="020B0604020202020204" pitchFamily="34" charset="0"/>
                        </a:rPr>
                        <a:t>51</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3399"/>
                          </a:solidFill>
                          <a:latin typeface="Arial" panose="020B0604020202020204" pitchFamily="34" charset="0"/>
                          <a:cs typeface="Arial" panose="020B0604020202020204" pitchFamily="34" charset="0"/>
                        </a:rPr>
                        <a:t>983</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30777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GM lane departure warning on-off status by warning modality</a:t>
            </a:r>
          </a:p>
        </p:txBody>
      </p:sp>
      <p:graphicFrame>
        <p:nvGraphicFramePr>
          <p:cNvPr id="4" name="Table 3"/>
          <p:cNvGraphicFramePr>
            <a:graphicFrameLocks noGrp="1"/>
          </p:cNvGraphicFramePr>
          <p:nvPr>
            <p:extLst>
              <p:ext uri="{D42A27DB-BD31-4B8C-83A1-F6EECF244321}">
                <p14:modId xmlns:p14="http://schemas.microsoft.com/office/powerpoint/2010/main" val="3973663250"/>
              </p:ext>
            </p:extLst>
          </p:nvPr>
        </p:nvGraphicFramePr>
        <p:xfrm>
          <a:off x="1679765" y="1555668"/>
          <a:ext cx="8521140" cy="4374614"/>
        </p:xfrm>
        <a:graphic>
          <a:graphicData uri="http://schemas.openxmlformats.org/drawingml/2006/table">
            <a:tbl>
              <a:tblPr firstRow="1" bandRow="1">
                <a:tableStyleId>{5C22544A-7EE6-4342-B048-85BDC9FD1C3A}</a:tableStyleId>
              </a:tblPr>
              <a:tblGrid>
                <a:gridCol w="2345820">
                  <a:extLst>
                    <a:ext uri="{9D8B030D-6E8A-4147-A177-3AD203B41FA5}">
                      <a16:colId xmlns:a16="http://schemas.microsoft.com/office/drawing/2014/main" val="3790030137"/>
                    </a:ext>
                  </a:extLst>
                </a:gridCol>
                <a:gridCol w="2345820">
                  <a:extLst>
                    <a:ext uri="{9D8B030D-6E8A-4147-A177-3AD203B41FA5}">
                      <a16:colId xmlns:a16="http://schemas.microsoft.com/office/drawing/2014/main" val="20000"/>
                    </a:ext>
                  </a:extLst>
                </a:gridCol>
                <a:gridCol w="1814762">
                  <a:extLst>
                    <a:ext uri="{9D8B030D-6E8A-4147-A177-3AD203B41FA5}">
                      <a16:colId xmlns:a16="http://schemas.microsoft.com/office/drawing/2014/main" val="20001"/>
                    </a:ext>
                  </a:extLst>
                </a:gridCol>
                <a:gridCol w="2014738">
                  <a:extLst>
                    <a:ext uri="{9D8B030D-6E8A-4147-A177-3AD203B41FA5}">
                      <a16:colId xmlns:a16="http://schemas.microsoft.com/office/drawing/2014/main" val="2287272536"/>
                    </a:ext>
                  </a:extLst>
                </a:gridCol>
              </a:tblGrid>
              <a:tr h="1322558">
                <a:tc gridSpan="2">
                  <a:txBody>
                    <a:bodyPr/>
                    <a:lstStyle/>
                    <a:p>
                      <a:pPr algn="ctr"/>
                      <a:endParaRPr lang="en-US" sz="2000" b="0" dirty="0">
                        <a:solidFill>
                          <a:schemeClr val="tx1"/>
                        </a:solidFill>
                      </a:endParaRPr>
                    </a:p>
                  </a:txBody>
                  <a:tcPr anchor="ctr">
                    <a:lnR w="19050" cap="flat" cmpd="sng" algn="ctr">
                      <a:solidFill>
                        <a:srgbClr val="969696"/>
                      </a:solidFill>
                      <a:prstDash val="solid"/>
                      <a:round/>
                      <a:headEnd type="none" w="med" len="med"/>
                      <a:tailEnd type="none" w="med" len="med"/>
                    </a:lnR>
                    <a:lnB w="19050" cap="flat" cmpd="sng" algn="ctr">
                      <a:solidFill>
                        <a:srgbClr val="969696"/>
                      </a:solidFill>
                      <a:prstDash val="solid"/>
                      <a:round/>
                      <a:headEnd type="none" w="med" len="med"/>
                      <a:tailEnd type="none" w="med" len="med"/>
                    </a:lnB>
                    <a:noFill/>
                  </a:tcPr>
                </a:tc>
                <a:tc hMerge="1">
                  <a:txBody>
                    <a:bodyPr/>
                    <a:lstStyle/>
                    <a:p>
                      <a:pPr algn="ctr"/>
                      <a:endParaRPr lang="en-US" sz="2000" b="0" dirty="0">
                        <a:solidFill>
                          <a:schemeClr val="tx1"/>
                        </a:solidFill>
                      </a:endParaRP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B w="19050" cap="flat" cmpd="sng" algn="ctr">
                      <a:solidFill>
                        <a:srgbClr val="969696"/>
                      </a:solidFill>
                      <a:prstDash val="solid"/>
                      <a:round/>
                      <a:headEnd type="none" w="med" len="med"/>
                      <a:tailEnd type="none" w="med" len="med"/>
                    </a:lnB>
                    <a:noFill/>
                  </a:tcPr>
                </a:tc>
                <a:tc>
                  <a:txBody>
                    <a:bodyPr/>
                    <a:lstStyle/>
                    <a:p>
                      <a:pPr algn="ctr"/>
                      <a:r>
                        <a:rPr lang="en-US" sz="2000" b="0" dirty="0">
                          <a:solidFill>
                            <a:schemeClr val="tx1"/>
                          </a:solidFill>
                        </a:rPr>
                        <a:t>percent with</a:t>
                      </a:r>
                    </a:p>
                    <a:p>
                      <a:pPr algn="ctr"/>
                      <a:r>
                        <a:rPr lang="en-US" sz="2000" b="0" dirty="0">
                          <a:solidFill>
                            <a:schemeClr val="tx1"/>
                          </a:solidFill>
                        </a:rPr>
                        <a:t>system on </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B w="19050" cap="flat" cmpd="sng" algn="ctr">
                      <a:solidFill>
                        <a:srgbClr val="969696"/>
                      </a:solidFill>
                      <a:prstDash val="solid"/>
                      <a:round/>
                      <a:headEnd type="none" w="med" len="med"/>
                      <a:tailEnd type="none" w="med" len="med"/>
                    </a:lnB>
                    <a:noFill/>
                  </a:tcPr>
                </a:tc>
                <a:tc>
                  <a:txBody>
                    <a:bodyPr/>
                    <a:lstStyle/>
                    <a:p>
                      <a:pPr algn="ctr"/>
                      <a:r>
                        <a:rPr lang="en-US" sz="2000" b="0" dirty="0">
                          <a:solidFill>
                            <a:schemeClr val="tx1"/>
                          </a:solidFill>
                        </a:rPr>
                        <a:t>number observed</a:t>
                      </a:r>
                    </a:p>
                  </a:txBody>
                  <a:tcPr anchor="ctr">
                    <a:lnL w="19050" cap="flat" cmpd="sng" algn="ctr">
                      <a:solidFill>
                        <a:srgbClr val="969696"/>
                      </a:solidFill>
                      <a:prstDash val="solid"/>
                      <a:round/>
                      <a:headEnd type="none" w="med" len="med"/>
                      <a:tailEnd type="none" w="med" len="med"/>
                    </a:lnL>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10000"/>
                  </a:ext>
                </a:extLst>
              </a:tr>
              <a:tr h="508676">
                <a:tc rowSpan="3">
                  <a:txBody>
                    <a:bodyPr/>
                    <a:lstStyle/>
                    <a:p>
                      <a:pPr algn="ctr"/>
                      <a:r>
                        <a:rPr lang="en-US" sz="2000" dirty="0"/>
                        <a:t>beep</a:t>
                      </a:r>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algn="ctr"/>
                      <a:r>
                        <a:rPr lang="en-US" sz="2000" dirty="0"/>
                        <a:t>Cadillac</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33</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18</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3675311063"/>
                  </a:ext>
                </a:extLst>
              </a:tr>
              <a:tr h="508676">
                <a:tc vMerge="1">
                  <a:txBody>
                    <a:bodyPr/>
                    <a:lstStyle/>
                    <a:p>
                      <a:pPr algn="ctr"/>
                      <a:endParaRPr lang="en-US" sz="2000" dirty="0"/>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algn="ctr"/>
                      <a:r>
                        <a:rPr lang="en-US" sz="2000" dirty="0"/>
                        <a:t>Chevrolet</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39</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66</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3487953587"/>
                  </a:ext>
                </a:extLst>
              </a:tr>
              <a:tr h="508676">
                <a:tc vMerge="1">
                  <a:txBody>
                    <a:bodyPr/>
                    <a:lstStyle/>
                    <a:p>
                      <a:pPr algn="ctr"/>
                      <a:endParaRPr lang="en-US" sz="2000" dirty="0"/>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algn="ctr"/>
                      <a:r>
                        <a:rPr lang="en-US" sz="2000" dirty="0"/>
                        <a:t>total</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38</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84</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3432748973"/>
                  </a:ext>
                </a:extLst>
              </a:tr>
              <a:tr h="508676">
                <a:tc rowSpan="3">
                  <a:txBody>
                    <a:bodyPr/>
                    <a:lstStyle/>
                    <a:p>
                      <a:pPr algn="ctr"/>
                      <a:r>
                        <a:rPr lang="en-US" sz="2000" dirty="0"/>
                        <a:t>vibrating seat</a:t>
                      </a:r>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ctr"/>
                      <a:r>
                        <a:rPr lang="en-US" sz="2000" dirty="0"/>
                        <a:t>Cadillac</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58</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142</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1636307315"/>
                  </a:ext>
                </a:extLst>
              </a:tr>
              <a:tr h="508676">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Chevrolet</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49</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49</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9050" cap="flat" cmpd="sng" algn="ctr">
                      <a:solidFill>
                        <a:srgbClr val="969696"/>
                      </a:solidFill>
                      <a:prstDash val="solid"/>
                      <a:round/>
                      <a:headEnd type="none" w="med" len="med"/>
                      <a:tailEnd type="none" w="med" len="med"/>
                    </a:lnB>
                    <a:noFill/>
                  </a:tcPr>
                </a:tc>
                <a:extLst>
                  <a:ext uri="{0D108BD9-81ED-4DB2-BD59-A6C34878D82A}">
                    <a16:rowId xmlns:a16="http://schemas.microsoft.com/office/drawing/2014/main" val="375122431"/>
                  </a:ext>
                </a:extLst>
              </a:tr>
              <a:tr h="508676">
                <a:tc vMerge="1">
                  <a:txBody>
                    <a:bodyPr/>
                    <a:lstStyle/>
                    <a:p>
                      <a:pPr algn="ctr"/>
                      <a:endParaRPr lang="en-US" sz="2000" dirty="0"/>
                    </a:p>
                  </a:txBody>
                  <a:tcPr anchor="ctr">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2000" dirty="0"/>
                        <a:t>total</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56</a:t>
                      </a:r>
                    </a:p>
                  </a:txBody>
                  <a:tcPr anchor="ctr">
                    <a:lnL w="19050" cap="flat" cmpd="sng" algn="ctr">
                      <a:solidFill>
                        <a:srgbClr val="969696"/>
                      </a:solidFill>
                      <a:prstDash val="solid"/>
                      <a:round/>
                      <a:headEnd type="none" w="med" len="med"/>
                      <a:tailEnd type="none" w="med" len="med"/>
                    </a:lnL>
                    <a:lnR w="19050" cap="flat" cmpd="sng" algn="ctr">
                      <a:solidFill>
                        <a:srgbClr val="969696"/>
                      </a:solidFill>
                      <a:prstDash val="solid"/>
                      <a:round/>
                      <a:headEnd type="none" w="med" len="med"/>
                      <a:tailEnd type="none" w="med" len="med"/>
                    </a:lnR>
                    <a:lnT w="19050" cap="flat" cmpd="sng" algn="ctr">
                      <a:solidFill>
                        <a:srgbClr val="969696"/>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3399"/>
                          </a:solidFill>
                        </a:rPr>
                        <a:t>191</a:t>
                      </a:r>
                    </a:p>
                  </a:txBody>
                  <a:tcPr anchor="ctr">
                    <a:lnL w="19050" cap="flat" cmpd="sng" algn="ctr">
                      <a:solidFill>
                        <a:srgbClr val="969696"/>
                      </a:solidFill>
                      <a:prstDash val="solid"/>
                      <a:round/>
                      <a:headEnd type="none" w="med" len="med"/>
                      <a:tailEnd type="none" w="med" len="med"/>
                    </a:lnL>
                    <a:lnT w="19050" cap="flat" cmpd="sng" algn="ctr">
                      <a:solidFill>
                        <a:srgbClr val="969696"/>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865136404"/>
                  </a:ext>
                </a:extLst>
              </a:tr>
            </a:tbl>
          </a:graphicData>
        </a:graphic>
      </p:graphicFrame>
    </p:spTree>
    <p:extLst>
      <p:ext uri="{BB962C8B-B14F-4D97-AF65-F5344CB8AC3E}">
        <p14:creationId xmlns:p14="http://schemas.microsoft.com/office/powerpoint/2010/main" val="549509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On-off status by maximum observable</a:t>
            </a:r>
            <a:br>
              <a:rPr lang="en-US" dirty="0"/>
            </a:br>
            <a:r>
              <a:rPr lang="en-US" dirty="0"/>
              <a:t>lane-maintenance intervention level</a:t>
            </a:r>
          </a:p>
        </p:txBody>
      </p:sp>
      <p:sp>
        <p:nvSpPr>
          <p:cNvPr id="8" name="Text Placeholder 7"/>
          <p:cNvSpPr>
            <a:spLocks noGrp="1"/>
          </p:cNvSpPr>
          <p:nvPr>
            <p:ph type="body" sz="quarter" idx="10"/>
          </p:nvPr>
        </p:nvSpPr>
        <p:spPr/>
        <p:txBody>
          <a:bodyPr/>
          <a:lstStyle/>
          <a:p>
            <a:r>
              <a:rPr lang="en-US"/>
              <a:t>Percent with system on</a:t>
            </a:r>
          </a:p>
        </p:txBody>
      </p:sp>
      <p:graphicFrame>
        <p:nvGraphicFramePr>
          <p:cNvPr id="9" name="Chart 8"/>
          <p:cNvGraphicFramePr/>
          <p:nvPr>
            <p:extLst>
              <p:ext uri="{D42A27DB-BD31-4B8C-83A1-F6EECF244321}">
                <p14:modId xmlns:p14="http://schemas.microsoft.com/office/powerpoint/2010/main" val="134294834"/>
              </p:ext>
            </p:extLst>
          </p:nvPr>
        </p:nvGraphicFramePr>
        <p:xfrm>
          <a:off x="1898904" y="1650569"/>
          <a:ext cx="8540496" cy="49052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2659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6494-F973-4923-875A-6C17C9E00CF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656BB4E-EC98-45A5-A739-DE655D763FF8}"/>
              </a:ext>
            </a:extLst>
          </p:cNvPr>
          <p:cNvSpPr>
            <a:spLocks noGrp="1"/>
          </p:cNvSpPr>
          <p:nvPr>
            <p:ph type="body" sz="quarter" idx="10"/>
          </p:nvPr>
        </p:nvSpPr>
        <p:spPr/>
        <p:txBody>
          <a:bodyPr/>
          <a:lstStyle/>
          <a:p>
            <a:endParaRPr lang="en-US"/>
          </a:p>
        </p:txBody>
      </p:sp>
      <p:pic>
        <p:nvPicPr>
          <p:cNvPr id="5" name="MC17019_12_VALET">
            <a:hlinkClick r:id="" action="ppaction://media"/>
            <a:extLst>
              <a:ext uri="{FF2B5EF4-FFF2-40B4-BE49-F238E27FC236}">
                <a16:creationId xmlns:a16="http://schemas.microsoft.com/office/drawing/2014/main" id="{8F716CE4-080D-411A-8471-D0BC5D3BF8FB}"/>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842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395" y="1580356"/>
            <a:ext cx="10713798" cy="2912487"/>
          </a:xfrm>
        </p:spPr>
        <p:txBody>
          <a:bodyPr>
            <a:normAutofit/>
          </a:bodyPr>
          <a:lstStyle/>
          <a:p>
            <a:r>
              <a:rPr lang="en-US" dirty="0"/>
              <a:t>Experiences with</a:t>
            </a:r>
            <a:br>
              <a:rPr lang="en-US" dirty="0"/>
            </a:br>
            <a:r>
              <a:rPr lang="en-US" dirty="0"/>
              <a:t>front crash prevention and</a:t>
            </a:r>
            <a:br>
              <a:rPr lang="en-US" dirty="0"/>
            </a:br>
            <a:r>
              <a:rPr lang="en-US" dirty="0"/>
              <a:t>lane departure prevention</a:t>
            </a:r>
          </a:p>
        </p:txBody>
      </p:sp>
    </p:spTree>
    <p:extLst>
      <p:ext uri="{BB962C8B-B14F-4D97-AF65-F5344CB8AC3E}">
        <p14:creationId xmlns:p14="http://schemas.microsoft.com/office/powerpoint/2010/main" val="1856107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V14032_Hyundai Genesis Sixth sense">
            <a:hlinkClick r:id="" action="ppaction://media"/>
            <a:extLst>
              <a:ext uri="{FF2B5EF4-FFF2-40B4-BE49-F238E27FC236}">
                <a16:creationId xmlns:a16="http://schemas.microsoft.com/office/drawing/2014/main" id="{09A41E5C-0790-4591-974A-0E006AE15985}"/>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8366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8" y="381001"/>
            <a:ext cx="10189581" cy="795089"/>
          </a:xfrm>
        </p:spPr>
        <p:txBody>
          <a:bodyPr/>
          <a:lstStyle/>
          <a:p>
            <a:r>
              <a:rPr lang="en-US" dirty="0"/>
              <a:t>What system attributes influence the driver’s willingness to use vehicle technologies?</a:t>
            </a:r>
          </a:p>
        </p:txBody>
      </p:sp>
      <p:sp>
        <p:nvSpPr>
          <p:cNvPr id="4" name="Text Placeholder 3">
            <a:extLst>
              <a:ext uri="{FF2B5EF4-FFF2-40B4-BE49-F238E27FC236}">
                <a16:creationId xmlns:a16="http://schemas.microsoft.com/office/drawing/2014/main" id="{FDA812E9-D810-40F7-ABBB-86CE3ACC8DA2}"/>
              </a:ext>
            </a:extLst>
          </p:cNvPr>
          <p:cNvSpPr>
            <a:spLocks noGrp="1"/>
          </p:cNvSpPr>
          <p:nvPr>
            <p:ph type="body" sz="quarter" idx="11"/>
          </p:nvPr>
        </p:nvSpPr>
        <p:spPr>
          <a:xfrm>
            <a:off x="964481" y="1523016"/>
            <a:ext cx="10701217" cy="2154436"/>
          </a:xfrm>
        </p:spPr>
        <p:txBody>
          <a:bodyPr/>
          <a:lstStyle/>
          <a:p>
            <a:r>
              <a:rPr lang="en-US" dirty="0"/>
              <a:t>51 IIHS employees used one or more vehicles between August 2016 and July 2017</a:t>
            </a:r>
          </a:p>
          <a:p>
            <a:r>
              <a:rPr lang="en-US" dirty="0"/>
              <a:t>Nearly 50,000 miles and 2 years of driving</a:t>
            </a:r>
          </a:p>
          <a:p>
            <a:r>
              <a:rPr lang="en-US" dirty="0"/>
              <a:t>Vehicles used 104 times for 1 to 22 days and 6 days on average</a:t>
            </a:r>
          </a:p>
          <a:p>
            <a:r>
              <a:rPr lang="en-US" dirty="0"/>
              <a:t>Drivers completed surveys each day and after use</a:t>
            </a:r>
          </a:p>
        </p:txBody>
      </p:sp>
      <p:grpSp>
        <p:nvGrpSpPr>
          <p:cNvPr id="2" name="Group 1">
            <a:extLst>
              <a:ext uri="{FF2B5EF4-FFF2-40B4-BE49-F238E27FC236}">
                <a16:creationId xmlns:a16="http://schemas.microsoft.com/office/drawing/2014/main" id="{B3D5E4DA-BB4E-4239-9433-C5C1A978D2AD}"/>
              </a:ext>
            </a:extLst>
          </p:cNvPr>
          <p:cNvGrpSpPr/>
          <p:nvPr/>
        </p:nvGrpSpPr>
        <p:grpSpPr>
          <a:xfrm>
            <a:off x="2288532" y="3511096"/>
            <a:ext cx="6940535" cy="3217366"/>
            <a:chOff x="2288532" y="3511096"/>
            <a:chExt cx="6940535" cy="3217366"/>
          </a:xfrm>
        </p:grpSpPr>
        <p:grpSp>
          <p:nvGrpSpPr>
            <p:cNvPr id="8" name="Group 7">
              <a:extLst>
                <a:ext uri="{FF2B5EF4-FFF2-40B4-BE49-F238E27FC236}">
                  <a16:creationId xmlns:a16="http://schemas.microsoft.com/office/drawing/2014/main" id="{00C755D3-F276-4F79-A6CA-E4425C9695E9}"/>
                </a:ext>
              </a:extLst>
            </p:cNvPr>
            <p:cNvGrpSpPr/>
            <p:nvPr/>
          </p:nvGrpSpPr>
          <p:grpSpPr>
            <a:xfrm>
              <a:off x="6993354" y="3511096"/>
              <a:ext cx="2235713" cy="1554999"/>
              <a:chOff x="6072025" y="926342"/>
              <a:chExt cx="2767175" cy="1924645"/>
            </a:xfrm>
          </p:grpSpPr>
          <p:pic>
            <p:nvPicPr>
              <p:cNvPr id="15" name="Picture 6" descr="2016 Toyota Prius">
                <a:extLst>
                  <a:ext uri="{FF2B5EF4-FFF2-40B4-BE49-F238E27FC236}">
                    <a16:creationId xmlns:a16="http://schemas.microsoft.com/office/drawing/2014/main" id="{55FACE4C-BBE9-4FC8-8335-E2B83A4D98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2025" y="926342"/>
                <a:ext cx="2767175" cy="15579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1C5A6A8-B927-44A7-BC00-646DC312CA88}"/>
                  </a:ext>
                </a:extLst>
              </p:cNvPr>
              <p:cNvSpPr txBox="1"/>
              <p:nvPr/>
            </p:nvSpPr>
            <p:spPr>
              <a:xfrm>
                <a:off x="6072025" y="2512196"/>
                <a:ext cx="2755236" cy="338791"/>
              </a:xfrm>
              <a:prstGeom prst="rect">
                <a:avLst/>
              </a:prstGeom>
              <a:solidFill>
                <a:schemeClr val="bg1"/>
              </a:solidFill>
              <a:ln>
                <a:solidFill>
                  <a:schemeClr val="bg1"/>
                </a:solidFill>
              </a:ln>
            </p:spPr>
            <p:txBody>
              <a:bodyPr wrap="square" lIns="0" tIns="0" rIns="0" bIns="0" rtlCol="0">
                <a:spAutoFit/>
              </a:bodyPr>
              <a:lstStyle/>
              <a:p>
                <a:pPr algn="ctr">
                  <a:defRPr/>
                </a:pPr>
                <a:r>
                  <a:rPr lang="en-US" sz="1600" b="1" kern="0">
                    <a:solidFill>
                      <a:sysClr val="windowText" lastClr="000000"/>
                    </a:solidFill>
                    <a:latin typeface="Arial" pitchFamily="34" charset="0"/>
                    <a:cs typeface="Arial" pitchFamily="34" charset="0"/>
                  </a:rPr>
                  <a:t>2016 Toyota Prius</a:t>
                </a:r>
              </a:p>
            </p:txBody>
          </p:sp>
        </p:grpSp>
        <p:grpSp>
          <p:nvGrpSpPr>
            <p:cNvPr id="9" name="Group 8">
              <a:extLst>
                <a:ext uri="{FF2B5EF4-FFF2-40B4-BE49-F238E27FC236}">
                  <a16:creationId xmlns:a16="http://schemas.microsoft.com/office/drawing/2014/main" id="{D7CA8E95-20D1-4FFA-A43A-B816C537A04A}"/>
                </a:ext>
              </a:extLst>
            </p:cNvPr>
            <p:cNvGrpSpPr/>
            <p:nvPr/>
          </p:nvGrpSpPr>
          <p:grpSpPr>
            <a:xfrm>
              <a:off x="4640942" y="3511096"/>
              <a:ext cx="2226067" cy="1554999"/>
              <a:chOff x="41471" y="926342"/>
              <a:chExt cx="2755236" cy="1924645"/>
            </a:xfrm>
          </p:grpSpPr>
          <p:pic>
            <p:nvPicPr>
              <p:cNvPr id="13" name="Picture 4" descr="2016 Infiniti QX60">
                <a:extLst>
                  <a:ext uri="{FF2B5EF4-FFF2-40B4-BE49-F238E27FC236}">
                    <a16:creationId xmlns:a16="http://schemas.microsoft.com/office/drawing/2014/main" id="{3372988E-4950-4C2B-BD0D-942C3B1073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71" y="926342"/>
                <a:ext cx="2755236" cy="15512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01A22D8-59D7-46F8-819B-EC4C5C038865}"/>
                  </a:ext>
                </a:extLst>
              </p:cNvPr>
              <p:cNvSpPr txBox="1"/>
              <p:nvPr/>
            </p:nvSpPr>
            <p:spPr>
              <a:xfrm>
                <a:off x="41471" y="2512196"/>
                <a:ext cx="2755236" cy="338791"/>
              </a:xfrm>
              <a:prstGeom prst="rect">
                <a:avLst/>
              </a:prstGeom>
              <a:solidFill>
                <a:schemeClr val="bg1"/>
              </a:solidFill>
              <a:ln>
                <a:solidFill>
                  <a:schemeClr val="bg1"/>
                </a:solidFill>
              </a:ln>
            </p:spPr>
            <p:txBody>
              <a:bodyPr wrap="square" lIns="0" tIns="0" rIns="0" bIns="0" rtlCol="0">
                <a:spAutoFit/>
              </a:bodyPr>
              <a:lstStyle/>
              <a:p>
                <a:pPr algn="ctr">
                  <a:defRPr/>
                </a:pPr>
                <a:r>
                  <a:rPr lang="en-US" sz="1600" b="1" kern="0" dirty="0">
                    <a:solidFill>
                      <a:sysClr val="windowText" lastClr="000000"/>
                    </a:solidFill>
                    <a:latin typeface="Arial" pitchFamily="34" charset="0"/>
                    <a:cs typeface="Arial" pitchFamily="34" charset="0"/>
                  </a:rPr>
                  <a:t>2016 Infiniti QX60</a:t>
                </a:r>
              </a:p>
            </p:txBody>
          </p:sp>
        </p:grpSp>
        <p:grpSp>
          <p:nvGrpSpPr>
            <p:cNvPr id="18" name="Group 17">
              <a:extLst>
                <a:ext uri="{FF2B5EF4-FFF2-40B4-BE49-F238E27FC236}">
                  <a16:creationId xmlns:a16="http://schemas.microsoft.com/office/drawing/2014/main" id="{C9C6E381-8052-4DE9-9175-8495DD8A2D36}"/>
                </a:ext>
              </a:extLst>
            </p:cNvPr>
            <p:cNvGrpSpPr/>
            <p:nvPr/>
          </p:nvGrpSpPr>
          <p:grpSpPr>
            <a:xfrm>
              <a:off x="5753976" y="5173884"/>
              <a:ext cx="2235716" cy="1554578"/>
              <a:chOff x="1700411" y="2967101"/>
              <a:chExt cx="2767177" cy="1924123"/>
            </a:xfrm>
          </p:grpSpPr>
          <p:pic>
            <p:nvPicPr>
              <p:cNvPr id="22" name="Picture 8" descr="2017 Audi Q7">
                <a:extLst>
                  <a:ext uri="{FF2B5EF4-FFF2-40B4-BE49-F238E27FC236}">
                    <a16:creationId xmlns:a16="http://schemas.microsoft.com/office/drawing/2014/main" id="{4B14CAC8-A057-494D-B9C8-8015B404B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0411" y="2967101"/>
                <a:ext cx="2767177" cy="155795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0859218-7DB2-47DD-8E82-366E97A4C9A4}"/>
                  </a:ext>
                </a:extLst>
              </p:cNvPr>
              <p:cNvSpPr txBox="1"/>
              <p:nvPr/>
            </p:nvSpPr>
            <p:spPr>
              <a:xfrm>
                <a:off x="1700411" y="4552433"/>
                <a:ext cx="2767177" cy="338791"/>
              </a:xfrm>
              <a:prstGeom prst="rect">
                <a:avLst/>
              </a:prstGeom>
              <a:solidFill>
                <a:schemeClr val="bg1"/>
              </a:solidFill>
              <a:ln>
                <a:solidFill>
                  <a:schemeClr val="bg1"/>
                </a:solidFill>
              </a:ln>
            </p:spPr>
            <p:txBody>
              <a:bodyPr wrap="square" lIns="0" tIns="0" rIns="0" bIns="0" rtlCol="0">
                <a:spAutoFit/>
              </a:bodyPr>
              <a:lstStyle/>
              <a:p>
                <a:pPr algn="ctr">
                  <a:defRPr/>
                </a:pPr>
                <a:r>
                  <a:rPr lang="en-US" sz="1600" b="1" kern="0" dirty="0">
                    <a:solidFill>
                      <a:sysClr val="windowText" lastClr="000000"/>
                    </a:solidFill>
                    <a:latin typeface="Arial" pitchFamily="34" charset="0"/>
                    <a:cs typeface="Arial" pitchFamily="34" charset="0"/>
                  </a:rPr>
                  <a:t>2017 Audi Q7</a:t>
                </a:r>
              </a:p>
            </p:txBody>
          </p:sp>
        </p:grpSp>
        <p:grpSp>
          <p:nvGrpSpPr>
            <p:cNvPr id="19" name="Group 18">
              <a:extLst>
                <a:ext uri="{FF2B5EF4-FFF2-40B4-BE49-F238E27FC236}">
                  <a16:creationId xmlns:a16="http://schemas.microsoft.com/office/drawing/2014/main" id="{88834D88-90C1-4A05-8AA3-66019861A17E}"/>
                </a:ext>
              </a:extLst>
            </p:cNvPr>
            <p:cNvGrpSpPr/>
            <p:nvPr/>
          </p:nvGrpSpPr>
          <p:grpSpPr>
            <a:xfrm>
              <a:off x="3250038" y="5173884"/>
              <a:ext cx="2360799" cy="1554578"/>
              <a:chOff x="4636708" y="2967101"/>
              <a:chExt cx="2921995" cy="1924123"/>
            </a:xfrm>
          </p:grpSpPr>
          <p:pic>
            <p:nvPicPr>
              <p:cNvPr id="20" name="Picture 19">
                <a:extLst>
                  <a:ext uri="{FF2B5EF4-FFF2-40B4-BE49-F238E27FC236}">
                    <a16:creationId xmlns:a16="http://schemas.microsoft.com/office/drawing/2014/main" id="{C9CECE39-F8BF-4011-9473-601B6671013B}"/>
                  </a:ext>
                </a:extLst>
              </p:cNvPr>
              <p:cNvPicPr>
                <a:picLocks noChangeAspect="1"/>
              </p:cNvPicPr>
              <p:nvPr/>
            </p:nvPicPr>
            <p:blipFill>
              <a:blip r:embed="rId6"/>
              <a:stretch>
                <a:fillRect/>
              </a:stretch>
            </p:blipFill>
            <p:spPr>
              <a:xfrm>
                <a:off x="4636708" y="2967101"/>
                <a:ext cx="2921995" cy="1554480"/>
              </a:xfrm>
              <a:prstGeom prst="rect">
                <a:avLst/>
              </a:prstGeom>
            </p:spPr>
          </p:pic>
          <p:sp>
            <p:nvSpPr>
              <p:cNvPr id="21" name="TextBox 20">
                <a:extLst>
                  <a:ext uri="{FF2B5EF4-FFF2-40B4-BE49-F238E27FC236}">
                    <a16:creationId xmlns:a16="http://schemas.microsoft.com/office/drawing/2014/main" id="{337C5D98-C17D-4A2C-92A9-BC250A897133}"/>
                  </a:ext>
                </a:extLst>
              </p:cNvPr>
              <p:cNvSpPr txBox="1"/>
              <p:nvPr/>
            </p:nvSpPr>
            <p:spPr>
              <a:xfrm>
                <a:off x="4655288" y="4552433"/>
                <a:ext cx="2833475" cy="338791"/>
              </a:xfrm>
              <a:prstGeom prst="rect">
                <a:avLst/>
              </a:prstGeom>
              <a:solidFill>
                <a:schemeClr val="bg1"/>
              </a:solidFill>
              <a:ln>
                <a:solidFill>
                  <a:schemeClr val="bg1"/>
                </a:solidFill>
              </a:ln>
            </p:spPr>
            <p:txBody>
              <a:bodyPr wrap="square" lIns="0" tIns="0" rIns="0" bIns="0" rtlCol="0">
                <a:spAutoFit/>
              </a:bodyPr>
              <a:lstStyle/>
              <a:p>
                <a:pPr algn="ctr">
                  <a:defRPr/>
                </a:pPr>
                <a:r>
                  <a:rPr lang="en-US" sz="1600" b="1" kern="0" dirty="0">
                    <a:solidFill>
                      <a:sysClr val="windowText" lastClr="000000"/>
                    </a:solidFill>
                    <a:latin typeface="Arial" pitchFamily="34" charset="0"/>
                    <a:cs typeface="Arial" pitchFamily="34" charset="0"/>
                  </a:rPr>
                  <a:t>2017 Audi A4</a:t>
                </a:r>
              </a:p>
            </p:txBody>
          </p:sp>
        </p:grpSp>
        <p:grpSp>
          <p:nvGrpSpPr>
            <p:cNvPr id="24" name="Group 23">
              <a:extLst>
                <a:ext uri="{FF2B5EF4-FFF2-40B4-BE49-F238E27FC236}">
                  <a16:creationId xmlns:a16="http://schemas.microsoft.com/office/drawing/2014/main" id="{24B5787C-ACFB-4498-91E6-0C711480F007}"/>
                </a:ext>
              </a:extLst>
            </p:cNvPr>
            <p:cNvGrpSpPr/>
            <p:nvPr/>
          </p:nvGrpSpPr>
          <p:grpSpPr>
            <a:xfrm>
              <a:off x="2288532" y="3511096"/>
              <a:ext cx="2235715" cy="1554999"/>
              <a:chOff x="3084000" y="926342"/>
              <a:chExt cx="2767177" cy="1924645"/>
            </a:xfrm>
          </p:grpSpPr>
          <p:pic>
            <p:nvPicPr>
              <p:cNvPr id="25" name="Picture 2" descr="2016 Honda Civic">
                <a:extLst>
                  <a:ext uri="{FF2B5EF4-FFF2-40B4-BE49-F238E27FC236}">
                    <a16:creationId xmlns:a16="http://schemas.microsoft.com/office/drawing/2014/main" id="{7E209257-AF47-42AC-ADAA-C1DA9EDB95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4000" y="926342"/>
                <a:ext cx="2767177" cy="155795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F943CB3-0061-410F-995B-CB4357380FDC}"/>
                  </a:ext>
                </a:extLst>
              </p:cNvPr>
              <p:cNvSpPr txBox="1"/>
              <p:nvPr/>
            </p:nvSpPr>
            <p:spPr>
              <a:xfrm>
                <a:off x="3084000" y="2512196"/>
                <a:ext cx="2767177" cy="338791"/>
              </a:xfrm>
              <a:prstGeom prst="rect">
                <a:avLst/>
              </a:prstGeom>
              <a:solidFill>
                <a:schemeClr val="bg1"/>
              </a:solidFill>
              <a:ln>
                <a:solidFill>
                  <a:schemeClr val="bg1"/>
                </a:solidFill>
              </a:ln>
            </p:spPr>
            <p:txBody>
              <a:bodyPr wrap="square" lIns="0" tIns="0" rIns="0" bIns="0" rtlCol="0">
                <a:spAutoFit/>
              </a:bodyPr>
              <a:lstStyle/>
              <a:p>
                <a:pPr algn="ctr">
                  <a:defRPr/>
                </a:pPr>
                <a:r>
                  <a:rPr lang="en-US" sz="1600" b="1" kern="0" dirty="0">
                    <a:solidFill>
                      <a:sysClr val="windowText" lastClr="000000"/>
                    </a:solidFill>
                    <a:latin typeface="Arial" pitchFamily="34" charset="0"/>
                    <a:cs typeface="Arial" pitchFamily="34" charset="0"/>
                  </a:rPr>
                  <a:t>2016 Honda Civic</a:t>
                </a:r>
              </a:p>
            </p:txBody>
          </p:sp>
        </p:grpSp>
      </p:grpSp>
    </p:spTree>
    <p:extLst>
      <p:ext uri="{BB962C8B-B14F-4D97-AF65-F5344CB8AC3E}">
        <p14:creationId xmlns:p14="http://schemas.microsoft.com/office/powerpoint/2010/main" val="826098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665943426"/>
              </p:ext>
            </p:extLst>
          </p:nvPr>
        </p:nvGraphicFramePr>
        <p:xfrm>
          <a:off x="1195649" y="1466603"/>
          <a:ext cx="9144000" cy="5402974"/>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lstStyle/>
          <a:p>
            <a:r>
              <a:rPr lang="en-US" dirty="0"/>
              <a:t>I would keep this technology on all the time</a:t>
            </a:r>
          </a:p>
        </p:txBody>
      </p:sp>
      <p:sp>
        <p:nvSpPr>
          <p:cNvPr id="7" name="Text Placeholder 6"/>
          <p:cNvSpPr>
            <a:spLocks noGrp="1"/>
          </p:cNvSpPr>
          <p:nvPr>
            <p:ph type="body" sz="quarter" idx="10"/>
          </p:nvPr>
        </p:nvSpPr>
        <p:spPr>
          <a:xfrm>
            <a:off x="627549" y="835224"/>
            <a:ext cx="10338901" cy="320601"/>
          </a:xfrm>
        </p:spPr>
        <p:txBody>
          <a:bodyPr/>
          <a:lstStyle/>
          <a:p>
            <a:r>
              <a:rPr lang="en-US" dirty="0"/>
              <a:t>Percentage of drivers who experienced a warning and agreed or strongly agreed</a:t>
            </a:r>
          </a:p>
        </p:txBody>
      </p:sp>
    </p:spTree>
    <p:extLst>
      <p:ext uri="{BB962C8B-B14F-4D97-AF65-F5344CB8AC3E}">
        <p14:creationId xmlns:p14="http://schemas.microsoft.com/office/powerpoint/2010/main" val="1130498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117212" y="1738515"/>
            <a:ext cx="3909438" cy="3714832"/>
          </a:xfrm>
          <a:prstGeom prst="rect">
            <a:avLst/>
          </a:prstGeom>
          <a:solidFill>
            <a:schemeClr val="bg1">
              <a:lumMod val="75000"/>
              <a:alpha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p:cNvGraphicFramePr/>
          <p:nvPr>
            <p:extLst>
              <p:ext uri="{D42A27DB-BD31-4B8C-83A1-F6EECF244321}">
                <p14:modId xmlns:p14="http://schemas.microsoft.com/office/powerpoint/2010/main" val="1772860690"/>
              </p:ext>
            </p:extLst>
          </p:nvPr>
        </p:nvGraphicFramePr>
        <p:xfrm>
          <a:off x="1187450" y="1261680"/>
          <a:ext cx="9144000" cy="528496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lstStyle/>
          <a:p>
            <a:r>
              <a:rPr lang="en-US" dirty="0"/>
              <a:t>I would keep this technology on all the time</a:t>
            </a:r>
          </a:p>
        </p:txBody>
      </p:sp>
      <p:sp>
        <p:nvSpPr>
          <p:cNvPr id="7" name="Text Placeholder 6"/>
          <p:cNvSpPr>
            <a:spLocks noGrp="1"/>
          </p:cNvSpPr>
          <p:nvPr>
            <p:ph type="body" sz="quarter" idx="10"/>
          </p:nvPr>
        </p:nvSpPr>
        <p:spPr>
          <a:xfrm>
            <a:off x="627549" y="835224"/>
            <a:ext cx="10326201" cy="320601"/>
          </a:xfrm>
        </p:spPr>
        <p:txBody>
          <a:bodyPr/>
          <a:lstStyle/>
          <a:p>
            <a:r>
              <a:rPr lang="en-US" dirty="0"/>
              <a:t>Percentage of drivers who experienced a warning and agreed or strongly agreed</a:t>
            </a:r>
          </a:p>
        </p:txBody>
      </p:sp>
      <p:cxnSp>
        <p:nvCxnSpPr>
          <p:cNvPr id="3" name="Straight Connector 2"/>
          <p:cNvCxnSpPr/>
          <p:nvPr/>
        </p:nvCxnSpPr>
        <p:spPr>
          <a:xfrm>
            <a:off x="6117212" y="1738515"/>
            <a:ext cx="0" cy="371483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165350" y="1786951"/>
            <a:ext cx="3951861" cy="246221"/>
          </a:xfrm>
          <a:prstGeom prst="rect">
            <a:avLst/>
          </a:prstGeom>
          <a:noFill/>
        </p:spPr>
        <p:txBody>
          <a:bodyPr wrap="square" lIns="0" tIns="0" rIns="0" bIns="0" rtlCol="0">
            <a:spAutoFit/>
          </a:bodyPr>
          <a:lstStyle/>
          <a:p>
            <a:pPr algn="ctr"/>
            <a:r>
              <a:rPr lang="en-US" sz="1600" dirty="0">
                <a:latin typeface="Arial" pitchFamily="34" charset="0"/>
                <a:cs typeface="Arial" pitchFamily="34" charset="0"/>
              </a:rPr>
              <a:t>front crash prevention</a:t>
            </a:r>
          </a:p>
        </p:txBody>
      </p:sp>
      <p:sp>
        <p:nvSpPr>
          <p:cNvPr id="8" name="TextBox 7"/>
          <p:cNvSpPr txBox="1"/>
          <p:nvPr/>
        </p:nvSpPr>
        <p:spPr>
          <a:xfrm>
            <a:off x="6117211" y="1786951"/>
            <a:ext cx="3909439" cy="246221"/>
          </a:xfrm>
          <a:prstGeom prst="rect">
            <a:avLst/>
          </a:prstGeom>
          <a:noFill/>
        </p:spPr>
        <p:txBody>
          <a:bodyPr wrap="square" lIns="0" tIns="0" rIns="0" bIns="0" rtlCol="0">
            <a:spAutoFit/>
          </a:bodyPr>
          <a:lstStyle/>
          <a:p>
            <a:pPr algn="ctr"/>
            <a:r>
              <a:rPr lang="en-US" sz="1600" dirty="0">
                <a:latin typeface="Arial" pitchFamily="34" charset="0"/>
                <a:cs typeface="Arial" pitchFamily="34" charset="0"/>
              </a:rPr>
              <a:t>lane departure prevention</a:t>
            </a:r>
          </a:p>
        </p:txBody>
      </p:sp>
    </p:spTree>
    <p:extLst>
      <p:ext uri="{BB962C8B-B14F-4D97-AF65-F5344CB8AC3E}">
        <p14:creationId xmlns:p14="http://schemas.microsoft.com/office/powerpoint/2010/main" val="679540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20C75-40BD-4C3C-B0CE-2F851CAB8F41}"/>
              </a:ext>
            </a:extLst>
          </p:cNvPr>
          <p:cNvSpPr>
            <a:spLocks noGrp="1"/>
          </p:cNvSpPr>
          <p:nvPr>
            <p:ph type="title"/>
          </p:nvPr>
        </p:nvSpPr>
        <p:spPr>
          <a:xfrm>
            <a:off x="627550" y="374756"/>
            <a:ext cx="9672150" cy="795089"/>
          </a:xfrm>
        </p:spPr>
        <p:txBody>
          <a:bodyPr/>
          <a:lstStyle/>
          <a:p>
            <a:r>
              <a:rPr lang="en-US" dirty="0"/>
              <a:t>Which attributes of front crash prevention predicted the desire to keep the system on?</a:t>
            </a:r>
          </a:p>
        </p:txBody>
      </p:sp>
      <p:sp>
        <p:nvSpPr>
          <p:cNvPr id="5" name="Text Placeholder 4">
            <a:extLst>
              <a:ext uri="{FF2B5EF4-FFF2-40B4-BE49-F238E27FC236}">
                <a16:creationId xmlns:a16="http://schemas.microsoft.com/office/drawing/2014/main" id="{8BC3A8DE-7514-478C-A4CD-3D45EFC93C6F}"/>
              </a:ext>
            </a:extLst>
          </p:cNvPr>
          <p:cNvSpPr>
            <a:spLocks noGrp="1"/>
          </p:cNvSpPr>
          <p:nvPr>
            <p:ph type="body" sz="quarter" idx="11"/>
          </p:nvPr>
        </p:nvSpPr>
        <p:spPr>
          <a:xfrm>
            <a:off x="521229" y="2106579"/>
            <a:ext cx="11340739" cy="3108543"/>
          </a:xfrm>
        </p:spPr>
        <p:txBody>
          <a:bodyPr/>
          <a:lstStyle/>
          <a:p>
            <a:r>
              <a:rPr lang="en-US" dirty="0"/>
              <a:t>Drivers reported their level of agreement about front crash prevention:</a:t>
            </a:r>
          </a:p>
          <a:p>
            <a:pPr lvl="1"/>
            <a:r>
              <a:rPr lang="en-US" dirty="0"/>
              <a:t>Always understood why a warning was issued or automatic braking occurred</a:t>
            </a:r>
          </a:p>
          <a:p>
            <a:pPr lvl="1"/>
            <a:r>
              <a:rPr lang="en-US" dirty="0"/>
              <a:t>Warnings were useful</a:t>
            </a:r>
          </a:p>
          <a:p>
            <a:pPr lvl="1"/>
            <a:r>
              <a:rPr lang="en-US" dirty="0"/>
              <a:t>Warnings felt urgent</a:t>
            </a:r>
          </a:p>
          <a:p>
            <a:pPr lvl="1"/>
            <a:r>
              <a:rPr lang="en-US" dirty="0"/>
              <a:t>Warnings were not annoying</a:t>
            </a:r>
          </a:p>
          <a:p>
            <a:pPr lvl="1"/>
            <a:r>
              <a:rPr lang="en-US" dirty="0"/>
              <a:t>Warnings occurred infrequently</a:t>
            </a:r>
          </a:p>
          <a:p>
            <a:pPr lvl="1"/>
            <a:endParaRPr lang="en-US" dirty="0"/>
          </a:p>
        </p:txBody>
      </p:sp>
    </p:spTree>
    <p:extLst>
      <p:ext uri="{BB962C8B-B14F-4D97-AF65-F5344CB8AC3E}">
        <p14:creationId xmlns:p14="http://schemas.microsoft.com/office/powerpoint/2010/main" val="922164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513414040"/>
              </p:ext>
            </p:extLst>
          </p:nvPr>
        </p:nvGraphicFramePr>
        <p:xfrm>
          <a:off x="1185762" y="1262728"/>
          <a:ext cx="9144000" cy="528496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lstStyle/>
          <a:p>
            <a:r>
              <a:rPr lang="en-US"/>
              <a:t>Always understood front crash warnings and automatic braking</a:t>
            </a:r>
            <a:endParaRPr lang="en-US" dirty="0"/>
          </a:p>
        </p:txBody>
      </p:sp>
      <p:sp>
        <p:nvSpPr>
          <p:cNvPr id="7" name="Text Placeholder 6"/>
          <p:cNvSpPr>
            <a:spLocks noGrp="1"/>
          </p:cNvSpPr>
          <p:nvPr>
            <p:ph type="body" sz="quarter" idx="10"/>
          </p:nvPr>
        </p:nvSpPr>
        <p:spPr/>
        <p:txBody>
          <a:bodyPr/>
          <a:lstStyle/>
          <a:p>
            <a:r>
              <a:rPr lang="en-US"/>
              <a:t>Percentage of drivers who experienced a warning and agreed or strongly agreed</a:t>
            </a:r>
            <a:endParaRPr lang="en-US" dirty="0"/>
          </a:p>
        </p:txBody>
      </p:sp>
    </p:spTree>
    <p:extLst>
      <p:ext uri="{BB962C8B-B14F-4D97-AF65-F5344CB8AC3E}">
        <p14:creationId xmlns:p14="http://schemas.microsoft.com/office/powerpoint/2010/main" val="1494707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142303988"/>
              </p:ext>
            </p:extLst>
          </p:nvPr>
        </p:nvGraphicFramePr>
        <p:xfrm>
          <a:off x="1187450" y="1256626"/>
          <a:ext cx="9144000" cy="528496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lstStyle/>
          <a:p>
            <a:r>
              <a:rPr lang="en-US"/>
              <a:t>Front crash warnings occurred infrequently</a:t>
            </a:r>
            <a:endParaRPr lang="en-US" dirty="0"/>
          </a:p>
        </p:txBody>
      </p:sp>
      <p:sp>
        <p:nvSpPr>
          <p:cNvPr id="7" name="Text Placeholder 6"/>
          <p:cNvSpPr>
            <a:spLocks noGrp="1"/>
          </p:cNvSpPr>
          <p:nvPr>
            <p:ph type="body" sz="quarter" idx="10"/>
          </p:nvPr>
        </p:nvSpPr>
        <p:spPr/>
        <p:txBody>
          <a:bodyPr/>
          <a:lstStyle/>
          <a:p>
            <a:r>
              <a:rPr lang="en-US"/>
              <a:t>Percentage of drivers who experienced a warning and agreed or strongly agreed</a:t>
            </a:r>
            <a:endParaRPr lang="en-US" dirty="0"/>
          </a:p>
        </p:txBody>
      </p:sp>
    </p:spTree>
    <p:extLst>
      <p:ext uri="{BB962C8B-B14F-4D97-AF65-F5344CB8AC3E}">
        <p14:creationId xmlns:p14="http://schemas.microsoft.com/office/powerpoint/2010/main" val="1852149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20C75-40BD-4C3C-B0CE-2F851CAB8F41}"/>
              </a:ext>
            </a:extLst>
          </p:cNvPr>
          <p:cNvSpPr>
            <a:spLocks noGrp="1"/>
          </p:cNvSpPr>
          <p:nvPr>
            <p:ph type="title"/>
          </p:nvPr>
        </p:nvSpPr>
        <p:spPr>
          <a:xfrm>
            <a:off x="627550" y="374756"/>
            <a:ext cx="10624650" cy="795089"/>
          </a:xfrm>
        </p:spPr>
        <p:txBody>
          <a:bodyPr/>
          <a:lstStyle/>
          <a:p>
            <a:r>
              <a:rPr lang="en-US" dirty="0"/>
              <a:t>Which attributes of lane departure prevention were related to the desire to keep the system on?</a:t>
            </a:r>
          </a:p>
        </p:txBody>
      </p:sp>
      <p:sp>
        <p:nvSpPr>
          <p:cNvPr id="5" name="Text Placeholder 4">
            <a:extLst>
              <a:ext uri="{FF2B5EF4-FFF2-40B4-BE49-F238E27FC236}">
                <a16:creationId xmlns:a16="http://schemas.microsoft.com/office/drawing/2014/main" id="{8BC3A8DE-7514-478C-A4CD-3D45EFC93C6F}"/>
              </a:ext>
            </a:extLst>
          </p:cNvPr>
          <p:cNvSpPr>
            <a:spLocks noGrp="1"/>
          </p:cNvSpPr>
          <p:nvPr>
            <p:ph type="body" sz="quarter" idx="11"/>
          </p:nvPr>
        </p:nvSpPr>
        <p:spPr>
          <a:xfrm>
            <a:off x="324379" y="1911350"/>
            <a:ext cx="11600921" cy="3908762"/>
          </a:xfrm>
        </p:spPr>
        <p:txBody>
          <a:bodyPr/>
          <a:lstStyle/>
          <a:p>
            <a:r>
              <a:rPr lang="en-US" dirty="0"/>
              <a:t>Drivers reported their level of agreement with statements about lane departure prevention:</a:t>
            </a:r>
          </a:p>
          <a:p>
            <a:pPr lvl="1"/>
            <a:r>
              <a:rPr lang="en-US" dirty="0"/>
              <a:t>Consistently detected lane markings on the roadway</a:t>
            </a:r>
          </a:p>
          <a:p>
            <a:pPr lvl="1"/>
            <a:r>
              <a:rPr lang="en-US" dirty="0"/>
              <a:t>Warned only for unintentional lane departures</a:t>
            </a:r>
          </a:p>
          <a:p>
            <a:pPr lvl="1"/>
            <a:r>
              <a:rPr lang="en-US" dirty="0"/>
              <a:t>Always understood why the warnings occurred</a:t>
            </a:r>
          </a:p>
          <a:p>
            <a:pPr lvl="1"/>
            <a:r>
              <a:rPr lang="en-US" dirty="0"/>
              <a:t>Warnings felt urgent</a:t>
            </a:r>
          </a:p>
          <a:p>
            <a:pPr lvl="1"/>
            <a:r>
              <a:rPr lang="en-US" dirty="0"/>
              <a:t>Warnings were not annoying</a:t>
            </a:r>
          </a:p>
          <a:p>
            <a:pPr lvl="1"/>
            <a:r>
              <a:rPr lang="en-US" dirty="0"/>
              <a:t>Warnings were useful</a:t>
            </a:r>
          </a:p>
          <a:p>
            <a:pPr lvl="1"/>
            <a:endParaRPr lang="en-US" dirty="0"/>
          </a:p>
        </p:txBody>
      </p:sp>
    </p:spTree>
    <p:extLst>
      <p:ext uri="{BB962C8B-B14F-4D97-AF65-F5344CB8AC3E}">
        <p14:creationId xmlns:p14="http://schemas.microsoft.com/office/powerpoint/2010/main" val="3058972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1738394040"/>
              </p:ext>
            </p:extLst>
          </p:nvPr>
        </p:nvGraphicFramePr>
        <p:xfrm>
          <a:off x="1181100" y="1262564"/>
          <a:ext cx="9144000" cy="528496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lstStyle/>
          <a:p>
            <a:r>
              <a:rPr lang="en-US"/>
              <a:t>Lane departure prevention consistently detected lane markings</a:t>
            </a:r>
            <a:endParaRPr lang="en-US" dirty="0"/>
          </a:p>
        </p:txBody>
      </p:sp>
      <p:sp>
        <p:nvSpPr>
          <p:cNvPr id="7" name="Text Placeholder 6"/>
          <p:cNvSpPr>
            <a:spLocks noGrp="1"/>
          </p:cNvSpPr>
          <p:nvPr>
            <p:ph type="body" sz="quarter" idx="10"/>
          </p:nvPr>
        </p:nvSpPr>
        <p:spPr/>
        <p:txBody>
          <a:bodyPr/>
          <a:lstStyle/>
          <a:p>
            <a:r>
              <a:rPr lang="en-US"/>
              <a:t>Percentage of drivers who experienced a warning and agreed or strongly agreed</a:t>
            </a:r>
            <a:endParaRPr lang="en-US" dirty="0"/>
          </a:p>
        </p:txBody>
      </p:sp>
    </p:spTree>
    <p:extLst>
      <p:ext uri="{BB962C8B-B14F-4D97-AF65-F5344CB8AC3E}">
        <p14:creationId xmlns:p14="http://schemas.microsoft.com/office/powerpoint/2010/main" val="329522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1741216778"/>
              </p:ext>
            </p:extLst>
          </p:nvPr>
        </p:nvGraphicFramePr>
        <p:xfrm>
          <a:off x="1187450" y="1250276"/>
          <a:ext cx="9144000" cy="528496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lstStyle/>
          <a:p>
            <a:r>
              <a:rPr lang="en-US"/>
              <a:t>Lane departure warnings were not annoying</a:t>
            </a:r>
            <a:endParaRPr lang="en-US" dirty="0"/>
          </a:p>
        </p:txBody>
      </p:sp>
      <p:sp>
        <p:nvSpPr>
          <p:cNvPr id="7" name="Text Placeholder 6"/>
          <p:cNvSpPr>
            <a:spLocks noGrp="1"/>
          </p:cNvSpPr>
          <p:nvPr>
            <p:ph type="body" sz="quarter" idx="10"/>
          </p:nvPr>
        </p:nvSpPr>
        <p:spPr/>
        <p:txBody>
          <a:bodyPr/>
          <a:lstStyle/>
          <a:p>
            <a:r>
              <a:rPr lang="en-US"/>
              <a:t>Percentage of drivers who experienced a warning and agreed or strongly agreed</a:t>
            </a:r>
            <a:endParaRPr lang="en-US" dirty="0"/>
          </a:p>
        </p:txBody>
      </p:sp>
    </p:spTree>
    <p:extLst>
      <p:ext uri="{BB962C8B-B14F-4D97-AF65-F5344CB8AC3E}">
        <p14:creationId xmlns:p14="http://schemas.microsoft.com/office/powerpoint/2010/main" val="1624423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624579248"/>
              </p:ext>
            </p:extLst>
          </p:nvPr>
        </p:nvGraphicFramePr>
        <p:xfrm>
          <a:off x="1187450" y="1251101"/>
          <a:ext cx="9144000" cy="528496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lstStyle/>
          <a:p>
            <a:r>
              <a:rPr lang="en-US"/>
              <a:t>Lane departure warnings were useful</a:t>
            </a:r>
            <a:endParaRPr lang="en-US" dirty="0"/>
          </a:p>
        </p:txBody>
      </p:sp>
      <p:sp>
        <p:nvSpPr>
          <p:cNvPr id="7" name="Text Placeholder 6"/>
          <p:cNvSpPr>
            <a:spLocks noGrp="1"/>
          </p:cNvSpPr>
          <p:nvPr>
            <p:ph type="body" sz="quarter" idx="10"/>
          </p:nvPr>
        </p:nvSpPr>
        <p:spPr/>
        <p:txBody>
          <a:bodyPr/>
          <a:lstStyle/>
          <a:p>
            <a:r>
              <a:rPr lang="en-US"/>
              <a:t>Percentage of drivers who experienced a warning and agreed or strongly agreed</a:t>
            </a:r>
            <a:endParaRPr lang="en-US" dirty="0"/>
          </a:p>
        </p:txBody>
      </p:sp>
    </p:spTree>
    <p:extLst>
      <p:ext uri="{BB962C8B-B14F-4D97-AF65-F5344CB8AC3E}">
        <p14:creationId xmlns:p14="http://schemas.microsoft.com/office/powerpoint/2010/main" val="3114116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7549" y="381001"/>
            <a:ext cx="11234419" cy="795089"/>
          </a:xfrm>
        </p:spPr>
        <p:txBody>
          <a:bodyPr/>
          <a:lstStyle/>
          <a:p>
            <a:r>
              <a:rPr lang="en-US" dirty="0"/>
              <a:t>Percent of crashes relevant to system where distraction was critical reason, National Motor Vehicle Crash Causation Survey</a:t>
            </a:r>
          </a:p>
        </p:txBody>
      </p:sp>
      <p:sp>
        <p:nvSpPr>
          <p:cNvPr id="8" name="Text Placeholder 7"/>
          <p:cNvSpPr>
            <a:spLocks noGrp="1"/>
          </p:cNvSpPr>
          <p:nvPr>
            <p:ph type="body" sz="quarter" idx="10"/>
          </p:nvPr>
        </p:nvSpPr>
        <p:spPr/>
        <p:txBody>
          <a:bodyPr/>
          <a:lstStyle/>
          <a:p>
            <a:r>
              <a:rPr lang="en-US" dirty="0" err="1"/>
              <a:t>Kusano</a:t>
            </a:r>
            <a:r>
              <a:rPr lang="en-US" dirty="0"/>
              <a:t> &amp; Gabler, 2014</a:t>
            </a:r>
          </a:p>
        </p:txBody>
      </p:sp>
      <p:graphicFrame>
        <p:nvGraphicFramePr>
          <p:cNvPr id="9" name="Chart 8"/>
          <p:cNvGraphicFramePr/>
          <p:nvPr>
            <p:extLst>
              <p:ext uri="{D42A27DB-BD31-4B8C-83A1-F6EECF244321}">
                <p14:modId xmlns:p14="http://schemas.microsoft.com/office/powerpoint/2010/main" val="253085045"/>
              </p:ext>
            </p:extLst>
          </p:nvPr>
        </p:nvGraphicFramePr>
        <p:xfrm>
          <a:off x="1898904" y="1650569"/>
          <a:ext cx="8540496" cy="49052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4047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AB560-7624-4257-9EA2-241D19578EE2}"/>
              </a:ext>
            </a:extLst>
          </p:cNvPr>
          <p:cNvSpPr>
            <a:spLocks noGrp="1"/>
          </p:cNvSpPr>
          <p:nvPr>
            <p:ph type="title"/>
          </p:nvPr>
        </p:nvSpPr>
        <p:spPr/>
        <p:txBody>
          <a:bodyPr/>
          <a:lstStyle/>
          <a:p>
            <a:r>
              <a:rPr lang="en-US" dirty="0"/>
              <a:t>Summary</a:t>
            </a:r>
          </a:p>
        </p:txBody>
      </p:sp>
      <p:sp>
        <p:nvSpPr>
          <p:cNvPr id="6" name="Text Placeholder 5">
            <a:extLst>
              <a:ext uri="{FF2B5EF4-FFF2-40B4-BE49-F238E27FC236}">
                <a16:creationId xmlns:a16="http://schemas.microsoft.com/office/drawing/2014/main" id="{94F818C0-E90F-422D-A6FE-EA48418C6F84}"/>
              </a:ext>
            </a:extLst>
          </p:cNvPr>
          <p:cNvSpPr>
            <a:spLocks noGrp="1"/>
          </p:cNvSpPr>
          <p:nvPr>
            <p:ph type="body" sz="quarter" idx="10"/>
          </p:nvPr>
        </p:nvSpPr>
        <p:spPr/>
        <p:txBody>
          <a:bodyPr/>
          <a:lstStyle/>
          <a:p>
            <a:endParaRPr lang="en-US"/>
          </a:p>
        </p:txBody>
      </p:sp>
      <p:sp>
        <p:nvSpPr>
          <p:cNvPr id="7" name="Text Placeholder 6">
            <a:extLst>
              <a:ext uri="{FF2B5EF4-FFF2-40B4-BE49-F238E27FC236}">
                <a16:creationId xmlns:a16="http://schemas.microsoft.com/office/drawing/2014/main" id="{C13E9F02-F091-4643-B2F1-8401301CD38B}"/>
              </a:ext>
            </a:extLst>
          </p:cNvPr>
          <p:cNvSpPr>
            <a:spLocks noGrp="1"/>
          </p:cNvSpPr>
          <p:nvPr>
            <p:ph type="body" sz="quarter" idx="11"/>
          </p:nvPr>
        </p:nvSpPr>
        <p:spPr>
          <a:xfrm>
            <a:off x="521229" y="1892823"/>
            <a:ext cx="10795955" cy="2000548"/>
          </a:xfrm>
        </p:spPr>
        <p:txBody>
          <a:bodyPr/>
          <a:lstStyle/>
          <a:p>
            <a:r>
              <a:rPr lang="en-US" dirty="0"/>
              <a:t>Front crash prevention and lane departure warning are preventing crashes,</a:t>
            </a:r>
            <a:br>
              <a:rPr lang="en-US" dirty="0"/>
            </a:br>
            <a:r>
              <a:rPr lang="en-US" dirty="0"/>
              <a:t>and many crashes they prevent are likely the result of distracted driving</a:t>
            </a:r>
          </a:p>
          <a:p>
            <a:r>
              <a:rPr lang="en-US" dirty="0"/>
              <a:t>Effectiveness of lane departure warning could be greater if drivers always kept it turned on</a:t>
            </a:r>
          </a:p>
          <a:p>
            <a:r>
              <a:rPr lang="en-US" dirty="0"/>
              <a:t>Modality, frequency, consistency, and type of warning or intervention can affect use</a:t>
            </a:r>
          </a:p>
        </p:txBody>
      </p:sp>
    </p:spTree>
    <p:extLst>
      <p:ext uri="{BB962C8B-B14F-4D97-AF65-F5344CB8AC3E}">
        <p14:creationId xmlns:p14="http://schemas.microsoft.com/office/powerpoint/2010/main" val="1073855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Jessica B. Cicchino, Ph.D.</a:t>
            </a:r>
          </a:p>
          <a:p>
            <a:r>
              <a:rPr lang="en-US" dirty="0"/>
              <a:t>Vice President, Research</a:t>
            </a:r>
          </a:p>
          <a:p>
            <a:r>
              <a:rPr lang="en-US" dirty="0"/>
              <a:t>jcicchino@iihs.org </a:t>
            </a:r>
          </a:p>
        </p:txBody>
      </p:sp>
    </p:spTree>
    <p:extLst>
      <p:ext uri="{BB962C8B-B14F-4D97-AF65-F5344CB8AC3E}">
        <p14:creationId xmlns:p14="http://schemas.microsoft.com/office/powerpoint/2010/main" val="1744132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04D4-76D1-4AA6-AA28-519F44998C2F}"/>
              </a:ext>
            </a:extLst>
          </p:cNvPr>
          <p:cNvSpPr>
            <a:spLocks noGrp="1"/>
          </p:cNvSpPr>
          <p:nvPr>
            <p:ph type="title"/>
          </p:nvPr>
        </p:nvSpPr>
        <p:spPr/>
        <p:txBody>
          <a:bodyPr/>
          <a:lstStyle/>
          <a:p>
            <a:r>
              <a:rPr lang="en-US" dirty="0"/>
              <a:t>Front crash prevention effectiveness</a:t>
            </a:r>
          </a:p>
        </p:txBody>
      </p:sp>
    </p:spTree>
    <p:extLst>
      <p:ext uri="{BB962C8B-B14F-4D97-AF65-F5344CB8AC3E}">
        <p14:creationId xmlns:p14="http://schemas.microsoft.com/office/powerpoint/2010/main" val="3693893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550" y="374756"/>
            <a:ext cx="10196808" cy="795089"/>
          </a:xfrm>
        </p:spPr>
        <p:txBody>
          <a:bodyPr/>
          <a:lstStyle/>
          <a:p>
            <a:r>
              <a:rPr lang="en-US" dirty="0"/>
              <a:t>Effects of forward collision warning and with autobrake on police-reported rear-end striking crashes</a:t>
            </a:r>
          </a:p>
        </p:txBody>
      </p:sp>
      <p:sp>
        <p:nvSpPr>
          <p:cNvPr id="5" name="Text Placeholder 4"/>
          <p:cNvSpPr>
            <a:spLocks noGrp="1"/>
          </p:cNvSpPr>
          <p:nvPr>
            <p:ph type="body" sz="quarter" idx="11"/>
          </p:nvPr>
        </p:nvSpPr>
        <p:spPr>
          <a:xfrm>
            <a:off x="521229" y="1843986"/>
            <a:ext cx="11340739" cy="3170099"/>
          </a:xfrm>
        </p:spPr>
        <p:txBody>
          <a:bodyPr/>
          <a:lstStyle/>
          <a:p>
            <a:r>
              <a:rPr lang="en-US" dirty="0"/>
              <a:t>2010-15 data on police-reported rear-end striking crashes from 22 states with VINs </a:t>
            </a:r>
          </a:p>
          <a:p>
            <a:r>
              <a:rPr lang="en-US" dirty="0"/>
              <a:t>Merged police-reported data with insurance claim exposure data and data from automakers on collision avoidance features</a:t>
            </a:r>
          </a:p>
          <a:p>
            <a:r>
              <a:rPr lang="en-US" dirty="0"/>
              <a:t>Compared crash rates per insured vehicle year for vehicles with systems and same make/model/year vehicles without optional systems</a:t>
            </a:r>
          </a:p>
          <a:p>
            <a:r>
              <a:rPr lang="en-US" dirty="0"/>
              <a:t>Controlled for other collision avoidance technologies, calendar year, vehicle series/model year, state, vehicle density, rated driver age group, gender, marital status, deductible, insurance risk</a:t>
            </a:r>
          </a:p>
        </p:txBody>
      </p:sp>
    </p:spTree>
    <p:extLst>
      <p:ext uri="{BB962C8B-B14F-4D97-AF65-F5344CB8AC3E}">
        <p14:creationId xmlns:p14="http://schemas.microsoft.com/office/powerpoint/2010/main" val="3066717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Study states</a:t>
            </a:r>
          </a:p>
        </p:txBody>
      </p:sp>
      <p:sp>
        <p:nvSpPr>
          <p:cNvPr id="156" name="WY outline"/>
          <p:cNvSpPr>
            <a:spLocks/>
          </p:cNvSpPr>
          <p:nvPr/>
        </p:nvSpPr>
        <p:spPr bwMode="auto">
          <a:xfrm>
            <a:off x="4056063" y="2463800"/>
            <a:ext cx="889000" cy="731838"/>
          </a:xfrm>
          <a:custGeom>
            <a:avLst/>
            <a:gdLst>
              <a:gd name="T0" fmla="*/ 21 w 79"/>
              <a:gd name="T1" fmla="*/ 59 h 65"/>
              <a:gd name="T2" fmla="*/ 28 w 79"/>
              <a:gd name="T3" fmla="*/ 60 h 65"/>
              <a:gd name="T4" fmla="*/ 33 w 79"/>
              <a:gd name="T5" fmla="*/ 61 h 65"/>
              <a:gd name="T6" fmla="*/ 44 w 79"/>
              <a:gd name="T7" fmla="*/ 62 h 65"/>
              <a:gd name="T8" fmla="*/ 54 w 79"/>
              <a:gd name="T9" fmla="*/ 63 h 65"/>
              <a:gd name="T10" fmla="*/ 58 w 79"/>
              <a:gd name="T11" fmla="*/ 63 h 65"/>
              <a:gd name="T12" fmla="*/ 75 w 79"/>
              <a:gd name="T13" fmla="*/ 65 h 65"/>
              <a:gd name="T14" fmla="*/ 76 w 79"/>
              <a:gd name="T15" fmla="*/ 50 h 65"/>
              <a:gd name="T16" fmla="*/ 77 w 79"/>
              <a:gd name="T17" fmla="*/ 36 h 65"/>
              <a:gd name="T18" fmla="*/ 77 w 79"/>
              <a:gd name="T19" fmla="*/ 36 h 65"/>
              <a:gd name="T20" fmla="*/ 77 w 79"/>
              <a:gd name="T21" fmla="*/ 36 h 65"/>
              <a:gd name="T22" fmla="*/ 77 w 79"/>
              <a:gd name="T23" fmla="*/ 36 h 65"/>
              <a:gd name="T24" fmla="*/ 77 w 79"/>
              <a:gd name="T25" fmla="*/ 36 h 65"/>
              <a:gd name="T26" fmla="*/ 79 w 79"/>
              <a:gd name="T27" fmla="*/ 7 h 65"/>
              <a:gd name="T28" fmla="*/ 11 w 79"/>
              <a:gd name="T29" fmla="*/ 0 h 65"/>
              <a:gd name="T30" fmla="*/ 10 w 79"/>
              <a:gd name="T31" fmla="*/ 0 h 65"/>
              <a:gd name="T32" fmla="*/ 9 w 79"/>
              <a:gd name="T33" fmla="*/ 0 h 65"/>
              <a:gd name="T34" fmla="*/ 8 w 79"/>
              <a:gd name="T35" fmla="*/ 1 h 65"/>
              <a:gd name="T36" fmla="*/ 8 w 79"/>
              <a:gd name="T37" fmla="*/ 2 h 65"/>
              <a:gd name="T38" fmla="*/ 8 w 79"/>
              <a:gd name="T39" fmla="*/ 6 h 65"/>
              <a:gd name="T40" fmla="*/ 8 w 79"/>
              <a:gd name="T41" fmla="*/ 6 h 65"/>
              <a:gd name="T42" fmla="*/ 5 w 79"/>
              <a:gd name="T43" fmla="*/ 26 h 65"/>
              <a:gd name="T44" fmla="*/ 2 w 79"/>
              <a:gd name="T45" fmla="*/ 42 h 65"/>
              <a:gd name="T46" fmla="*/ 0 w 79"/>
              <a:gd name="T47" fmla="*/ 57 h 65"/>
              <a:gd name="T48" fmla="*/ 21 w 79"/>
              <a:gd name="T49" fmla="*/ 5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65">
                <a:moveTo>
                  <a:pt x="21" y="59"/>
                </a:moveTo>
                <a:cubicBezTo>
                  <a:pt x="23" y="60"/>
                  <a:pt x="26" y="60"/>
                  <a:pt x="28" y="60"/>
                </a:cubicBezTo>
                <a:cubicBezTo>
                  <a:pt x="29" y="60"/>
                  <a:pt x="31" y="61"/>
                  <a:pt x="33" y="61"/>
                </a:cubicBezTo>
                <a:cubicBezTo>
                  <a:pt x="36" y="61"/>
                  <a:pt x="40" y="62"/>
                  <a:pt x="44" y="62"/>
                </a:cubicBezTo>
                <a:cubicBezTo>
                  <a:pt x="47" y="62"/>
                  <a:pt x="51" y="63"/>
                  <a:pt x="54" y="63"/>
                </a:cubicBezTo>
                <a:cubicBezTo>
                  <a:pt x="55" y="63"/>
                  <a:pt x="57" y="63"/>
                  <a:pt x="58" y="63"/>
                </a:cubicBezTo>
                <a:cubicBezTo>
                  <a:pt x="64" y="64"/>
                  <a:pt x="69" y="65"/>
                  <a:pt x="75" y="65"/>
                </a:cubicBezTo>
                <a:cubicBezTo>
                  <a:pt x="75" y="62"/>
                  <a:pt x="76" y="56"/>
                  <a:pt x="76" y="50"/>
                </a:cubicBezTo>
                <a:cubicBezTo>
                  <a:pt x="77" y="44"/>
                  <a:pt x="77" y="38"/>
                  <a:pt x="77" y="36"/>
                </a:cubicBezTo>
                <a:cubicBezTo>
                  <a:pt x="77" y="36"/>
                  <a:pt x="77" y="36"/>
                  <a:pt x="77" y="36"/>
                </a:cubicBezTo>
                <a:cubicBezTo>
                  <a:pt x="77" y="36"/>
                  <a:pt x="77" y="36"/>
                  <a:pt x="77" y="36"/>
                </a:cubicBezTo>
                <a:cubicBezTo>
                  <a:pt x="77" y="36"/>
                  <a:pt x="77" y="36"/>
                  <a:pt x="77" y="36"/>
                </a:cubicBezTo>
                <a:cubicBezTo>
                  <a:pt x="77" y="36"/>
                  <a:pt x="77" y="36"/>
                  <a:pt x="77" y="36"/>
                </a:cubicBezTo>
                <a:cubicBezTo>
                  <a:pt x="78" y="29"/>
                  <a:pt x="79" y="16"/>
                  <a:pt x="79" y="7"/>
                </a:cubicBezTo>
                <a:cubicBezTo>
                  <a:pt x="72" y="7"/>
                  <a:pt x="43" y="4"/>
                  <a:pt x="11" y="0"/>
                </a:cubicBezTo>
                <a:cubicBezTo>
                  <a:pt x="10" y="0"/>
                  <a:pt x="10" y="0"/>
                  <a:pt x="10" y="0"/>
                </a:cubicBezTo>
                <a:cubicBezTo>
                  <a:pt x="10" y="0"/>
                  <a:pt x="9" y="0"/>
                  <a:pt x="9" y="0"/>
                </a:cubicBezTo>
                <a:cubicBezTo>
                  <a:pt x="8" y="0"/>
                  <a:pt x="8" y="1"/>
                  <a:pt x="8" y="1"/>
                </a:cubicBezTo>
                <a:cubicBezTo>
                  <a:pt x="8" y="2"/>
                  <a:pt x="8" y="2"/>
                  <a:pt x="8" y="2"/>
                </a:cubicBezTo>
                <a:cubicBezTo>
                  <a:pt x="8" y="3"/>
                  <a:pt x="8" y="5"/>
                  <a:pt x="8" y="6"/>
                </a:cubicBezTo>
                <a:cubicBezTo>
                  <a:pt x="8" y="6"/>
                  <a:pt x="8" y="6"/>
                  <a:pt x="8" y="6"/>
                </a:cubicBezTo>
                <a:cubicBezTo>
                  <a:pt x="7" y="8"/>
                  <a:pt x="6" y="17"/>
                  <a:pt x="5" y="26"/>
                </a:cubicBezTo>
                <a:cubicBezTo>
                  <a:pt x="4" y="34"/>
                  <a:pt x="3" y="41"/>
                  <a:pt x="2" y="42"/>
                </a:cubicBezTo>
                <a:cubicBezTo>
                  <a:pt x="1" y="50"/>
                  <a:pt x="1" y="52"/>
                  <a:pt x="0" y="57"/>
                </a:cubicBezTo>
                <a:cubicBezTo>
                  <a:pt x="4" y="57"/>
                  <a:pt x="18" y="59"/>
                  <a:pt x="21" y="59"/>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WV outline"/>
          <p:cNvSpPr>
            <a:spLocks/>
          </p:cNvSpPr>
          <p:nvPr/>
        </p:nvSpPr>
        <p:spPr bwMode="auto">
          <a:xfrm>
            <a:off x="7593013" y="3190214"/>
            <a:ext cx="563562" cy="499439"/>
          </a:xfrm>
          <a:custGeom>
            <a:avLst/>
            <a:gdLst>
              <a:gd name="T0" fmla="*/ 19 w 50"/>
              <a:gd name="T1" fmla="*/ 13 h 51"/>
              <a:gd name="T2" fmla="*/ 17 w 50"/>
              <a:gd name="T3" fmla="*/ 0 h 51"/>
              <a:gd name="T4" fmla="*/ 16 w 50"/>
              <a:gd name="T5" fmla="*/ 2 h 51"/>
              <a:gd name="T6" fmla="*/ 16 w 50"/>
              <a:gd name="T7" fmla="*/ 9 h 51"/>
              <a:gd name="T8" fmla="*/ 15 w 50"/>
              <a:gd name="T9" fmla="*/ 16 h 51"/>
              <a:gd name="T10" fmla="*/ 10 w 50"/>
              <a:gd name="T11" fmla="*/ 20 h 51"/>
              <a:gd name="T12" fmla="*/ 8 w 50"/>
              <a:gd name="T13" fmla="*/ 22 h 51"/>
              <a:gd name="T14" fmla="*/ 7 w 50"/>
              <a:gd name="T15" fmla="*/ 23 h 51"/>
              <a:gd name="T16" fmla="*/ 7 w 50"/>
              <a:gd name="T17" fmla="*/ 27 h 51"/>
              <a:gd name="T18" fmla="*/ 6 w 50"/>
              <a:gd name="T19" fmla="*/ 28 h 51"/>
              <a:gd name="T20" fmla="*/ 4 w 50"/>
              <a:gd name="T21" fmla="*/ 28 h 51"/>
              <a:gd name="T22" fmla="*/ 4 w 50"/>
              <a:gd name="T23" fmla="*/ 32 h 51"/>
              <a:gd name="T24" fmla="*/ 1 w 50"/>
              <a:gd name="T25" fmla="*/ 36 h 51"/>
              <a:gd name="T26" fmla="*/ 0 w 50"/>
              <a:gd name="T27" fmla="*/ 39 h 51"/>
              <a:gd name="T28" fmla="*/ 2 w 50"/>
              <a:gd name="T29" fmla="*/ 42 h 51"/>
              <a:gd name="T30" fmla="*/ 8 w 50"/>
              <a:gd name="T31" fmla="*/ 47 h 51"/>
              <a:gd name="T32" fmla="*/ 8 w 50"/>
              <a:gd name="T33" fmla="*/ 47 h 51"/>
              <a:gd name="T34" fmla="*/ 8 w 50"/>
              <a:gd name="T35" fmla="*/ 47 h 51"/>
              <a:gd name="T36" fmla="*/ 9 w 50"/>
              <a:gd name="T37" fmla="*/ 47 h 51"/>
              <a:gd name="T38" fmla="*/ 9 w 50"/>
              <a:gd name="T39" fmla="*/ 47 h 51"/>
              <a:gd name="T40" fmla="*/ 9 w 50"/>
              <a:gd name="T41" fmla="*/ 47 h 51"/>
              <a:gd name="T42" fmla="*/ 9 w 50"/>
              <a:gd name="T43" fmla="*/ 47 h 51"/>
              <a:gd name="T44" fmla="*/ 9 w 50"/>
              <a:gd name="T45" fmla="*/ 47 h 51"/>
              <a:gd name="T46" fmla="*/ 16 w 50"/>
              <a:gd name="T47" fmla="*/ 49 h 51"/>
              <a:gd name="T48" fmla="*/ 19 w 50"/>
              <a:gd name="T49" fmla="*/ 49 h 51"/>
              <a:gd name="T50" fmla="*/ 21 w 50"/>
              <a:gd name="T51" fmla="*/ 46 h 51"/>
              <a:gd name="T52" fmla="*/ 25 w 50"/>
              <a:gd name="T53" fmla="*/ 45 h 51"/>
              <a:gd name="T54" fmla="*/ 27 w 50"/>
              <a:gd name="T55" fmla="*/ 43 h 51"/>
              <a:gd name="T56" fmla="*/ 27 w 50"/>
              <a:gd name="T57" fmla="*/ 41 h 51"/>
              <a:gd name="T58" fmla="*/ 28 w 50"/>
              <a:gd name="T59" fmla="*/ 37 h 51"/>
              <a:gd name="T60" fmla="*/ 30 w 50"/>
              <a:gd name="T61" fmla="*/ 33 h 51"/>
              <a:gd name="T62" fmla="*/ 31 w 50"/>
              <a:gd name="T63" fmla="*/ 29 h 51"/>
              <a:gd name="T64" fmla="*/ 33 w 50"/>
              <a:gd name="T65" fmla="*/ 28 h 51"/>
              <a:gd name="T66" fmla="*/ 34 w 50"/>
              <a:gd name="T67" fmla="*/ 29 h 51"/>
              <a:gd name="T68" fmla="*/ 37 w 50"/>
              <a:gd name="T69" fmla="*/ 25 h 51"/>
              <a:gd name="T70" fmla="*/ 40 w 50"/>
              <a:gd name="T71" fmla="*/ 22 h 51"/>
              <a:gd name="T72" fmla="*/ 42 w 50"/>
              <a:gd name="T73" fmla="*/ 18 h 51"/>
              <a:gd name="T74" fmla="*/ 43 w 50"/>
              <a:gd name="T75" fmla="*/ 14 h 51"/>
              <a:gd name="T76" fmla="*/ 45 w 50"/>
              <a:gd name="T77" fmla="*/ 13 h 51"/>
              <a:gd name="T78" fmla="*/ 49 w 50"/>
              <a:gd name="T79" fmla="*/ 15 h 51"/>
              <a:gd name="T80" fmla="*/ 49 w 50"/>
              <a:gd name="T81" fmla="*/ 12 h 51"/>
              <a:gd name="T82" fmla="*/ 48 w 50"/>
              <a:gd name="T83" fmla="*/ 10 h 51"/>
              <a:gd name="T84" fmla="*/ 46 w 50"/>
              <a:gd name="T85" fmla="*/ 10 h 51"/>
              <a:gd name="T86" fmla="*/ 42 w 50"/>
              <a:gd name="T87" fmla="*/ 11 h 51"/>
              <a:gd name="T88" fmla="*/ 39 w 50"/>
              <a:gd name="T89" fmla="*/ 12 h 51"/>
              <a:gd name="T90" fmla="*/ 38 w 50"/>
              <a:gd name="T91" fmla="*/ 12 h 51"/>
              <a:gd name="T92" fmla="*/ 35 w 50"/>
              <a:gd name="T93" fmla="*/ 15 h 51"/>
              <a:gd name="T94" fmla="*/ 34 w 50"/>
              <a:gd name="T95" fmla="*/ 17 h 51"/>
              <a:gd name="T96" fmla="*/ 30 w 50"/>
              <a:gd name="T97" fmla="*/ 11 h 51"/>
              <a:gd name="connsiteX0" fmla="*/ 6000 w 10000"/>
              <a:gd name="connsiteY0" fmla="*/ 2157 h 9951"/>
              <a:gd name="connsiteX1" fmla="*/ 5400 w 10000"/>
              <a:gd name="connsiteY1" fmla="*/ 2353 h 9951"/>
              <a:gd name="connsiteX2" fmla="*/ 3800 w 10000"/>
              <a:gd name="connsiteY2" fmla="*/ 2549 h 9951"/>
              <a:gd name="connsiteX3" fmla="*/ 3800 w 10000"/>
              <a:gd name="connsiteY3" fmla="*/ 2549 h 9951"/>
              <a:gd name="connsiteX4" fmla="*/ 3600 w 10000"/>
              <a:gd name="connsiteY4" fmla="*/ 1961 h 9951"/>
              <a:gd name="connsiteX5" fmla="*/ 3600 w 10000"/>
              <a:gd name="connsiteY5" fmla="*/ 1373 h 9951"/>
              <a:gd name="connsiteX6" fmla="*/ 3400 w 10000"/>
              <a:gd name="connsiteY6" fmla="*/ 784 h 9951"/>
              <a:gd name="connsiteX7" fmla="*/ 3400 w 10000"/>
              <a:gd name="connsiteY7" fmla="*/ 0 h 9951"/>
              <a:gd name="connsiteX8" fmla="*/ 3200 w 10000"/>
              <a:gd name="connsiteY8" fmla="*/ 196 h 9951"/>
              <a:gd name="connsiteX9" fmla="*/ 3200 w 10000"/>
              <a:gd name="connsiteY9" fmla="*/ 196 h 9951"/>
              <a:gd name="connsiteX10" fmla="*/ 3327 w 10000"/>
              <a:gd name="connsiteY10" fmla="*/ 735 h 9951"/>
              <a:gd name="connsiteX11" fmla="*/ 3200 w 10000"/>
              <a:gd name="connsiteY11" fmla="*/ 392 h 9951"/>
              <a:gd name="connsiteX12" fmla="*/ 3400 w 10000"/>
              <a:gd name="connsiteY12" fmla="*/ 980 h 9951"/>
              <a:gd name="connsiteX13" fmla="*/ 3200 w 10000"/>
              <a:gd name="connsiteY13" fmla="*/ 1373 h 9951"/>
              <a:gd name="connsiteX14" fmla="*/ 3200 w 10000"/>
              <a:gd name="connsiteY14" fmla="*/ 1569 h 9951"/>
              <a:gd name="connsiteX15" fmla="*/ 3200 w 10000"/>
              <a:gd name="connsiteY15" fmla="*/ 1765 h 9951"/>
              <a:gd name="connsiteX16" fmla="*/ 3200 w 10000"/>
              <a:gd name="connsiteY16" fmla="*/ 2157 h 9951"/>
              <a:gd name="connsiteX17" fmla="*/ 3200 w 10000"/>
              <a:gd name="connsiteY17" fmla="*/ 2157 h 9951"/>
              <a:gd name="connsiteX18" fmla="*/ 3200 w 10000"/>
              <a:gd name="connsiteY18" fmla="*/ 2745 h 9951"/>
              <a:gd name="connsiteX19" fmla="*/ 3000 w 10000"/>
              <a:gd name="connsiteY19" fmla="*/ 3137 h 9951"/>
              <a:gd name="connsiteX20" fmla="*/ 3000 w 10000"/>
              <a:gd name="connsiteY20" fmla="*/ 3137 h 9951"/>
              <a:gd name="connsiteX21" fmla="*/ 2800 w 10000"/>
              <a:gd name="connsiteY21" fmla="*/ 3529 h 9951"/>
              <a:gd name="connsiteX22" fmla="*/ 2000 w 10000"/>
              <a:gd name="connsiteY22" fmla="*/ 3922 h 9951"/>
              <a:gd name="connsiteX23" fmla="*/ 2000 w 10000"/>
              <a:gd name="connsiteY23" fmla="*/ 3922 h 9951"/>
              <a:gd name="connsiteX24" fmla="*/ 2000 w 10000"/>
              <a:gd name="connsiteY24" fmla="*/ 3922 h 9951"/>
              <a:gd name="connsiteX25" fmla="*/ 2000 w 10000"/>
              <a:gd name="connsiteY25" fmla="*/ 3922 h 9951"/>
              <a:gd name="connsiteX26" fmla="*/ 1800 w 10000"/>
              <a:gd name="connsiteY26" fmla="*/ 4118 h 9951"/>
              <a:gd name="connsiteX27" fmla="*/ 1600 w 10000"/>
              <a:gd name="connsiteY27" fmla="*/ 4314 h 9951"/>
              <a:gd name="connsiteX28" fmla="*/ 1600 w 10000"/>
              <a:gd name="connsiteY28" fmla="*/ 4314 h 9951"/>
              <a:gd name="connsiteX29" fmla="*/ 1400 w 10000"/>
              <a:gd name="connsiteY29" fmla="*/ 4510 h 9951"/>
              <a:gd name="connsiteX30" fmla="*/ 1400 w 10000"/>
              <a:gd name="connsiteY30" fmla="*/ 4510 h 9951"/>
              <a:gd name="connsiteX31" fmla="*/ 1400 w 10000"/>
              <a:gd name="connsiteY31" fmla="*/ 4510 h 9951"/>
              <a:gd name="connsiteX32" fmla="*/ 1400 w 10000"/>
              <a:gd name="connsiteY32" fmla="*/ 4706 h 9951"/>
              <a:gd name="connsiteX33" fmla="*/ 1400 w 10000"/>
              <a:gd name="connsiteY33" fmla="*/ 4706 h 9951"/>
              <a:gd name="connsiteX34" fmla="*/ 1400 w 10000"/>
              <a:gd name="connsiteY34" fmla="*/ 4902 h 9951"/>
              <a:gd name="connsiteX35" fmla="*/ 1400 w 10000"/>
              <a:gd name="connsiteY35" fmla="*/ 5294 h 9951"/>
              <a:gd name="connsiteX36" fmla="*/ 1400 w 10000"/>
              <a:gd name="connsiteY36" fmla="*/ 5294 h 9951"/>
              <a:gd name="connsiteX37" fmla="*/ 1400 w 10000"/>
              <a:gd name="connsiteY37" fmla="*/ 5294 h 9951"/>
              <a:gd name="connsiteX38" fmla="*/ 1400 w 10000"/>
              <a:gd name="connsiteY38" fmla="*/ 5490 h 9951"/>
              <a:gd name="connsiteX39" fmla="*/ 1200 w 10000"/>
              <a:gd name="connsiteY39" fmla="*/ 5490 h 9951"/>
              <a:gd name="connsiteX40" fmla="*/ 1000 w 10000"/>
              <a:gd name="connsiteY40" fmla="*/ 5294 h 9951"/>
              <a:gd name="connsiteX41" fmla="*/ 1000 w 10000"/>
              <a:gd name="connsiteY41" fmla="*/ 5098 h 9951"/>
              <a:gd name="connsiteX42" fmla="*/ 800 w 10000"/>
              <a:gd name="connsiteY42" fmla="*/ 5294 h 9951"/>
              <a:gd name="connsiteX43" fmla="*/ 800 w 10000"/>
              <a:gd name="connsiteY43" fmla="*/ 5490 h 9951"/>
              <a:gd name="connsiteX44" fmla="*/ 800 w 10000"/>
              <a:gd name="connsiteY44" fmla="*/ 5686 h 9951"/>
              <a:gd name="connsiteX45" fmla="*/ 600 w 10000"/>
              <a:gd name="connsiteY45" fmla="*/ 5882 h 9951"/>
              <a:gd name="connsiteX46" fmla="*/ 600 w 10000"/>
              <a:gd name="connsiteY46" fmla="*/ 5882 h 9951"/>
              <a:gd name="connsiteX47" fmla="*/ 800 w 10000"/>
              <a:gd name="connsiteY47" fmla="*/ 6275 h 9951"/>
              <a:gd name="connsiteX48" fmla="*/ 600 w 10000"/>
              <a:gd name="connsiteY48" fmla="*/ 6471 h 9951"/>
              <a:gd name="connsiteX49" fmla="*/ 600 w 10000"/>
              <a:gd name="connsiteY49" fmla="*/ 6471 h 9951"/>
              <a:gd name="connsiteX50" fmla="*/ 600 w 10000"/>
              <a:gd name="connsiteY50" fmla="*/ 6667 h 9951"/>
              <a:gd name="connsiteX51" fmla="*/ 200 w 10000"/>
              <a:gd name="connsiteY51" fmla="*/ 7059 h 9951"/>
              <a:gd name="connsiteX52" fmla="*/ 0 w 10000"/>
              <a:gd name="connsiteY52" fmla="*/ 7059 h 9951"/>
              <a:gd name="connsiteX53" fmla="*/ 0 w 10000"/>
              <a:gd name="connsiteY53" fmla="*/ 7059 h 9951"/>
              <a:gd name="connsiteX54" fmla="*/ 0 w 10000"/>
              <a:gd name="connsiteY54" fmla="*/ 7255 h 9951"/>
              <a:gd name="connsiteX55" fmla="*/ 0 w 10000"/>
              <a:gd name="connsiteY55" fmla="*/ 7647 h 9951"/>
              <a:gd name="connsiteX56" fmla="*/ 0 w 10000"/>
              <a:gd name="connsiteY56" fmla="*/ 7647 h 9951"/>
              <a:gd name="connsiteX57" fmla="*/ 200 w 10000"/>
              <a:gd name="connsiteY57" fmla="*/ 7843 h 9951"/>
              <a:gd name="connsiteX58" fmla="*/ 200 w 10000"/>
              <a:gd name="connsiteY58" fmla="*/ 7843 h 9951"/>
              <a:gd name="connsiteX59" fmla="*/ 400 w 10000"/>
              <a:gd name="connsiteY59" fmla="*/ 8235 h 9951"/>
              <a:gd name="connsiteX60" fmla="*/ 400 w 10000"/>
              <a:gd name="connsiteY60" fmla="*/ 8235 h 9951"/>
              <a:gd name="connsiteX61" fmla="*/ 600 w 10000"/>
              <a:gd name="connsiteY61" fmla="*/ 8627 h 9951"/>
              <a:gd name="connsiteX62" fmla="*/ 1000 w 10000"/>
              <a:gd name="connsiteY62" fmla="*/ 8824 h 9951"/>
              <a:gd name="connsiteX63" fmla="*/ 1600 w 10000"/>
              <a:gd name="connsiteY63" fmla="*/ 9216 h 9951"/>
              <a:gd name="connsiteX64" fmla="*/ 1600 w 10000"/>
              <a:gd name="connsiteY64" fmla="*/ 9216 h 9951"/>
              <a:gd name="connsiteX65" fmla="*/ 1600 w 10000"/>
              <a:gd name="connsiteY65" fmla="*/ 9216 h 9951"/>
              <a:gd name="connsiteX66" fmla="*/ 1600 w 10000"/>
              <a:gd name="connsiteY66" fmla="*/ 9216 h 9951"/>
              <a:gd name="connsiteX67" fmla="*/ 1600 w 10000"/>
              <a:gd name="connsiteY67" fmla="*/ 9216 h 9951"/>
              <a:gd name="connsiteX68" fmla="*/ 1600 w 10000"/>
              <a:gd name="connsiteY68" fmla="*/ 9216 h 9951"/>
              <a:gd name="connsiteX69" fmla="*/ 1600 w 10000"/>
              <a:gd name="connsiteY69" fmla="*/ 9216 h 9951"/>
              <a:gd name="connsiteX70" fmla="*/ 1600 w 10000"/>
              <a:gd name="connsiteY70" fmla="*/ 9216 h 9951"/>
              <a:gd name="connsiteX71" fmla="*/ 1600 w 10000"/>
              <a:gd name="connsiteY71" fmla="*/ 9216 h 9951"/>
              <a:gd name="connsiteX72" fmla="*/ 1600 w 10000"/>
              <a:gd name="connsiteY72" fmla="*/ 9216 h 9951"/>
              <a:gd name="connsiteX73" fmla="*/ 1600 w 10000"/>
              <a:gd name="connsiteY73" fmla="*/ 9216 h 9951"/>
              <a:gd name="connsiteX74" fmla="*/ 1800 w 10000"/>
              <a:gd name="connsiteY74" fmla="*/ 9216 h 9951"/>
              <a:gd name="connsiteX75" fmla="*/ 1800 w 10000"/>
              <a:gd name="connsiteY75" fmla="*/ 9216 h 9951"/>
              <a:gd name="connsiteX76" fmla="*/ 1800 w 10000"/>
              <a:gd name="connsiteY76" fmla="*/ 9216 h 9951"/>
              <a:gd name="connsiteX77" fmla="*/ 1800 w 10000"/>
              <a:gd name="connsiteY77" fmla="*/ 9216 h 9951"/>
              <a:gd name="connsiteX78" fmla="*/ 1800 w 10000"/>
              <a:gd name="connsiteY78" fmla="*/ 9216 h 9951"/>
              <a:gd name="connsiteX79" fmla="*/ 1800 w 10000"/>
              <a:gd name="connsiteY79" fmla="*/ 9216 h 9951"/>
              <a:gd name="connsiteX80" fmla="*/ 1800 w 10000"/>
              <a:gd name="connsiteY80" fmla="*/ 9216 h 9951"/>
              <a:gd name="connsiteX81" fmla="*/ 1800 w 10000"/>
              <a:gd name="connsiteY81" fmla="*/ 9216 h 9951"/>
              <a:gd name="connsiteX82" fmla="*/ 1800 w 10000"/>
              <a:gd name="connsiteY82" fmla="*/ 9216 h 9951"/>
              <a:gd name="connsiteX83" fmla="*/ 1800 w 10000"/>
              <a:gd name="connsiteY83" fmla="*/ 9216 h 9951"/>
              <a:gd name="connsiteX84" fmla="*/ 1800 w 10000"/>
              <a:gd name="connsiteY84" fmla="*/ 9216 h 9951"/>
              <a:gd name="connsiteX85" fmla="*/ 1800 w 10000"/>
              <a:gd name="connsiteY85" fmla="*/ 9216 h 9951"/>
              <a:gd name="connsiteX86" fmla="*/ 1800 w 10000"/>
              <a:gd name="connsiteY86" fmla="*/ 9216 h 9951"/>
              <a:gd name="connsiteX87" fmla="*/ 1800 w 10000"/>
              <a:gd name="connsiteY87" fmla="*/ 9216 h 9951"/>
              <a:gd name="connsiteX88" fmla="*/ 1800 w 10000"/>
              <a:gd name="connsiteY88" fmla="*/ 9216 h 9951"/>
              <a:gd name="connsiteX89" fmla="*/ 1800 w 10000"/>
              <a:gd name="connsiteY89" fmla="*/ 9216 h 9951"/>
              <a:gd name="connsiteX90" fmla="*/ 1800 w 10000"/>
              <a:gd name="connsiteY90" fmla="*/ 9216 h 9951"/>
              <a:gd name="connsiteX91" fmla="*/ 1800 w 10000"/>
              <a:gd name="connsiteY91" fmla="*/ 9216 h 9951"/>
              <a:gd name="connsiteX92" fmla="*/ 2200 w 10000"/>
              <a:gd name="connsiteY92" fmla="*/ 9804 h 9951"/>
              <a:gd name="connsiteX93" fmla="*/ 3000 w 10000"/>
              <a:gd name="connsiteY93" fmla="*/ 9804 h 9951"/>
              <a:gd name="connsiteX94" fmla="*/ 3000 w 10000"/>
              <a:gd name="connsiteY94" fmla="*/ 9804 h 9951"/>
              <a:gd name="connsiteX95" fmla="*/ 3200 w 10000"/>
              <a:gd name="connsiteY95" fmla="*/ 9608 h 9951"/>
              <a:gd name="connsiteX96" fmla="*/ 3400 w 10000"/>
              <a:gd name="connsiteY96" fmla="*/ 9608 h 9951"/>
              <a:gd name="connsiteX97" fmla="*/ 3600 w 10000"/>
              <a:gd name="connsiteY97" fmla="*/ 9608 h 9951"/>
              <a:gd name="connsiteX98" fmla="*/ 3600 w 10000"/>
              <a:gd name="connsiteY98" fmla="*/ 9608 h 9951"/>
              <a:gd name="connsiteX99" fmla="*/ 3800 w 10000"/>
              <a:gd name="connsiteY99" fmla="*/ 9608 h 9951"/>
              <a:gd name="connsiteX100" fmla="*/ 4000 w 10000"/>
              <a:gd name="connsiteY100" fmla="*/ 9412 h 9951"/>
              <a:gd name="connsiteX101" fmla="*/ 4000 w 10000"/>
              <a:gd name="connsiteY101" fmla="*/ 9412 h 9951"/>
              <a:gd name="connsiteX102" fmla="*/ 4000 w 10000"/>
              <a:gd name="connsiteY102" fmla="*/ 9020 h 9951"/>
              <a:gd name="connsiteX103" fmla="*/ 4200 w 10000"/>
              <a:gd name="connsiteY103" fmla="*/ 9020 h 9951"/>
              <a:gd name="connsiteX104" fmla="*/ 4400 w 10000"/>
              <a:gd name="connsiteY104" fmla="*/ 9216 h 9951"/>
              <a:gd name="connsiteX105" fmla="*/ 4600 w 10000"/>
              <a:gd name="connsiteY105" fmla="*/ 9020 h 9951"/>
              <a:gd name="connsiteX106" fmla="*/ 5000 w 10000"/>
              <a:gd name="connsiteY106" fmla="*/ 8824 h 9951"/>
              <a:gd name="connsiteX107" fmla="*/ 5000 w 10000"/>
              <a:gd name="connsiteY107" fmla="*/ 8824 h 9951"/>
              <a:gd name="connsiteX108" fmla="*/ 5400 w 10000"/>
              <a:gd name="connsiteY108" fmla="*/ 8627 h 9951"/>
              <a:gd name="connsiteX109" fmla="*/ 5400 w 10000"/>
              <a:gd name="connsiteY109" fmla="*/ 8627 h 9951"/>
              <a:gd name="connsiteX110" fmla="*/ 5400 w 10000"/>
              <a:gd name="connsiteY110" fmla="*/ 8431 h 9951"/>
              <a:gd name="connsiteX111" fmla="*/ 5400 w 10000"/>
              <a:gd name="connsiteY111" fmla="*/ 8431 h 9951"/>
              <a:gd name="connsiteX112" fmla="*/ 5400 w 10000"/>
              <a:gd name="connsiteY112" fmla="*/ 8431 h 9951"/>
              <a:gd name="connsiteX113" fmla="*/ 5400 w 10000"/>
              <a:gd name="connsiteY113" fmla="*/ 8235 h 9951"/>
              <a:gd name="connsiteX114" fmla="*/ 5400 w 10000"/>
              <a:gd name="connsiteY114" fmla="*/ 8235 h 9951"/>
              <a:gd name="connsiteX115" fmla="*/ 5400 w 10000"/>
              <a:gd name="connsiteY115" fmla="*/ 8039 h 9951"/>
              <a:gd name="connsiteX116" fmla="*/ 5400 w 10000"/>
              <a:gd name="connsiteY116" fmla="*/ 7843 h 9951"/>
              <a:gd name="connsiteX117" fmla="*/ 5600 w 10000"/>
              <a:gd name="connsiteY117" fmla="*/ 7647 h 9951"/>
              <a:gd name="connsiteX118" fmla="*/ 5600 w 10000"/>
              <a:gd name="connsiteY118" fmla="*/ 7451 h 9951"/>
              <a:gd name="connsiteX119" fmla="*/ 5600 w 10000"/>
              <a:gd name="connsiteY119" fmla="*/ 7255 h 9951"/>
              <a:gd name="connsiteX120" fmla="*/ 5800 w 10000"/>
              <a:gd name="connsiteY120" fmla="*/ 7059 h 9951"/>
              <a:gd name="connsiteX121" fmla="*/ 5800 w 10000"/>
              <a:gd name="connsiteY121" fmla="*/ 6863 h 9951"/>
              <a:gd name="connsiteX122" fmla="*/ 5800 w 10000"/>
              <a:gd name="connsiteY122" fmla="*/ 6667 h 9951"/>
              <a:gd name="connsiteX123" fmla="*/ 6000 w 10000"/>
              <a:gd name="connsiteY123" fmla="*/ 6471 h 9951"/>
              <a:gd name="connsiteX124" fmla="*/ 6000 w 10000"/>
              <a:gd name="connsiteY124" fmla="*/ 6471 h 9951"/>
              <a:gd name="connsiteX125" fmla="*/ 6000 w 10000"/>
              <a:gd name="connsiteY125" fmla="*/ 6078 h 9951"/>
              <a:gd name="connsiteX126" fmla="*/ 6200 w 10000"/>
              <a:gd name="connsiteY126" fmla="*/ 6078 h 9951"/>
              <a:gd name="connsiteX127" fmla="*/ 6200 w 10000"/>
              <a:gd name="connsiteY127" fmla="*/ 5686 h 9951"/>
              <a:gd name="connsiteX128" fmla="*/ 6200 w 10000"/>
              <a:gd name="connsiteY128" fmla="*/ 5686 h 9951"/>
              <a:gd name="connsiteX129" fmla="*/ 6200 w 10000"/>
              <a:gd name="connsiteY129" fmla="*/ 5490 h 9951"/>
              <a:gd name="connsiteX130" fmla="*/ 6400 w 10000"/>
              <a:gd name="connsiteY130" fmla="*/ 5294 h 9951"/>
              <a:gd name="connsiteX131" fmla="*/ 6600 w 10000"/>
              <a:gd name="connsiteY131" fmla="*/ 5490 h 9951"/>
              <a:gd name="connsiteX132" fmla="*/ 6600 w 10000"/>
              <a:gd name="connsiteY132" fmla="*/ 5490 h 9951"/>
              <a:gd name="connsiteX133" fmla="*/ 6800 w 10000"/>
              <a:gd name="connsiteY133" fmla="*/ 5686 h 9951"/>
              <a:gd name="connsiteX134" fmla="*/ 6800 w 10000"/>
              <a:gd name="connsiteY134" fmla="*/ 5686 h 9951"/>
              <a:gd name="connsiteX135" fmla="*/ 6800 w 10000"/>
              <a:gd name="connsiteY135" fmla="*/ 5686 h 9951"/>
              <a:gd name="connsiteX136" fmla="*/ 7200 w 10000"/>
              <a:gd name="connsiteY136" fmla="*/ 5490 h 9951"/>
              <a:gd name="connsiteX137" fmla="*/ 7200 w 10000"/>
              <a:gd name="connsiteY137" fmla="*/ 5294 h 9951"/>
              <a:gd name="connsiteX138" fmla="*/ 7400 w 10000"/>
              <a:gd name="connsiteY138" fmla="*/ 5098 h 9951"/>
              <a:gd name="connsiteX139" fmla="*/ 7400 w 10000"/>
              <a:gd name="connsiteY139" fmla="*/ 4902 h 9951"/>
              <a:gd name="connsiteX140" fmla="*/ 7400 w 10000"/>
              <a:gd name="connsiteY140" fmla="*/ 4510 h 9951"/>
              <a:gd name="connsiteX141" fmla="*/ 7800 w 10000"/>
              <a:gd name="connsiteY141" fmla="*/ 4314 h 9951"/>
              <a:gd name="connsiteX142" fmla="*/ 8000 w 10000"/>
              <a:gd name="connsiteY142" fmla="*/ 4314 h 9951"/>
              <a:gd name="connsiteX143" fmla="*/ 8000 w 10000"/>
              <a:gd name="connsiteY143" fmla="*/ 4314 h 9951"/>
              <a:gd name="connsiteX144" fmla="*/ 8200 w 10000"/>
              <a:gd name="connsiteY144" fmla="*/ 3922 h 9951"/>
              <a:gd name="connsiteX145" fmla="*/ 8400 w 10000"/>
              <a:gd name="connsiteY145" fmla="*/ 3725 h 9951"/>
              <a:gd name="connsiteX146" fmla="*/ 8400 w 10000"/>
              <a:gd name="connsiteY146" fmla="*/ 3725 h 9951"/>
              <a:gd name="connsiteX147" fmla="*/ 8400 w 10000"/>
              <a:gd name="connsiteY147" fmla="*/ 3529 h 9951"/>
              <a:gd name="connsiteX148" fmla="*/ 8600 w 10000"/>
              <a:gd name="connsiteY148" fmla="*/ 3333 h 9951"/>
              <a:gd name="connsiteX149" fmla="*/ 8600 w 10000"/>
              <a:gd name="connsiteY149" fmla="*/ 2941 h 9951"/>
              <a:gd name="connsiteX150" fmla="*/ 8600 w 10000"/>
              <a:gd name="connsiteY150" fmla="*/ 2941 h 9951"/>
              <a:gd name="connsiteX151" fmla="*/ 8600 w 10000"/>
              <a:gd name="connsiteY151" fmla="*/ 2745 h 9951"/>
              <a:gd name="connsiteX152" fmla="*/ 8600 w 10000"/>
              <a:gd name="connsiteY152" fmla="*/ 2745 h 9951"/>
              <a:gd name="connsiteX153" fmla="*/ 8800 w 10000"/>
              <a:gd name="connsiteY153" fmla="*/ 2549 h 9951"/>
              <a:gd name="connsiteX154" fmla="*/ 9000 w 10000"/>
              <a:gd name="connsiteY154" fmla="*/ 2549 h 9951"/>
              <a:gd name="connsiteX155" fmla="*/ 9000 w 10000"/>
              <a:gd name="connsiteY155" fmla="*/ 2549 h 9951"/>
              <a:gd name="connsiteX156" fmla="*/ 9400 w 10000"/>
              <a:gd name="connsiteY156" fmla="*/ 2745 h 9951"/>
              <a:gd name="connsiteX157" fmla="*/ 9600 w 10000"/>
              <a:gd name="connsiteY157" fmla="*/ 2745 h 9951"/>
              <a:gd name="connsiteX158" fmla="*/ 9600 w 10000"/>
              <a:gd name="connsiteY158" fmla="*/ 2941 h 9951"/>
              <a:gd name="connsiteX159" fmla="*/ 9800 w 10000"/>
              <a:gd name="connsiteY159" fmla="*/ 2941 h 9951"/>
              <a:gd name="connsiteX160" fmla="*/ 9800 w 10000"/>
              <a:gd name="connsiteY160" fmla="*/ 2941 h 9951"/>
              <a:gd name="connsiteX161" fmla="*/ 10000 w 10000"/>
              <a:gd name="connsiteY161" fmla="*/ 2549 h 9951"/>
              <a:gd name="connsiteX162" fmla="*/ 10000 w 10000"/>
              <a:gd name="connsiteY162" fmla="*/ 2353 h 9951"/>
              <a:gd name="connsiteX163" fmla="*/ 9800 w 10000"/>
              <a:gd name="connsiteY163" fmla="*/ 2353 h 9951"/>
              <a:gd name="connsiteX164" fmla="*/ 9800 w 10000"/>
              <a:gd name="connsiteY164" fmla="*/ 2157 h 9951"/>
              <a:gd name="connsiteX165" fmla="*/ 9600 w 10000"/>
              <a:gd name="connsiteY165" fmla="*/ 2157 h 9951"/>
              <a:gd name="connsiteX166" fmla="*/ 9600 w 10000"/>
              <a:gd name="connsiteY166" fmla="*/ 2157 h 9951"/>
              <a:gd name="connsiteX167" fmla="*/ 9600 w 10000"/>
              <a:gd name="connsiteY167" fmla="*/ 1961 h 9951"/>
              <a:gd name="connsiteX168" fmla="*/ 9600 w 10000"/>
              <a:gd name="connsiteY168" fmla="*/ 1961 h 9951"/>
              <a:gd name="connsiteX169" fmla="*/ 9600 w 10000"/>
              <a:gd name="connsiteY169" fmla="*/ 1961 h 9951"/>
              <a:gd name="connsiteX170" fmla="*/ 9400 w 10000"/>
              <a:gd name="connsiteY170" fmla="*/ 1961 h 9951"/>
              <a:gd name="connsiteX171" fmla="*/ 9200 w 10000"/>
              <a:gd name="connsiteY171" fmla="*/ 1961 h 9951"/>
              <a:gd name="connsiteX172" fmla="*/ 9000 w 10000"/>
              <a:gd name="connsiteY172" fmla="*/ 1961 h 9951"/>
              <a:gd name="connsiteX173" fmla="*/ 8800 w 10000"/>
              <a:gd name="connsiteY173" fmla="*/ 1961 h 9951"/>
              <a:gd name="connsiteX174" fmla="*/ 8600 w 10000"/>
              <a:gd name="connsiteY174" fmla="*/ 1961 h 9951"/>
              <a:gd name="connsiteX175" fmla="*/ 8400 w 10000"/>
              <a:gd name="connsiteY175" fmla="*/ 2157 h 9951"/>
              <a:gd name="connsiteX176" fmla="*/ 8400 w 10000"/>
              <a:gd name="connsiteY176" fmla="*/ 2157 h 9951"/>
              <a:gd name="connsiteX177" fmla="*/ 8400 w 10000"/>
              <a:gd name="connsiteY177" fmla="*/ 2353 h 9951"/>
              <a:gd name="connsiteX178" fmla="*/ 8200 w 10000"/>
              <a:gd name="connsiteY178" fmla="*/ 2353 h 9951"/>
              <a:gd name="connsiteX179" fmla="*/ 7800 w 10000"/>
              <a:gd name="connsiteY179" fmla="*/ 2353 h 9951"/>
              <a:gd name="connsiteX180" fmla="*/ 7800 w 10000"/>
              <a:gd name="connsiteY180" fmla="*/ 2353 h 9951"/>
              <a:gd name="connsiteX181" fmla="*/ 7600 w 10000"/>
              <a:gd name="connsiteY181" fmla="*/ 2157 h 9951"/>
              <a:gd name="connsiteX182" fmla="*/ 7600 w 10000"/>
              <a:gd name="connsiteY182" fmla="*/ 2353 h 9951"/>
              <a:gd name="connsiteX183" fmla="*/ 7600 w 10000"/>
              <a:gd name="connsiteY183" fmla="*/ 2353 h 9951"/>
              <a:gd name="connsiteX184" fmla="*/ 7400 w 10000"/>
              <a:gd name="connsiteY184" fmla="*/ 2745 h 9951"/>
              <a:gd name="connsiteX185" fmla="*/ 7200 w 10000"/>
              <a:gd name="connsiteY185" fmla="*/ 2745 h 9951"/>
              <a:gd name="connsiteX186" fmla="*/ 7200 w 10000"/>
              <a:gd name="connsiteY186" fmla="*/ 2745 h 9951"/>
              <a:gd name="connsiteX187" fmla="*/ 7000 w 10000"/>
              <a:gd name="connsiteY187" fmla="*/ 2941 h 9951"/>
              <a:gd name="connsiteX188" fmla="*/ 7000 w 10000"/>
              <a:gd name="connsiteY188" fmla="*/ 2941 h 9951"/>
              <a:gd name="connsiteX189" fmla="*/ 7000 w 10000"/>
              <a:gd name="connsiteY189" fmla="*/ 2941 h 9951"/>
              <a:gd name="connsiteX190" fmla="*/ 6800 w 10000"/>
              <a:gd name="connsiteY190" fmla="*/ 3137 h 9951"/>
              <a:gd name="connsiteX191" fmla="*/ 6800 w 10000"/>
              <a:gd name="connsiteY191" fmla="*/ 3333 h 9951"/>
              <a:gd name="connsiteX192" fmla="*/ 6400 w 10000"/>
              <a:gd name="connsiteY192" fmla="*/ 3725 h 9951"/>
              <a:gd name="connsiteX193" fmla="*/ 6200 w 10000"/>
              <a:gd name="connsiteY193" fmla="*/ 3725 h 9951"/>
              <a:gd name="connsiteX194" fmla="*/ 6200 w 10000"/>
              <a:gd name="connsiteY194" fmla="*/ 2745 h 9951"/>
              <a:gd name="connsiteX195" fmla="*/ 6000 w 10000"/>
              <a:gd name="connsiteY195" fmla="*/ 2157 h 9951"/>
              <a:gd name="connsiteX0" fmla="*/ 6000 w 10000"/>
              <a:gd name="connsiteY0" fmla="*/ 2168 h 9999"/>
              <a:gd name="connsiteX1" fmla="*/ 5400 w 10000"/>
              <a:gd name="connsiteY1" fmla="*/ 2365 h 9999"/>
              <a:gd name="connsiteX2" fmla="*/ 3800 w 10000"/>
              <a:gd name="connsiteY2" fmla="*/ 2562 h 9999"/>
              <a:gd name="connsiteX3" fmla="*/ 3800 w 10000"/>
              <a:gd name="connsiteY3" fmla="*/ 2562 h 9999"/>
              <a:gd name="connsiteX4" fmla="*/ 3600 w 10000"/>
              <a:gd name="connsiteY4" fmla="*/ 1971 h 9999"/>
              <a:gd name="connsiteX5" fmla="*/ 3600 w 10000"/>
              <a:gd name="connsiteY5" fmla="*/ 1380 h 9999"/>
              <a:gd name="connsiteX6" fmla="*/ 3400 w 10000"/>
              <a:gd name="connsiteY6" fmla="*/ 788 h 9999"/>
              <a:gd name="connsiteX7" fmla="*/ 3400 w 10000"/>
              <a:gd name="connsiteY7" fmla="*/ 0 h 9999"/>
              <a:gd name="connsiteX8" fmla="*/ 3200 w 10000"/>
              <a:gd name="connsiteY8" fmla="*/ 197 h 9999"/>
              <a:gd name="connsiteX9" fmla="*/ 3116 w 10000"/>
              <a:gd name="connsiteY9" fmla="*/ 1030 h 9999"/>
              <a:gd name="connsiteX10" fmla="*/ 3327 w 10000"/>
              <a:gd name="connsiteY10" fmla="*/ 739 h 9999"/>
              <a:gd name="connsiteX11" fmla="*/ 3200 w 10000"/>
              <a:gd name="connsiteY11" fmla="*/ 394 h 9999"/>
              <a:gd name="connsiteX12" fmla="*/ 3400 w 10000"/>
              <a:gd name="connsiteY12" fmla="*/ 985 h 9999"/>
              <a:gd name="connsiteX13" fmla="*/ 3200 w 10000"/>
              <a:gd name="connsiteY13" fmla="*/ 1380 h 9999"/>
              <a:gd name="connsiteX14" fmla="*/ 3200 w 10000"/>
              <a:gd name="connsiteY14" fmla="*/ 1577 h 9999"/>
              <a:gd name="connsiteX15" fmla="*/ 3200 w 10000"/>
              <a:gd name="connsiteY15" fmla="*/ 1774 h 9999"/>
              <a:gd name="connsiteX16" fmla="*/ 3200 w 10000"/>
              <a:gd name="connsiteY16" fmla="*/ 2168 h 9999"/>
              <a:gd name="connsiteX17" fmla="*/ 3200 w 10000"/>
              <a:gd name="connsiteY17" fmla="*/ 2168 h 9999"/>
              <a:gd name="connsiteX18" fmla="*/ 3200 w 10000"/>
              <a:gd name="connsiteY18" fmla="*/ 2759 h 9999"/>
              <a:gd name="connsiteX19" fmla="*/ 3000 w 10000"/>
              <a:gd name="connsiteY19" fmla="*/ 3152 h 9999"/>
              <a:gd name="connsiteX20" fmla="*/ 3000 w 10000"/>
              <a:gd name="connsiteY20" fmla="*/ 3152 h 9999"/>
              <a:gd name="connsiteX21" fmla="*/ 2800 w 10000"/>
              <a:gd name="connsiteY21" fmla="*/ 3546 h 9999"/>
              <a:gd name="connsiteX22" fmla="*/ 2000 w 10000"/>
              <a:gd name="connsiteY22" fmla="*/ 3941 h 9999"/>
              <a:gd name="connsiteX23" fmla="*/ 2000 w 10000"/>
              <a:gd name="connsiteY23" fmla="*/ 3941 h 9999"/>
              <a:gd name="connsiteX24" fmla="*/ 2000 w 10000"/>
              <a:gd name="connsiteY24" fmla="*/ 3941 h 9999"/>
              <a:gd name="connsiteX25" fmla="*/ 2000 w 10000"/>
              <a:gd name="connsiteY25" fmla="*/ 3941 h 9999"/>
              <a:gd name="connsiteX26" fmla="*/ 1800 w 10000"/>
              <a:gd name="connsiteY26" fmla="*/ 4138 h 9999"/>
              <a:gd name="connsiteX27" fmla="*/ 1600 w 10000"/>
              <a:gd name="connsiteY27" fmla="*/ 4335 h 9999"/>
              <a:gd name="connsiteX28" fmla="*/ 1600 w 10000"/>
              <a:gd name="connsiteY28" fmla="*/ 4335 h 9999"/>
              <a:gd name="connsiteX29" fmla="*/ 1400 w 10000"/>
              <a:gd name="connsiteY29" fmla="*/ 4532 h 9999"/>
              <a:gd name="connsiteX30" fmla="*/ 1400 w 10000"/>
              <a:gd name="connsiteY30" fmla="*/ 4532 h 9999"/>
              <a:gd name="connsiteX31" fmla="*/ 1400 w 10000"/>
              <a:gd name="connsiteY31" fmla="*/ 4532 h 9999"/>
              <a:gd name="connsiteX32" fmla="*/ 1400 w 10000"/>
              <a:gd name="connsiteY32" fmla="*/ 4729 h 9999"/>
              <a:gd name="connsiteX33" fmla="*/ 1400 w 10000"/>
              <a:gd name="connsiteY33" fmla="*/ 4729 h 9999"/>
              <a:gd name="connsiteX34" fmla="*/ 1400 w 10000"/>
              <a:gd name="connsiteY34" fmla="*/ 4926 h 9999"/>
              <a:gd name="connsiteX35" fmla="*/ 1400 w 10000"/>
              <a:gd name="connsiteY35" fmla="*/ 5320 h 9999"/>
              <a:gd name="connsiteX36" fmla="*/ 1400 w 10000"/>
              <a:gd name="connsiteY36" fmla="*/ 5320 h 9999"/>
              <a:gd name="connsiteX37" fmla="*/ 1400 w 10000"/>
              <a:gd name="connsiteY37" fmla="*/ 5320 h 9999"/>
              <a:gd name="connsiteX38" fmla="*/ 1400 w 10000"/>
              <a:gd name="connsiteY38" fmla="*/ 5517 h 9999"/>
              <a:gd name="connsiteX39" fmla="*/ 1200 w 10000"/>
              <a:gd name="connsiteY39" fmla="*/ 5517 h 9999"/>
              <a:gd name="connsiteX40" fmla="*/ 1000 w 10000"/>
              <a:gd name="connsiteY40" fmla="*/ 5320 h 9999"/>
              <a:gd name="connsiteX41" fmla="*/ 1000 w 10000"/>
              <a:gd name="connsiteY41" fmla="*/ 5123 h 9999"/>
              <a:gd name="connsiteX42" fmla="*/ 800 w 10000"/>
              <a:gd name="connsiteY42" fmla="*/ 5320 h 9999"/>
              <a:gd name="connsiteX43" fmla="*/ 800 w 10000"/>
              <a:gd name="connsiteY43" fmla="*/ 5517 h 9999"/>
              <a:gd name="connsiteX44" fmla="*/ 800 w 10000"/>
              <a:gd name="connsiteY44" fmla="*/ 5714 h 9999"/>
              <a:gd name="connsiteX45" fmla="*/ 600 w 10000"/>
              <a:gd name="connsiteY45" fmla="*/ 5911 h 9999"/>
              <a:gd name="connsiteX46" fmla="*/ 600 w 10000"/>
              <a:gd name="connsiteY46" fmla="*/ 5911 h 9999"/>
              <a:gd name="connsiteX47" fmla="*/ 800 w 10000"/>
              <a:gd name="connsiteY47" fmla="*/ 6306 h 9999"/>
              <a:gd name="connsiteX48" fmla="*/ 600 w 10000"/>
              <a:gd name="connsiteY48" fmla="*/ 6503 h 9999"/>
              <a:gd name="connsiteX49" fmla="*/ 600 w 10000"/>
              <a:gd name="connsiteY49" fmla="*/ 6503 h 9999"/>
              <a:gd name="connsiteX50" fmla="*/ 600 w 10000"/>
              <a:gd name="connsiteY50" fmla="*/ 6700 h 9999"/>
              <a:gd name="connsiteX51" fmla="*/ 200 w 10000"/>
              <a:gd name="connsiteY51" fmla="*/ 7094 h 9999"/>
              <a:gd name="connsiteX52" fmla="*/ 0 w 10000"/>
              <a:gd name="connsiteY52" fmla="*/ 7094 h 9999"/>
              <a:gd name="connsiteX53" fmla="*/ 0 w 10000"/>
              <a:gd name="connsiteY53" fmla="*/ 7094 h 9999"/>
              <a:gd name="connsiteX54" fmla="*/ 0 w 10000"/>
              <a:gd name="connsiteY54" fmla="*/ 7291 h 9999"/>
              <a:gd name="connsiteX55" fmla="*/ 0 w 10000"/>
              <a:gd name="connsiteY55" fmla="*/ 7685 h 9999"/>
              <a:gd name="connsiteX56" fmla="*/ 0 w 10000"/>
              <a:gd name="connsiteY56" fmla="*/ 7685 h 9999"/>
              <a:gd name="connsiteX57" fmla="*/ 200 w 10000"/>
              <a:gd name="connsiteY57" fmla="*/ 7882 h 9999"/>
              <a:gd name="connsiteX58" fmla="*/ 200 w 10000"/>
              <a:gd name="connsiteY58" fmla="*/ 7882 h 9999"/>
              <a:gd name="connsiteX59" fmla="*/ 400 w 10000"/>
              <a:gd name="connsiteY59" fmla="*/ 8276 h 9999"/>
              <a:gd name="connsiteX60" fmla="*/ 400 w 10000"/>
              <a:gd name="connsiteY60" fmla="*/ 8276 h 9999"/>
              <a:gd name="connsiteX61" fmla="*/ 600 w 10000"/>
              <a:gd name="connsiteY61" fmla="*/ 8669 h 9999"/>
              <a:gd name="connsiteX62" fmla="*/ 1000 w 10000"/>
              <a:gd name="connsiteY62" fmla="*/ 8867 h 9999"/>
              <a:gd name="connsiteX63" fmla="*/ 1600 w 10000"/>
              <a:gd name="connsiteY63" fmla="*/ 9261 h 9999"/>
              <a:gd name="connsiteX64" fmla="*/ 1600 w 10000"/>
              <a:gd name="connsiteY64" fmla="*/ 9261 h 9999"/>
              <a:gd name="connsiteX65" fmla="*/ 1600 w 10000"/>
              <a:gd name="connsiteY65" fmla="*/ 9261 h 9999"/>
              <a:gd name="connsiteX66" fmla="*/ 1600 w 10000"/>
              <a:gd name="connsiteY66" fmla="*/ 9261 h 9999"/>
              <a:gd name="connsiteX67" fmla="*/ 1600 w 10000"/>
              <a:gd name="connsiteY67" fmla="*/ 9261 h 9999"/>
              <a:gd name="connsiteX68" fmla="*/ 1600 w 10000"/>
              <a:gd name="connsiteY68" fmla="*/ 9261 h 9999"/>
              <a:gd name="connsiteX69" fmla="*/ 1600 w 10000"/>
              <a:gd name="connsiteY69" fmla="*/ 9261 h 9999"/>
              <a:gd name="connsiteX70" fmla="*/ 1600 w 10000"/>
              <a:gd name="connsiteY70" fmla="*/ 9261 h 9999"/>
              <a:gd name="connsiteX71" fmla="*/ 1600 w 10000"/>
              <a:gd name="connsiteY71" fmla="*/ 9261 h 9999"/>
              <a:gd name="connsiteX72" fmla="*/ 1600 w 10000"/>
              <a:gd name="connsiteY72" fmla="*/ 9261 h 9999"/>
              <a:gd name="connsiteX73" fmla="*/ 1600 w 10000"/>
              <a:gd name="connsiteY73" fmla="*/ 9261 h 9999"/>
              <a:gd name="connsiteX74" fmla="*/ 1800 w 10000"/>
              <a:gd name="connsiteY74" fmla="*/ 9261 h 9999"/>
              <a:gd name="connsiteX75" fmla="*/ 1800 w 10000"/>
              <a:gd name="connsiteY75" fmla="*/ 9261 h 9999"/>
              <a:gd name="connsiteX76" fmla="*/ 1800 w 10000"/>
              <a:gd name="connsiteY76" fmla="*/ 9261 h 9999"/>
              <a:gd name="connsiteX77" fmla="*/ 1800 w 10000"/>
              <a:gd name="connsiteY77" fmla="*/ 9261 h 9999"/>
              <a:gd name="connsiteX78" fmla="*/ 1800 w 10000"/>
              <a:gd name="connsiteY78" fmla="*/ 9261 h 9999"/>
              <a:gd name="connsiteX79" fmla="*/ 1800 w 10000"/>
              <a:gd name="connsiteY79" fmla="*/ 9261 h 9999"/>
              <a:gd name="connsiteX80" fmla="*/ 1800 w 10000"/>
              <a:gd name="connsiteY80" fmla="*/ 9261 h 9999"/>
              <a:gd name="connsiteX81" fmla="*/ 1800 w 10000"/>
              <a:gd name="connsiteY81" fmla="*/ 9261 h 9999"/>
              <a:gd name="connsiteX82" fmla="*/ 1800 w 10000"/>
              <a:gd name="connsiteY82" fmla="*/ 9261 h 9999"/>
              <a:gd name="connsiteX83" fmla="*/ 1800 w 10000"/>
              <a:gd name="connsiteY83" fmla="*/ 9261 h 9999"/>
              <a:gd name="connsiteX84" fmla="*/ 1800 w 10000"/>
              <a:gd name="connsiteY84" fmla="*/ 9261 h 9999"/>
              <a:gd name="connsiteX85" fmla="*/ 1800 w 10000"/>
              <a:gd name="connsiteY85" fmla="*/ 9261 h 9999"/>
              <a:gd name="connsiteX86" fmla="*/ 1800 w 10000"/>
              <a:gd name="connsiteY86" fmla="*/ 9261 h 9999"/>
              <a:gd name="connsiteX87" fmla="*/ 1800 w 10000"/>
              <a:gd name="connsiteY87" fmla="*/ 9261 h 9999"/>
              <a:gd name="connsiteX88" fmla="*/ 1800 w 10000"/>
              <a:gd name="connsiteY88" fmla="*/ 9261 h 9999"/>
              <a:gd name="connsiteX89" fmla="*/ 1800 w 10000"/>
              <a:gd name="connsiteY89" fmla="*/ 9261 h 9999"/>
              <a:gd name="connsiteX90" fmla="*/ 1800 w 10000"/>
              <a:gd name="connsiteY90" fmla="*/ 9261 h 9999"/>
              <a:gd name="connsiteX91" fmla="*/ 1800 w 10000"/>
              <a:gd name="connsiteY91" fmla="*/ 9261 h 9999"/>
              <a:gd name="connsiteX92" fmla="*/ 2200 w 10000"/>
              <a:gd name="connsiteY92" fmla="*/ 9852 h 9999"/>
              <a:gd name="connsiteX93" fmla="*/ 3000 w 10000"/>
              <a:gd name="connsiteY93" fmla="*/ 9852 h 9999"/>
              <a:gd name="connsiteX94" fmla="*/ 3000 w 10000"/>
              <a:gd name="connsiteY94" fmla="*/ 9852 h 9999"/>
              <a:gd name="connsiteX95" fmla="*/ 3200 w 10000"/>
              <a:gd name="connsiteY95" fmla="*/ 9655 h 9999"/>
              <a:gd name="connsiteX96" fmla="*/ 3400 w 10000"/>
              <a:gd name="connsiteY96" fmla="*/ 9655 h 9999"/>
              <a:gd name="connsiteX97" fmla="*/ 3600 w 10000"/>
              <a:gd name="connsiteY97" fmla="*/ 9655 h 9999"/>
              <a:gd name="connsiteX98" fmla="*/ 3600 w 10000"/>
              <a:gd name="connsiteY98" fmla="*/ 9655 h 9999"/>
              <a:gd name="connsiteX99" fmla="*/ 3800 w 10000"/>
              <a:gd name="connsiteY99" fmla="*/ 9655 h 9999"/>
              <a:gd name="connsiteX100" fmla="*/ 4000 w 10000"/>
              <a:gd name="connsiteY100" fmla="*/ 9458 h 9999"/>
              <a:gd name="connsiteX101" fmla="*/ 4000 w 10000"/>
              <a:gd name="connsiteY101" fmla="*/ 9458 h 9999"/>
              <a:gd name="connsiteX102" fmla="*/ 4000 w 10000"/>
              <a:gd name="connsiteY102" fmla="*/ 9064 h 9999"/>
              <a:gd name="connsiteX103" fmla="*/ 4200 w 10000"/>
              <a:gd name="connsiteY103" fmla="*/ 9064 h 9999"/>
              <a:gd name="connsiteX104" fmla="*/ 4400 w 10000"/>
              <a:gd name="connsiteY104" fmla="*/ 9261 h 9999"/>
              <a:gd name="connsiteX105" fmla="*/ 4600 w 10000"/>
              <a:gd name="connsiteY105" fmla="*/ 9064 h 9999"/>
              <a:gd name="connsiteX106" fmla="*/ 5000 w 10000"/>
              <a:gd name="connsiteY106" fmla="*/ 8867 h 9999"/>
              <a:gd name="connsiteX107" fmla="*/ 5000 w 10000"/>
              <a:gd name="connsiteY107" fmla="*/ 8867 h 9999"/>
              <a:gd name="connsiteX108" fmla="*/ 5400 w 10000"/>
              <a:gd name="connsiteY108" fmla="*/ 8669 h 9999"/>
              <a:gd name="connsiteX109" fmla="*/ 5400 w 10000"/>
              <a:gd name="connsiteY109" fmla="*/ 8669 h 9999"/>
              <a:gd name="connsiteX110" fmla="*/ 5400 w 10000"/>
              <a:gd name="connsiteY110" fmla="*/ 8473 h 9999"/>
              <a:gd name="connsiteX111" fmla="*/ 5400 w 10000"/>
              <a:gd name="connsiteY111" fmla="*/ 8473 h 9999"/>
              <a:gd name="connsiteX112" fmla="*/ 5400 w 10000"/>
              <a:gd name="connsiteY112" fmla="*/ 8473 h 9999"/>
              <a:gd name="connsiteX113" fmla="*/ 5400 w 10000"/>
              <a:gd name="connsiteY113" fmla="*/ 8276 h 9999"/>
              <a:gd name="connsiteX114" fmla="*/ 5400 w 10000"/>
              <a:gd name="connsiteY114" fmla="*/ 8276 h 9999"/>
              <a:gd name="connsiteX115" fmla="*/ 5400 w 10000"/>
              <a:gd name="connsiteY115" fmla="*/ 8079 h 9999"/>
              <a:gd name="connsiteX116" fmla="*/ 5400 w 10000"/>
              <a:gd name="connsiteY116" fmla="*/ 7882 h 9999"/>
              <a:gd name="connsiteX117" fmla="*/ 5600 w 10000"/>
              <a:gd name="connsiteY117" fmla="*/ 7685 h 9999"/>
              <a:gd name="connsiteX118" fmla="*/ 5600 w 10000"/>
              <a:gd name="connsiteY118" fmla="*/ 7488 h 9999"/>
              <a:gd name="connsiteX119" fmla="*/ 5600 w 10000"/>
              <a:gd name="connsiteY119" fmla="*/ 7291 h 9999"/>
              <a:gd name="connsiteX120" fmla="*/ 5800 w 10000"/>
              <a:gd name="connsiteY120" fmla="*/ 7094 h 9999"/>
              <a:gd name="connsiteX121" fmla="*/ 5800 w 10000"/>
              <a:gd name="connsiteY121" fmla="*/ 6897 h 9999"/>
              <a:gd name="connsiteX122" fmla="*/ 5800 w 10000"/>
              <a:gd name="connsiteY122" fmla="*/ 6700 h 9999"/>
              <a:gd name="connsiteX123" fmla="*/ 6000 w 10000"/>
              <a:gd name="connsiteY123" fmla="*/ 6503 h 9999"/>
              <a:gd name="connsiteX124" fmla="*/ 6000 w 10000"/>
              <a:gd name="connsiteY124" fmla="*/ 6503 h 9999"/>
              <a:gd name="connsiteX125" fmla="*/ 6000 w 10000"/>
              <a:gd name="connsiteY125" fmla="*/ 6108 h 9999"/>
              <a:gd name="connsiteX126" fmla="*/ 6200 w 10000"/>
              <a:gd name="connsiteY126" fmla="*/ 6108 h 9999"/>
              <a:gd name="connsiteX127" fmla="*/ 6200 w 10000"/>
              <a:gd name="connsiteY127" fmla="*/ 5714 h 9999"/>
              <a:gd name="connsiteX128" fmla="*/ 6200 w 10000"/>
              <a:gd name="connsiteY128" fmla="*/ 5714 h 9999"/>
              <a:gd name="connsiteX129" fmla="*/ 6200 w 10000"/>
              <a:gd name="connsiteY129" fmla="*/ 5517 h 9999"/>
              <a:gd name="connsiteX130" fmla="*/ 6400 w 10000"/>
              <a:gd name="connsiteY130" fmla="*/ 5320 h 9999"/>
              <a:gd name="connsiteX131" fmla="*/ 6600 w 10000"/>
              <a:gd name="connsiteY131" fmla="*/ 5517 h 9999"/>
              <a:gd name="connsiteX132" fmla="*/ 6600 w 10000"/>
              <a:gd name="connsiteY132" fmla="*/ 5517 h 9999"/>
              <a:gd name="connsiteX133" fmla="*/ 6800 w 10000"/>
              <a:gd name="connsiteY133" fmla="*/ 5714 h 9999"/>
              <a:gd name="connsiteX134" fmla="*/ 6800 w 10000"/>
              <a:gd name="connsiteY134" fmla="*/ 5714 h 9999"/>
              <a:gd name="connsiteX135" fmla="*/ 6800 w 10000"/>
              <a:gd name="connsiteY135" fmla="*/ 5714 h 9999"/>
              <a:gd name="connsiteX136" fmla="*/ 7200 w 10000"/>
              <a:gd name="connsiteY136" fmla="*/ 5517 h 9999"/>
              <a:gd name="connsiteX137" fmla="*/ 7200 w 10000"/>
              <a:gd name="connsiteY137" fmla="*/ 5320 h 9999"/>
              <a:gd name="connsiteX138" fmla="*/ 7400 w 10000"/>
              <a:gd name="connsiteY138" fmla="*/ 5123 h 9999"/>
              <a:gd name="connsiteX139" fmla="*/ 7400 w 10000"/>
              <a:gd name="connsiteY139" fmla="*/ 4926 h 9999"/>
              <a:gd name="connsiteX140" fmla="*/ 7400 w 10000"/>
              <a:gd name="connsiteY140" fmla="*/ 4532 h 9999"/>
              <a:gd name="connsiteX141" fmla="*/ 7800 w 10000"/>
              <a:gd name="connsiteY141" fmla="*/ 4335 h 9999"/>
              <a:gd name="connsiteX142" fmla="*/ 8000 w 10000"/>
              <a:gd name="connsiteY142" fmla="*/ 4335 h 9999"/>
              <a:gd name="connsiteX143" fmla="*/ 8000 w 10000"/>
              <a:gd name="connsiteY143" fmla="*/ 4335 h 9999"/>
              <a:gd name="connsiteX144" fmla="*/ 8200 w 10000"/>
              <a:gd name="connsiteY144" fmla="*/ 3941 h 9999"/>
              <a:gd name="connsiteX145" fmla="*/ 8400 w 10000"/>
              <a:gd name="connsiteY145" fmla="*/ 3743 h 9999"/>
              <a:gd name="connsiteX146" fmla="*/ 8400 w 10000"/>
              <a:gd name="connsiteY146" fmla="*/ 3743 h 9999"/>
              <a:gd name="connsiteX147" fmla="*/ 8400 w 10000"/>
              <a:gd name="connsiteY147" fmla="*/ 3546 h 9999"/>
              <a:gd name="connsiteX148" fmla="*/ 8600 w 10000"/>
              <a:gd name="connsiteY148" fmla="*/ 3349 h 9999"/>
              <a:gd name="connsiteX149" fmla="*/ 8600 w 10000"/>
              <a:gd name="connsiteY149" fmla="*/ 2955 h 9999"/>
              <a:gd name="connsiteX150" fmla="*/ 8600 w 10000"/>
              <a:gd name="connsiteY150" fmla="*/ 2955 h 9999"/>
              <a:gd name="connsiteX151" fmla="*/ 8600 w 10000"/>
              <a:gd name="connsiteY151" fmla="*/ 2759 h 9999"/>
              <a:gd name="connsiteX152" fmla="*/ 8600 w 10000"/>
              <a:gd name="connsiteY152" fmla="*/ 2759 h 9999"/>
              <a:gd name="connsiteX153" fmla="*/ 8800 w 10000"/>
              <a:gd name="connsiteY153" fmla="*/ 2562 h 9999"/>
              <a:gd name="connsiteX154" fmla="*/ 9000 w 10000"/>
              <a:gd name="connsiteY154" fmla="*/ 2562 h 9999"/>
              <a:gd name="connsiteX155" fmla="*/ 9000 w 10000"/>
              <a:gd name="connsiteY155" fmla="*/ 2562 h 9999"/>
              <a:gd name="connsiteX156" fmla="*/ 9400 w 10000"/>
              <a:gd name="connsiteY156" fmla="*/ 2759 h 9999"/>
              <a:gd name="connsiteX157" fmla="*/ 9600 w 10000"/>
              <a:gd name="connsiteY157" fmla="*/ 2759 h 9999"/>
              <a:gd name="connsiteX158" fmla="*/ 9600 w 10000"/>
              <a:gd name="connsiteY158" fmla="*/ 2955 h 9999"/>
              <a:gd name="connsiteX159" fmla="*/ 9800 w 10000"/>
              <a:gd name="connsiteY159" fmla="*/ 2955 h 9999"/>
              <a:gd name="connsiteX160" fmla="*/ 9800 w 10000"/>
              <a:gd name="connsiteY160" fmla="*/ 2955 h 9999"/>
              <a:gd name="connsiteX161" fmla="*/ 10000 w 10000"/>
              <a:gd name="connsiteY161" fmla="*/ 2562 h 9999"/>
              <a:gd name="connsiteX162" fmla="*/ 10000 w 10000"/>
              <a:gd name="connsiteY162" fmla="*/ 2365 h 9999"/>
              <a:gd name="connsiteX163" fmla="*/ 9800 w 10000"/>
              <a:gd name="connsiteY163" fmla="*/ 2365 h 9999"/>
              <a:gd name="connsiteX164" fmla="*/ 9800 w 10000"/>
              <a:gd name="connsiteY164" fmla="*/ 2168 h 9999"/>
              <a:gd name="connsiteX165" fmla="*/ 9600 w 10000"/>
              <a:gd name="connsiteY165" fmla="*/ 2168 h 9999"/>
              <a:gd name="connsiteX166" fmla="*/ 9600 w 10000"/>
              <a:gd name="connsiteY166" fmla="*/ 2168 h 9999"/>
              <a:gd name="connsiteX167" fmla="*/ 9600 w 10000"/>
              <a:gd name="connsiteY167" fmla="*/ 1971 h 9999"/>
              <a:gd name="connsiteX168" fmla="*/ 9600 w 10000"/>
              <a:gd name="connsiteY168" fmla="*/ 1971 h 9999"/>
              <a:gd name="connsiteX169" fmla="*/ 9600 w 10000"/>
              <a:gd name="connsiteY169" fmla="*/ 1971 h 9999"/>
              <a:gd name="connsiteX170" fmla="*/ 9400 w 10000"/>
              <a:gd name="connsiteY170" fmla="*/ 1971 h 9999"/>
              <a:gd name="connsiteX171" fmla="*/ 9200 w 10000"/>
              <a:gd name="connsiteY171" fmla="*/ 1971 h 9999"/>
              <a:gd name="connsiteX172" fmla="*/ 9000 w 10000"/>
              <a:gd name="connsiteY172" fmla="*/ 1971 h 9999"/>
              <a:gd name="connsiteX173" fmla="*/ 8800 w 10000"/>
              <a:gd name="connsiteY173" fmla="*/ 1971 h 9999"/>
              <a:gd name="connsiteX174" fmla="*/ 8600 w 10000"/>
              <a:gd name="connsiteY174" fmla="*/ 1971 h 9999"/>
              <a:gd name="connsiteX175" fmla="*/ 8400 w 10000"/>
              <a:gd name="connsiteY175" fmla="*/ 2168 h 9999"/>
              <a:gd name="connsiteX176" fmla="*/ 8400 w 10000"/>
              <a:gd name="connsiteY176" fmla="*/ 2168 h 9999"/>
              <a:gd name="connsiteX177" fmla="*/ 8400 w 10000"/>
              <a:gd name="connsiteY177" fmla="*/ 2365 h 9999"/>
              <a:gd name="connsiteX178" fmla="*/ 8200 w 10000"/>
              <a:gd name="connsiteY178" fmla="*/ 2365 h 9999"/>
              <a:gd name="connsiteX179" fmla="*/ 7800 w 10000"/>
              <a:gd name="connsiteY179" fmla="*/ 2365 h 9999"/>
              <a:gd name="connsiteX180" fmla="*/ 7800 w 10000"/>
              <a:gd name="connsiteY180" fmla="*/ 2365 h 9999"/>
              <a:gd name="connsiteX181" fmla="*/ 7600 w 10000"/>
              <a:gd name="connsiteY181" fmla="*/ 2168 h 9999"/>
              <a:gd name="connsiteX182" fmla="*/ 7600 w 10000"/>
              <a:gd name="connsiteY182" fmla="*/ 2365 h 9999"/>
              <a:gd name="connsiteX183" fmla="*/ 7600 w 10000"/>
              <a:gd name="connsiteY183" fmla="*/ 2365 h 9999"/>
              <a:gd name="connsiteX184" fmla="*/ 7400 w 10000"/>
              <a:gd name="connsiteY184" fmla="*/ 2759 h 9999"/>
              <a:gd name="connsiteX185" fmla="*/ 7200 w 10000"/>
              <a:gd name="connsiteY185" fmla="*/ 2759 h 9999"/>
              <a:gd name="connsiteX186" fmla="*/ 7200 w 10000"/>
              <a:gd name="connsiteY186" fmla="*/ 2759 h 9999"/>
              <a:gd name="connsiteX187" fmla="*/ 7000 w 10000"/>
              <a:gd name="connsiteY187" fmla="*/ 2955 h 9999"/>
              <a:gd name="connsiteX188" fmla="*/ 7000 w 10000"/>
              <a:gd name="connsiteY188" fmla="*/ 2955 h 9999"/>
              <a:gd name="connsiteX189" fmla="*/ 7000 w 10000"/>
              <a:gd name="connsiteY189" fmla="*/ 2955 h 9999"/>
              <a:gd name="connsiteX190" fmla="*/ 6800 w 10000"/>
              <a:gd name="connsiteY190" fmla="*/ 3152 h 9999"/>
              <a:gd name="connsiteX191" fmla="*/ 6800 w 10000"/>
              <a:gd name="connsiteY191" fmla="*/ 3349 h 9999"/>
              <a:gd name="connsiteX192" fmla="*/ 6400 w 10000"/>
              <a:gd name="connsiteY192" fmla="*/ 3743 h 9999"/>
              <a:gd name="connsiteX193" fmla="*/ 6200 w 10000"/>
              <a:gd name="connsiteY193" fmla="*/ 3743 h 9999"/>
              <a:gd name="connsiteX194" fmla="*/ 6200 w 10000"/>
              <a:gd name="connsiteY194" fmla="*/ 2759 h 9999"/>
              <a:gd name="connsiteX195" fmla="*/ 6000 w 10000"/>
              <a:gd name="connsiteY195" fmla="*/ 2168 h 9999"/>
              <a:gd name="connsiteX0" fmla="*/ 6000 w 10000"/>
              <a:gd name="connsiteY0" fmla="*/ 1972 h 9804"/>
              <a:gd name="connsiteX1" fmla="*/ 5400 w 10000"/>
              <a:gd name="connsiteY1" fmla="*/ 2169 h 9804"/>
              <a:gd name="connsiteX2" fmla="*/ 3800 w 10000"/>
              <a:gd name="connsiteY2" fmla="*/ 2366 h 9804"/>
              <a:gd name="connsiteX3" fmla="*/ 3800 w 10000"/>
              <a:gd name="connsiteY3" fmla="*/ 2366 h 9804"/>
              <a:gd name="connsiteX4" fmla="*/ 3600 w 10000"/>
              <a:gd name="connsiteY4" fmla="*/ 1775 h 9804"/>
              <a:gd name="connsiteX5" fmla="*/ 3600 w 10000"/>
              <a:gd name="connsiteY5" fmla="*/ 1184 h 9804"/>
              <a:gd name="connsiteX6" fmla="*/ 3400 w 10000"/>
              <a:gd name="connsiteY6" fmla="*/ 592 h 9804"/>
              <a:gd name="connsiteX7" fmla="*/ 3485 w 10000"/>
              <a:gd name="connsiteY7" fmla="*/ 803 h 9804"/>
              <a:gd name="connsiteX8" fmla="*/ 3200 w 10000"/>
              <a:gd name="connsiteY8" fmla="*/ 1 h 9804"/>
              <a:gd name="connsiteX9" fmla="*/ 3116 w 10000"/>
              <a:gd name="connsiteY9" fmla="*/ 834 h 9804"/>
              <a:gd name="connsiteX10" fmla="*/ 3327 w 10000"/>
              <a:gd name="connsiteY10" fmla="*/ 543 h 9804"/>
              <a:gd name="connsiteX11" fmla="*/ 3200 w 10000"/>
              <a:gd name="connsiteY11" fmla="*/ 198 h 9804"/>
              <a:gd name="connsiteX12" fmla="*/ 3400 w 10000"/>
              <a:gd name="connsiteY12" fmla="*/ 789 h 9804"/>
              <a:gd name="connsiteX13" fmla="*/ 3200 w 10000"/>
              <a:gd name="connsiteY13" fmla="*/ 1184 h 9804"/>
              <a:gd name="connsiteX14" fmla="*/ 3200 w 10000"/>
              <a:gd name="connsiteY14" fmla="*/ 1381 h 9804"/>
              <a:gd name="connsiteX15" fmla="*/ 3200 w 10000"/>
              <a:gd name="connsiteY15" fmla="*/ 1578 h 9804"/>
              <a:gd name="connsiteX16" fmla="*/ 3200 w 10000"/>
              <a:gd name="connsiteY16" fmla="*/ 1972 h 9804"/>
              <a:gd name="connsiteX17" fmla="*/ 3200 w 10000"/>
              <a:gd name="connsiteY17" fmla="*/ 1972 h 9804"/>
              <a:gd name="connsiteX18" fmla="*/ 3200 w 10000"/>
              <a:gd name="connsiteY18" fmla="*/ 2563 h 9804"/>
              <a:gd name="connsiteX19" fmla="*/ 3000 w 10000"/>
              <a:gd name="connsiteY19" fmla="*/ 2956 h 9804"/>
              <a:gd name="connsiteX20" fmla="*/ 3000 w 10000"/>
              <a:gd name="connsiteY20" fmla="*/ 2956 h 9804"/>
              <a:gd name="connsiteX21" fmla="*/ 2800 w 10000"/>
              <a:gd name="connsiteY21" fmla="*/ 3350 h 9804"/>
              <a:gd name="connsiteX22" fmla="*/ 2000 w 10000"/>
              <a:gd name="connsiteY22" fmla="*/ 3745 h 9804"/>
              <a:gd name="connsiteX23" fmla="*/ 2000 w 10000"/>
              <a:gd name="connsiteY23" fmla="*/ 3745 h 9804"/>
              <a:gd name="connsiteX24" fmla="*/ 2000 w 10000"/>
              <a:gd name="connsiteY24" fmla="*/ 3745 h 9804"/>
              <a:gd name="connsiteX25" fmla="*/ 2000 w 10000"/>
              <a:gd name="connsiteY25" fmla="*/ 3745 h 9804"/>
              <a:gd name="connsiteX26" fmla="*/ 1800 w 10000"/>
              <a:gd name="connsiteY26" fmla="*/ 3942 h 9804"/>
              <a:gd name="connsiteX27" fmla="*/ 1600 w 10000"/>
              <a:gd name="connsiteY27" fmla="*/ 4139 h 9804"/>
              <a:gd name="connsiteX28" fmla="*/ 1600 w 10000"/>
              <a:gd name="connsiteY28" fmla="*/ 4139 h 9804"/>
              <a:gd name="connsiteX29" fmla="*/ 1400 w 10000"/>
              <a:gd name="connsiteY29" fmla="*/ 4336 h 9804"/>
              <a:gd name="connsiteX30" fmla="*/ 1400 w 10000"/>
              <a:gd name="connsiteY30" fmla="*/ 4336 h 9804"/>
              <a:gd name="connsiteX31" fmla="*/ 1400 w 10000"/>
              <a:gd name="connsiteY31" fmla="*/ 4336 h 9804"/>
              <a:gd name="connsiteX32" fmla="*/ 1400 w 10000"/>
              <a:gd name="connsiteY32" fmla="*/ 4533 h 9804"/>
              <a:gd name="connsiteX33" fmla="*/ 1400 w 10000"/>
              <a:gd name="connsiteY33" fmla="*/ 4533 h 9804"/>
              <a:gd name="connsiteX34" fmla="*/ 1400 w 10000"/>
              <a:gd name="connsiteY34" fmla="*/ 4730 h 9804"/>
              <a:gd name="connsiteX35" fmla="*/ 1400 w 10000"/>
              <a:gd name="connsiteY35" fmla="*/ 5125 h 9804"/>
              <a:gd name="connsiteX36" fmla="*/ 1400 w 10000"/>
              <a:gd name="connsiteY36" fmla="*/ 5125 h 9804"/>
              <a:gd name="connsiteX37" fmla="*/ 1400 w 10000"/>
              <a:gd name="connsiteY37" fmla="*/ 5125 h 9804"/>
              <a:gd name="connsiteX38" fmla="*/ 1400 w 10000"/>
              <a:gd name="connsiteY38" fmla="*/ 5322 h 9804"/>
              <a:gd name="connsiteX39" fmla="*/ 1200 w 10000"/>
              <a:gd name="connsiteY39" fmla="*/ 5322 h 9804"/>
              <a:gd name="connsiteX40" fmla="*/ 1000 w 10000"/>
              <a:gd name="connsiteY40" fmla="*/ 5125 h 9804"/>
              <a:gd name="connsiteX41" fmla="*/ 1000 w 10000"/>
              <a:gd name="connsiteY41" fmla="*/ 4928 h 9804"/>
              <a:gd name="connsiteX42" fmla="*/ 800 w 10000"/>
              <a:gd name="connsiteY42" fmla="*/ 5125 h 9804"/>
              <a:gd name="connsiteX43" fmla="*/ 800 w 10000"/>
              <a:gd name="connsiteY43" fmla="*/ 5322 h 9804"/>
              <a:gd name="connsiteX44" fmla="*/ 800 w 10000"/>
              <a:gd name="connsiteY44" fmla="*/ 5519 h 9804"/>
              <a:gd name="connsiteX45" fmla="*/ 600 w 10000"/>
              <a:gd name="connsiteY45" fmla="*/ 5716 h 9804"/>
              <a:gd name="connsiteX46" fmla="*/ 600 w 10000"/>
              <a:gd name="connsiteY46" fmla="*/ 5716 h 9804"/>
              <a:gd name="connsiteX47" fmla="*/ 800 w 10000"/>
              <a:gd name="connsiteY47" fmla="*/ 6111 h 9804"/>
              <a:gd name="connsiteX48" fmla="*/ 600 w 10000"/>
              <a:gd name="connsiteY48" fmla="*/ 6308 h 9804"/>
              <a:gd name="connsiteX49" fmla="*/ 600 w 10000"/>
              <a:gd name="connsiteY49" fmla="*/ 6308 h 9804"/>
              <a:gd name="connsiteX50" fmla="*/ 600 w 10000"/>
              <a:gd name="connsiteY50" fmla="*/ 6505 h 9804"/>
              <a:gd name="connsiteX51" fmla="*/ 200 w 10000"/>
              <a:gd name="connsiteY51" fmla="*/ 6899 h 9804"/>
              <a:gd name="connsiteX52" fmla="*/ 0 w 10000"/>
              <a:gd name="connsiteY52" fmla="*/ 6899 h 9804"/>
              <a:gd name="connsiteX53" fmla="*/ 0 w 10000"/>
              <a:gd name="connsiteY53" fmla="*/ 6899 h 9804"/>
              <a:gd name="connsiteX54" fmla="*/ 0 w 10000"/>
              <a:gd name="connsiteY54" fmla="*/ 7096 h 9804"/>
              <a:gd name="connsiteX55" fmla="*/ 0 w 10000"/>
              <a:gd name="connsiteY55" fmla="*/ 7490 h 9804"/>
              <a:gd name="connsiteX56" fmla="*/ 0 w 10000"/>
              <a:gd name="connsiteY56" fmla="*/ 7490 h 9804"/>
              <a:gd name="connsiteX57" fmla="*/ 200 w 10000"/>
              <a:gd name="connsiteY57" fmla="*/ 7687 h 9804"/>
              <a:gd name="connsiteX58" fmla="*/ 200 w 10000"/>
              <a:gd name="connsiteY58" fmla="*/ 7687 h 9804"/>
              <a:gd name="connsiteX59" fmla="*/ 400 w 10000"/>
              <a:gd name="connsiteY59" fmla="*/ 8081 h 9804"/>
              <a:gd name="connsiteX60" fmla="*/ 400 w 10000"/>
              <a:gd name="connsiteY60" fmla="*/ 8081 h 9804"/>
              <a:gd name="connsiteX61" fmla="*/ 600 w 10000"/>
              <a:gd name="connsiteY61" fmla="*/ 8474 h 9804"/>
              <a:gd name="connsiteX62" fmla="*/ 1000 w 10000"/>
              <a:gd name="connsiteY62" fmla="*/ 8672 h 9804"/>
              <a:gd name="connsiteX63" fmla="*/ 1600 w 10000"/>
              <a:gd name="connsiteY63" fmla="*/ 9066 h 9804"/>
              <a:gd name="connsiteX64" fmla="*/ 1600 w 10000"/>
              <a:gd name="connsiteY64" fmla="*/ 9066 h 9804"/>
              <a:gd name="connsiteX65" fmla="*/ 1600 w 10000"/>
              <a:gd name="connsiteY65" fmla="*/ 9066 h 9804"/>
              <a:gd name="connsiteX66" fmla="*/ 1600 w 10000"/>
              <a:gd name="connsiteY66" fmla="*/ 9066 h 9804"/>
              <a:gd name="connsiteX67" fmla="*/ 1600 w 10000"/>
              <a:gd name="connsiteY67" fmla="*/ 9066 h 9804"/>
              <a:gd name="connsiteX68" fmla="*/ 1600 w 10000"/>
              <a:gd name="connsiteY68" fmla="*/ 9066 h 9804"/>
              <a:gd name="connsiteX69" fmla="*/ 1600 w 10000"/>
              <a:gd name="connsiteY69" fmla="*/ 9066 h 9804"/>
              <a:gd name="connsiteX70" fmla="*/ 1600 w 10000"/>
              <a:gd name="connsiteY70" fmla="*/ 9066 h 9804"/>
              <a:gd name="connsiteX71" fmla="*/ 1600 w 10000"/>
              <a:gd name="connsiteY71" fmla="*/ 9066 h 9804"/>
              <a:gd name="connsiteX72" fmla="*/ 1600 w 10000"/>
              <a:gd name="connsiteY72" fmla="*/ 9066 h 9804"/>
              <a:gd name="connsiteX73" fmla="*/ 1600 w 10000"/>
              <a:gd name="connsiteY73" fmla="*/ 9066 h 9804"/>
              <a:gd name="connsiteX74" fmla="*/ 1800 w 10000"/>
              <a:gd name="connsiteY74" fmla="*/ 9066 h 9804"/>
              <a:gd name="connsiteX75" fmla="*/ 1800 w 10000"/>
              <a:gd name="connsiteY75" fmla="*/ 9066 h 9804"/>
              <a:gd name="connsiteX76" fmla="*/ 1800 w 10000"/>
              <a:gd name="connsiteY76" fmla="*/ 9066 h 9804"/>
              <a:gd name="connsiteX77" fmla="*/ 1800 w 10000"/>
              <a:gd name="connsiteY77" fmla="*/ 9066 h 9804"/>
              <a:gd name="connsiteX78" fmla="*/ 1800 w 10000"/>
              <a:gd name="connsiteY78" fmla="*/ 9066 h 9804"/>
              <a:gd name="connsiteX79" fmla="*/ 1800 w 10000"/>
              <a:gd name="connsiteY79" fmla="*/ 9066 h 9804"/>
              <a:gd name="connsiteX80" fmla="*/ 1800 w 10000"/>
              <a:gd name="connsiteY80" fmla="*/ 9066 h 9804"/>
              <a:gd name="connsiteX81" fmla="*/ 1800 w 10000"/>
              <a:gd name="connsiteY81" fmla="*/ 9066 h 9804"/>
              <a:gd name="connsiteX82" fmla="*/ 1800 w 10000"/>
              <a:gd name="connsiteY82" fmla="*/ 9066 h 9804"/>
              <a:gd name="connsiteX83" fmla="*/ 1800 w 10000"/>
              <a:gd name="connsiteY83" fmla="*/ 9066 h 9804"/>
              <a:gd name="connsiteX84" fmla="*/ 1800 w 10000"/>
              <a:gd name="connsiteY84" fmla="*/ 9066 h 9804"/>
              <a:gd name="connsiteX85" fmla="*/ 1800 w 10000"/>
              <a:gd name="connsiteY85" fmla="*/ 9066 h 9804"/>
              <a:gd name="connsiteX86" fmla="*/ 1800 w 10000"/>
              <a:gd name="connsiteY86" fmla="*/ 9066 h 9804"/>
              <a:gd name="connsiteX87" fmla="*/ 1800 w 10000"/>
              <a:gd name="connsiteY87" fmla="*/ 9066 h 9804"/>
              <a:gd name="connsiteX88" fmla="*/ 1800 w 10000"/>
              <a:gd name="connsiteY88" fmla="*/ 9066 h 9804"/>
              <a:gd name="connsiteX89" fmla="*/ 1800 w 10000"/>
              <a:gd name="connsiteY89" fmla="*/ 9066 h 9804"/>
              <a:gd name="connsiteX90" fmla="*/ 1800 w 10000"/>
              <a:gd name="connsiteY90" fmla="*/ 9066 h 9804"/>
              <a:gd name="connsiteX91" fmla="*/ 1800 w 10000"/>
              <a:gd name="connsiteY91" fmla="*/ 9066 h 9804"/>
              <a:gd name="connsiteX92" fmla="*/ 2200 w 10000"/>
              <a:gd name="connsiteY92" fmla="*/ 9657 h 9804"/>
              <a:gd name="connsiteX93" fmla="*/ 3000 w 10000"/>
              <a:gd name="connsiteY93" fmla="*/ 9657 h 9804"/>
              <a:gd name="connsiteX94" fmla="*/ 3000 w 10000"/>
              <a:gd name="connsiteY94" fmla="*/ 9657 h 9804"/>
              <a:gd name="connsiteX95" fmla="*/ 3200 w 10000"/>
              <a:gd name="connsiteY95" fmla="*/ 9460 h 9804"/>
              <a:gd name="connsiteX96" fmla="*/ 3400 w 10000"/>
              <a:gd name="connsiteY96" fmla="*/ 9460 h 9804"/>
              <a:gd name="connsiteX97" fmla="*/ 3600 w 10000"/>
              <a:gd name="connsiteY97" fmla="*/ 9460 h 9804"/>
              <a:gd name="connsiteX98" fmla="*/ 3600 w 10000"/>
              <a:gd name="connsiteY98" fmla="*/ 9460 h 9804"/>
              <a:gd name="connsiteX99" fmla="*/ 3800 w 10000"/>
              <a:gd name="connsiteY99" fmla="*/ 9460 h 9804"/>
              <a:gd name="connsiteX100" fmla="*/ 4000 w 10000"/>
              <a:gd name="connsiteY100" fmla="*/ 9263 h 9804"/>
              <a:gd name="connsiteX101" fmla="*/ 4000 w 10000"/>
              <a:gd name="connsiteY101" fmla="*/ 9263 h 9804"/>
              <a:gd name="connsiteX102" fmla="*/ 4000 w 10000"/>
              <a:gd name="connsiteY102" fmla="*/ 8869 h 9804"/>
              <a:gd name="connsiteX103" fmla="*/ 4200 w 10000"/>
              <a:gd name="connsiteY103" fmla="*/ 8869 h 9804"/>
              <a:gd name="connsiteX104" fmla="*/ 4400 w 10000"/>
              <a:gd name="connsiteY104" fmla="*/ 9066 h 9804"/>
              <a:gd name="connsiteX105" fmla="*/ 4600 w 10000"/>
              <a:gd name="connsiteY105" fmla="*/ 8869 h 9804"/>
              <a:gd name="connsiteX106" fmla="*/ 5000 w 10000"/>
              <a:gd name="connsiteY106" fmla="*/ 8672 h 9804"/>
              <a:gd name="connsiteX107" fmla="*/ 5000 w 10000"/>
              <a:gd name="connsiteY107" fmla="*/ 8672 h 9804"/>
              <a:gd name="connsiteX108" fmla="*/ 5400 w 10000"/>
              <a:gd name="connsiteY108" fmla="*/ 8474 h 9804"/>
              <a:gd name="connsiteX109" fmla="*/ 5400 w 10000"/>
              <a:gd name="connsiteY109" fmla="*/ 8474 h 9804"/>
              <a:gd name="connsiteX110" fmla="*/ 5400 w 10000"/>
              <a:gd name="connsiteY110" fmla="*/ 8278 h 9804"/>
              <a:gd name="connsiteX111" fmla="*/ 5400 w 10000"/>
              <a:gd name="connsiteY111" fmla="*/ 8278 h 9804"/>
              <a:gd name="connsiteX112" fmla="*/ 5400 w 10000"/>
              <a:gd name="connsiteY112" fmla="*/ 8278 h 9804"/>
              <a:gd name="connsiteX113" fmla="*/ 5400 w 10000"/>
              <a:gd name="connsiteY113" fmla="*/ 8081 h 9804"/>
              <a:gd name="connsiteX114" fmla="*/ 5400 w 10000"/>
              <a:gd name="connsiteY114" fmla="*/ 8081 h 9804"/>
              <a:gd name="connsiteX115" fmla="*/ 5400 w 10000"/>
              <a:gd name="connsiteY115" fmla="*/ 7884 h 9804"/>
              <a:gd name="connsiteX116" fmla="*/ 5400 w 10000"/>
              <a:gd name="connsiteY116" fmla="*/ 7687 h 9804"/>
              <a:gd name="connsiteX117" fmla="*/ 5600 w 10000"/>
              <a:gd name="connsiteY117" fmla="*/ 7490 h 9804"/>
              <a:gd name="connsiteX118" fmla="*/ 5600 w 10000"/>
              <a:gd name="connsiteY118" fmla="*/ 7293 h 9804"/>
              <a:gd name="connsiteX119" fmla="*/ 5600 w 10000"/>
              <a:gd name="connsiteY119" fmla="*/ 7096 h 9804"/>
              <a:gd name="connsiteX120" fmla="*/ 5800 w 10000"/>
              <a:gd name="connsiteY120" fmla="*/ 6899 h 9804"/>
              <a:gd name="connsiteX121" fmla="*/ 5800 w 10000"/>
              <a:gd name="connsiteY121" fmla="*/ 6702 h 9804"/>
              <a:gd name="connsiteX122" fmla="*/ 5800 w 10000"/>
              <a:gd name="connsiteY122" fmla="*/ 6505 h 9804"/>
              <a:gd name="connsiteX123" fmla="*/ 6000 w 10000"/>
              <a:gd name="connsiteY123" fmla="*/ 6308 h 9804"/>
              <a:gd name="connsiteX124" fmla="*/ 6000 w 10000"/>
              <a:gd name="connsiteY124" fmla="*/ 6308 h 9804"/>
              <a:gd name="connsiteX125" fmla="*/ 6000 w 10000"/>
              <a:gd name="connsiteY125" fmla="*/ 5913 h 9804"/>
              <a:gd name="connsiteX126" fmla="*/ 6200 w 10000"/>
              <a:gd name="connsiteY126" fmla="*/ 5913 h 9804"/>
              <a:gd name="connsiteX127" fmla="*/ 6200 w 10000"/>
              <a:gd name="connsiteY127" fmla="*/ 5519 h 9804"/>
              <a:gd name="connsiteX128" fmla="*/ 6200 w 10000"/>
              <a:gd name="connsiteY128" fmla="*/ 5519 h 9804"/>
              <a:gd name="connsiteX129" fmla="*/ 6200 w 10000"/>
              <a:gd name="connsiteY129" fmla="*/ 5322 h 9804"/>
              <a:gd name="connsiteX130" fmla="*/ 6400 w 10000"/>
              <a:gd name="connsiteY130" fmla="*/ 5125 h 9804"/>
              <a:gd name="connsiteX131" fmla="*/ 6600 w 10000"/>
              <a:gd name="connsiteY131" fmla="*/ 5322 h 9804"/>
              <a:gd name="connsiteX132" fmla="*/ 6600 w 10000"/>
              <a:gd name="connsiteY132" fmla="*/ 5322 h 9804"/>
              <a:gd name="connsiteX133" fmla="*/ 6800 w 10000"/>
              <a:gd name="connsiteY133" fmla="*/ 5519 h 9804"/>
              <a:gd name="connsiteX134" fmla="*/ 6800 w 10000"/>
              <a:gd name="connsiteY134" fmla="*/ 5519 h 9804"/>
              <a:gd name="connsiteX135" fmla="*/ 6800 w 10000"/>
              <a:gd name="connsiteY135" fmla="*/ 5519 h 9804"/>
              <a:gd name="connsiteX136" fmla="*/ 7200 w 10000"/>
              <a:gd name="connsiteY136" fmla="*/ 5322 h 9804"/>
              <a:gd name="connsiteX137" fmla="*/ 7200 w 10000"/>
              <a:gd name="connsiteY137" fmla="*/ 5125 h 9804"/>
              <a:gd name="connsiteX138" fmla="*/ 7400 w 10000"/>
              <a:gd name="connsiteY138" fmla="*/ 4928 h 9804"/>
              <a:gd name="connsiteX139" fmla="*/ 7400 w 10000"/>
              <a:gd name="connsiteY139" fmla="*/ 4730 h 9804"/>
              <a:gd name="connsiteX140" fmla="*/ 7400 w 10000"/>
              <a:gd name="connsiteY140" fmla="*/ 4336 h 9804"/>
              <a:gd name="connsiteX141" fmla="*/ 7800 w 10000"/>
              <a:gd name="connsiteY141" fmla="*/ 4139 h 9804"/>
              <a:gd name="connsiteX142" fmla="*/ 8000 w 10000"/>
              <a:gd name="connsiteY142" fmla="*/ 4139 h 9804"/>
              <a:gd name="connsiteX143" fmla="*/ 8000 w 10000"/>
              <a:gd name="connsiteY143" fmla="*/ 4139 h 9804"/>
              <a:gd name="connsiteX144" fmla="*/ 8200 w 10000"/>
              <a:gd name="connsiteY144" fmla="*/ 3745 h 9804"/>
              <a:gd name="connsiteX145" fmla="*/ 8400 w 10000"/>
              <a:gd name="connsiteY145" fmla="*/ 3547 h 9804"/>
              <a:gd name="connsiteX146" fmla="*/ 8400 w 10000"/>
              <a:gd name="connsiteY146" fmla="*/ 3547 h 9804"/>
              <a:gd name="connsiteX147" fmla="*/ 8400 w 10000"/>
              <a:gd name="connsiteY147" fmla="*/ 3350 h 9804"/>
              <a:gd name="connsiteX148" fmla="*/ 8600 w 10000"/>
              <a:gd name="connsiteY148" fmla="*/ 3153 h 9804"/>
              <a:gd name="connsiteX149" fmla="*/ 8600 w 10000"/>
              <a:gd name="connsiteY149" fmla="*/ 2759 h 9804"/>
              <a:gd name="connsiteX150" fmla="*/ 8600 w 10000"/>
              <a:gd name="connsiteY150" fmla="*/ 2759 h 9804"/>
              <a:gd name="connsiteX151" fmla="*/ 8600 w 10000"/>
              <a:gd name="connsiteY151" fmla="*/ 2563 h 9804"/>
              <a:gd name="connsiteX152" fmla="*/ 8600 w 10000"/>
              <a:gd name="connsiteY152" fmla="*/ 2563 h 9804"/>
              <a:gd name="connsiteX153" fmla="*/ 8800 w 10000"/>
              <a:gd name="connsiteY153" fmla="*/ 2366 h 9804"/>
              <a:gd name="connsiteX154" fmla="*/ 9000 w 10000"/>
              <a:gd name="connsiteY154" fmla="*/ 2366 h 9804"/>
              <a:gd name="connsiteX155" fmla="*/ 9000 w 10000"/>
              <a:gd name="connsiteY155" fmla="*/ 2366 h 9804"/>
              <a:gd name="connsiteX156" fmla="*/ 9400 w 10000"/>
              <a:gd name="connsiteY156" fmla="*/ 2563 h 9804"/>
              <a:gd name="connsiteX157" fmla="*/ 9600 w 10000"/>
              <a:gd name="connsiteY157" fmla="*/ 2563 h 9804"/>
              <a:gd name="connsiteX158" fmla="*/ 9600 w 10000"/>
              <a:gd name="connsiteY158" fmla="*/ 2759 h 9804"/>
              <a:gd name="connsiteX159" fmla="*/ 9800 w 10000"/>
              <a:gd name="connsiteY159" fmla="*/ 2759 h 9804"/>
              <a:gd name="connsiteX160" fmla="*/ 9800 w 10000"/>
              <a:gd name="connsiteY160" fmla="*/ 2759 h 9804"/>
              <a:gd name="connsiteX161" fmla="*/ 10000 w 10000"/>
              <a:gd name="connsiteY161" fmla="*/ 2366 h 9804"/>
              <a:gd name="connsiteX162" fmla="*/ 10000 w 10000"/>
              <a:gd name="connsiteY162" fmla="*/ 2169 h 9804"/>
              <a:gd name="connsiteX163" fmla="*/ 9800 w 10000"/>
              <a:gd name="connsiteY163" fmla="*/ 2169 h 9804"/>
              <a:gd name="connsiteX164" fmla="*/ 9800 w 10000"/>
              <a:gd name="connsiteY164" fmla="*/ 1972 h 9804"/>
              <a:gd name="connsiteX165" fmla="*/ 9600 w 10000"/>
              <a:gd name="connsiteY165" fmla="*/ 1972 h 9804"/>
              <a:gd name="connsiteX166" fmla="*/ 9600 w 10000"/>
              <a:gd name="connsiteY166" fmla="*/ 1972 h 9804"/>
              <a:gd name="connsiteX167" fmla="*/ 9600 w 10000"/>
              <a:gd name="connsiteY167" fmla="*/ 1775 h 9804"/>
              <a:gd name="connsiteX168" fmla="*/ 9600 w 10000"/>
              <a:gd name="connsiteY168" fmla="*/ 1775 h 9804"/>
              <a:gd name="connsiteX169" fmla="*/ 9600 w 10000"/>
              <a:gd name="connsiteY169" fmla="*/ 1775 h 9804"/>
              <a:gd name="connsiteX170" fmla="*/ 9400 w 10000"/>
              <a:gd name="connsiteY170" fmla="*/ 1775 h 9804"/>
              <a:gd name="connsiteX171" fmla="*/ 9200 w 10000"/>
              <a:gd name="connsiteY171" fmla="*/ 1775 h 9804"/>
              <a:gd name="connsiteX172" fmla="*/ 9000 w 10000"/>
              <a:gd name="connsiteY172" fmla="*/ 1775 h 9804"/>
              <a:gd name="connsiteX173" fmla="*/ 8800 w 10000"/>
              <a:gd name="connsiteY173" fmla="*/ 1775 h 9804"/>
              <a:gd name="connsiteX174" fmla="*/ 8600 w 10000"/>
              <a:gd name="connsiteY174" fmla="*/ 1775 h 9804"/>
              <a:gd name="connsiteX175" fmla="*/ 8400 w 10000"/>
              <a:gd name="connsiteY175" fmla="*/ 1972 h 9804"/>
              <a:gd name="connsiteX176" fmla="*/ 8400 w 10000"/>
              <a:gd name="connsiteY176" fmla="*/ 1972 h 9804"/>
              <a:gd name="connsiteX177" fmla="*/ 8400 w 10000"/>
              <a:gd name="connsiteY177" fmla="*/ 2169 h 9804"/>
              <a:gd name="connsiteX178" fmla="*/ 8200 w 10000"/>
              <a:gd name="connsiteY178" fmla="*/ 2169 h 9804"/>
              <a:gd name="connsiteX179" fmla="*/ 7800 w 10000"/>
              <a:gd name="connsiteY179" fmla="*/ 2169 h 9804"/>
              <a:gd name="connsiteX180" fmla="*/ 7800 w 10000"/>
              <a:gd name="connsiteY180" fmla="*/ 2169 h 9804"/>
              <a:gd name="connsiteX181" fmla="*/ 7600 w 10000"/>
              <a:gd name="connsiteY181" fmla="*/ 1972 h 9804"/>
              <a:gd name="connsiteX182" fmla="*/ 7600 w 10000"/>
              <a:gd name="connsiteY182" fmla="*/ 2169 h 9804"/>
              <a:gd name="connsiteX183" fmla="*/ 7600 w 10000"/>
              <a:gd name="connsiteY183" fmla="*/ 2169 h 9804"/>
              <a:gd name="connsiteX184" fmla="*/ 7400 w 10000"/>
              <a:gd name="connsiteY184" fmla="*/ 2563 h 9804"/>
              <a:gd name="connsiteX185" fmla="*/ 7200 w 10000"/>
              <a:gd name="connsiteY185" fmla="*/ 2563 h 9804"/>
              <a:gd name="connsiteX186" fmla="*/ 7200 w 10000"/>
              <a:gd name="connsiteY186" fmla="*/ 2563 h 9804"/>
              <a:gd name="connsiteX187" fmla="*/ 7000 w 10000"/>
              <a:gd name="connsiteY187" fmla="*/ 2759 h 9804"/>
              <a:gd name="connsiteX188" fmla="*/ 7000 w 10000"/>
              <a:gd name="connsiteY188" fmla="*/ 2759 h 9804"/>
              <a:gd name="connsiteX189" fmla="*/ 7000 w 10000"/>
              <a:gd name="connsiteY189" fmla="*/ 2759 h 9804"/>
              <a:gd name="connsiteX190" fmla="*/ 6800 w 10000"/>
              <a:gd name="connsiteY190" fmla="*/ 2956 h 9804"/>
              <a:gd name="connsiteX191" fmla="*/ 6800 w 10000"/>
              <a:gd name="connsiteY191" fmla="*/ 3153 h 9804"/>
              <a:gd name="connsiteX192" fmla="*/ 6400 w 10000"/>
              <a:gd name="connsiteY192" fmla="*/ 3547 h 9804"/>
              <a:gd name="connsiteX193" fmla="*/ 6200 w 10000"/>
              <a:gd name="connsiteY193" fmla="*/ 3547 h 9804"/>
              <a:gd name="connsiteX194" fmla="*/ 6200 w 10000"/>
              <a:gd name="connsiteY194" fmla="*/ 2563 h 9804"/>
              <a:gd name="connsiteX195" fmla="*/ 6000 w 10000"/>
              <a:gd name="connsiteY195" fmla="*/ 1972 h 9804"/>
              <a:gd name="connsiteX0" fmla="*/ 6000 w 10000"/>
              <a:gd name="connsiteY0" fmla="*/ 2011 h 10000"/>
              <a:gd name="connsiteX1" fmla="*/ 5400 w 10000"/>
              <a:gd name="connsiteY1" fmla="*/ 2212 h 10000"/>
              <a:gd name="connsiteX2" fmla="*/ 3800 w 10000"/>
              <a:gd name="connsiteY2" fmla="*/ 2413 h 10000"/>
              <a:gd name="connsiteX3" fmla="*/ 3800 w 10000"/>
              <a:gd name="connsiteY3" fmla="*/ 2413 h 10000"/>
              <a:gd name="connsiteX4" fmla="*/ 3600 w 10000"/>
              <a:gd name="connsiteY4" fmla="*/ 1810 h 10000"/>
              <a:gd name="connsiteX5" fmla="*/ 3600 w 10000"/>
              <a:gd name="connsiteY5" fmla="*/ 1208 h 10000"/>
              <a:gd name="connsiteX6" fmla="*/ 3400 w 10000"/>
              <a:gd name="connsiteY6" fmla="*/ 604 h 10000"/>
              <a:gd name="connsiteX7" fmla="*/ 3485 w 10000"/>
              <a:gd name="connsiteY7" fmla="*/ 819 h 10000"/>
              <a:gd name="connsiteX8" fmla="*/ 3200 w 10000"/>
              <a:gd name="connsiteY8" fmla="*/ 1 h 10000"/>
              <a:gd name="connsiteX9" fmla="*/ 3116 w 10000"/>
              <a:gd name="connsiteY9" fmla="*/ 851 h 10000"/>
              <a:gd name="connsiteX10" fmla="*/ 3327 w 10000"/>
              <a:gd name="connsiteY10" fmla="*/ 554 h 10000"/>
              <a:gd name="connsiteX11" fmla="*/ 3496 w 10000"/>
              <a:gd name="connsiteY11" fmla="*/ 924 h 10000"/>
              <a:gd name="connsiteX12" fmla="*/ 3400 w 10000"/>
              <a:gd name="connsiteY12" fmla="*/ 805 h 10000"/>
              <a:gd name="connsiteX13" fmla="*/ 3200 w 10000"/>
              <a:gd name="connsiteY13" fmla="*/ 1208 h 10000"/>
              <a:gd name="connsiteX14" fmla="*/ 3200 w 10000"/>
              <a:gd name="connsiteY14" fmla="*/ 1409 h 10000"/>
              <a:gd name="connsiteX15" fmla="*/ 3200 w 10000"/>
              <a:gd name="connsiteY15" fmla="*/ 1610 h 10000"/>
              <a:gd name="connsiteX16" fmla="*/ 3200 w 10000"/>
              <a:gd name="connsiteY16" fmla="*/ 2011 h 10000"/>
              <a:gd name="connsiteX17" fmla="*/ 3200 w 10000"/>
              <a:gd name="connsiteY17" fmla="*/ 2011 h 10000"/>
              <a:gd name="connsiteX18" fmla="*/ 3200 w 10000"/>
              <a:gd name="connsiteY18" fmla="*/ 2614 h 10000"/>
              <a:gd name="connsiteX19" fmla="*/ 3000 w 10000"/>
              <a:gd name="connsiteY19" fmla="*/ 3015 h 10000"/>
              <a:gd name="connsiteX20" fmla="*/ 3000 w 10000"/>
              <a:gd name="connsiteY20" fmla="*/ 3015 h 10000"/>
              <a:gd name="connsiteX21" fmla="*/ 2800 w 10000"/>
              <a:gd name="connsiteY21" fmla="*/ 3417 h 10000"/>
              <a:gd name="connsiteX22" fmla="*/ 2000 w 10000"/>
              <a:gd name="connsiteY22" fmla="*/ 3820 h 10000"/>
              <a:gd name="connsiteX23" fmla="*/ 2000 w 10000"/>
              <a:gd name="connsiteY23" fmla="*/ 3820 h 10000"/>
              <a:gd name="connsiteX24" fmla="*/ 2000 w 10000"/>
              <a:gd name="connsiteY24" fmla="*/ 3820 h 10000"/>
              <a:gd name="connsiteX25" fmla="*/ 2000 w 10000"/>
              <a:gd name="connsiteY25" fmla="*/ 3820 h 10000"/>
              <a:gd name="connsiteX26" fmla="*/ 1800 w 10000"/>
              <a:gd name="connsiteY26" fmla="*/ 4021 h 10000"/>
              <a:gd name="connsiteX27" fmla="*/ 1600 w 10000"/>
              <a:gd name="connsiteY27" fmla="*/ 4222 h 10000"/>
              <a:gd name="connsiteX28" fmla="*/ 1600 w 10000"/>
              <a:gd name="connsiteY28" fmla="*/ 4222 h 10000"/>
              <a:gd name="connsiteX29" fmla="*/ 1400 w 10000"/>
              <a:gd name="connsiteY29" fmla="*/ 4423 h 10000"/>
              <a:gd name="connsiteX30" fmla="*/ 1400 w 10000"/>
              <a:gd name="connsiteY30" fmla="*/ 4423 h 10000"/>
              <a:gd name="connsiteX31" fmla="*/ 1400 w 10000"/>
              <a:gd name="connsiteY31" fmla="*/ 4423 h 10000"/>
              <a:gd name="connsiteX32" fmla="*/ 1400 w 10000"/>
              <a:gd name="connsiteY32" fmla="*/ 4624 h 10000"/>
              <a:gd name="connsiteX33" fmla="*/ 1400 w 10000"/>
              <a:gd name="connsiteY33" fmla="*/ 4624 h 10000"/>
              <a:gd name="connsiteX34" fmla="*/ 1400 w 10000"/>
              <a:gd name="connsiteY34" fmla="*/ 4825 h 10000"/>
              <a:gd name="connsiteX35" fmla="*/ 1400 w 10000"/>
              <a:gd name="connsiteY35" fmla="*/ 5227 h 10000"/>
              <a:gd name="connsiteX36" fmla="*/ 1400 w 10000"/>
              <a:gd name="connsiteY36" fmla="*/ 5227 h 10000"/>
              <a:gd name="connsiteX37" fmla="*/ 1400 w 10000"/>
              <a:gd name="connsiteY37" fmla="*/ 5227 h 10000"/>
              <a:gd name="connsiteX38" fmla="*/ 1400 w 10000"/>
              <a:gd name="connsiteY38" fmla="*/ 5428 h 10000"/>
              <a:gd name="connsiteX39" fmla="*/ 1200 w 10000"/>
              <a:gd name="connsiteY39" fmla="*/ 5428 h 10000"/>
              <a:gd name="connsiteX40" fmla="*/ 1000 w 10000"/>
              <a:gd name="connsiteY40" fmla="*/ 5227 h 10000"/>
              <a:gd name="connsiteX41" fmla="*/ 1000 w 10000"/>
              <a:gd name="connsiteY41" fmla="*/ 5027 h 10000"/>
              <a:gd name="connsiteX42" fmla="*/ 800 w 10000"/>
              <a:gd name="connsiteY42" fmla="*/ 5227 h 10000"/>
              <a:gd name="connsiteX43" fmla="*/ 800 w 10000"/>
              <a:gd name="connsiteY43" fmla="*/ 5428 h 10000"/>
              <a:gd name="connsiteX44" fmla="*/ 800 w 10000"/>
              <a:gd name="connsiteY44" fmla="*/ 5629 h 10000"/>
              <a:gd name="connsiteX45" fmla="*/ 600 w 10000"/>
              <a:gd name="connsiteY45" fmla="*/ 5830 h 10000"/>
              <a:gd name="connsiteX46" fmla="*/ 600 w 10000"/>
              <a:gd name="connsiteY46" fmla="*/ 5830 h 10000"/>
              <a:gd name="connsiteX47" fmla="*/ 800 w 10000"/>
              <a:gd name="connsiteY47" fmla="*/ 6233 h 10000"/>
              <a:gd name="connsiteX48" fmla="*/ 600 w 10000"/>
              <a:gd name="connsiteY48" fmla="*/ 6434 h 10000"/>
              <a:gd name="connsiteX49" fmla="*/ 600 w 10000"/>
              <a:gd name="connsiteY49" fmla="*/ 6434 h 10000"/>
              <a:gd name="connsiteX50" fmla="*/ 600 w 10000"/>
              <a:gd name="connsiteY50" fmla="*/ 6635 h 10000"/>
              <a:gd name="connsiteX51" fmla="*/ 200 w 10000"/>
              <a:gd name="connsiteY51" fmla="*/ 7037 h 10000"/>
              <a:gd name="connsiteX52" fmla="*/ 0 w 10000"/>
              <a:gd name="connsiteY52" fmla="*/ 7037 h 10000"/>
              <a:gd name="connsiteX53" fmla="*/ 0 w 10000"/>
              <a:gd name="connsiteY53" fmla="*/ 7037 h 10000"/>
              <a:gd name="connsiteX54" fmla="*/ 0 w 10000"/>
              <a:gd name="connsiteY54" fmla="*/ 7238 h 10000"/>
              <a:gd name="connsiteX55" fmla="*/ 0 w 10000"/>
              <a:gd name="connsiteY55" fmla="*/ 7640 h 10000"/>
              <a:gd name="connsiteX56" fmla="*/ 0 w 10000"/>
              <a:gd name="connsiteY56" fmla="*/ 7640 h 10000"/>
              <a:gd name="connsiteX57" fmla="*/ 200 w 10000"/>
              <a:gd name="connsiteY57" fmla="*/ 7841 h 10000"/>
              <a:gd name="connsiteX58" fmla="*/ 200 w 10000"/>
              <a:gd name="connsiteY58" fmla="*/ 7841 h 10000"/>
              <a:gd name="connsiteX59" fmla="*/ 400 w 10000"/>
              <a:gd name="connsiteY59" fmla="*/ 8243 h 10000"/>
              <a:gd name="connsiteX60" fmla="*/ 400 w 10000"/>
              <a:gd name="connsiteY60" fmla="*/ 8243 h 10000"/>
              <a:gd name="connsiteX61" fmla="*/ 600 w 10000"/>
              <a:gd name="connsiteY61" fmla="*/ 8643 h 10000"/>
              <a:gd name="connsiteX62" fmla="*/ 1000 w 10000"/>
              <a:gd name="connsiteY62" fmla="*/ 8845 h 10000"/>
              <a:gd name="connsiteX63" fmla="*/ 1600 w 10000"/>
              <a:gd name="connsiteY63" fmla="*/ 9247 h 10000"/>
              <a:gd name="connsiteX64" fmla="*/ 1600 w 10000"/>
              <a:gd name="connsiteY64" fmla="*/ 9247 h 10000"/>
              <a:gd name="connsiteX65" fmla="*/ 1600 w 10000"/>
              <a:gd name="connsiteY65" fmla="*/ 9247 h 10000"/>
              <a:gd name="connsiteX66" fmla="*/ 1600 w 10000"/>
              <a:gd name="connsiteY66" fmla="*/ 9247 h 10000"/>
              <a:gd name="connsiteX67" fmla="*/ 1600 w 10000"/>
              <a:gd name="connsiteY67" fmla="*/ 9247 h 10000"/>
              <a:gd name="connsiteX68" fmla="*/ 1600 w 10000"/>
              <a:gd name="connsiteY68" fmla="*/ 9247 h 10000"/>
              <a:gd name="connsiteX69" fmla="*/ 1600 w 10000"/>
              <a:gd name="connsiteY69" fmla="*/ 9247 h 10000"/>
              <a:gd name="connsiteX70" fmla="*/ 1600 w 10000"/>
              <a:gd name="connsiteY70" fmla="*/ 9247 h 10000"/>
              <a:gd name="connsiteX71" fmla="*/ 1600 w 10000"/>
              <a:gd name="connsiteY71" fmla="*/ 9247 h 10000"/>
              <a:gd name="connsiteX72" fmla="*/ 1600 w 10000"/>
              <a:gd name="connsiteY72" fmla="*/ 9247 h 10000"/>
              <a:gd name="connsiteX73" fmla="*/ 1600 w 10000"/>
              <a:gd name="connsiteY73" fmla="*/ 9247 h 10000"/>
              <a:gd name="connsiteX74" fmla="*/ 1800 w 10000"/>
              <a:gd name="connsiteY74" fmla="*/ 9247 h 10000"/>
              <a:gd name="connsiteX75" fmla="*/ 1800 w 10000"/>
              <a:gd name="connsiteY75" fmla="*/ 9247 h 10000"/>
              <a:gd name="connsiteX76" fmla="*/ 1800 w 10000"/>
              <a:gd name="connsiteY76" fmla="*/ 9247 h 10000"/>
              <a:gd name="connsiteX77" fmla="*/ 1800 w 10000"/>
              <a:gd name="connsiteY77" fmla="*/ 9247 h 10000"/>
              <a:gd name="connsiteX78" fmla="*/ 1800 w 10000"/>
              <a:gd name="connsiteY78" fmla="*/ 9247 h 10000"/>
              <a:gd name="connsiteX79" fmla="*/ 1800 w 10000"/>
              <a:gd name="connsiteY79" fmla="*/ 9247 h 10000"/>
              <a:gd name="connsiteX80" fmla="*/ 1800 w 10000"/>
              <a:gd name="connsiteY80" fmla="*/ 9247 h 10000"/>
              <a:gd name="connsiteX81" fmla="*/ 1800 w 10000"/>
              <a:gd name="connsiteY81" fmla="*/ 9247 h 10000"/>
              <a:gd name="connsiteX82" fmla="*/ 1800 w 10000"/>
              <a:gd name="connsiteY82" fmla="*/ 9247 h 10000"/>
              <a:gd name="connsiteX83" fmla="*/ 1800 w 10000"/>
              <a:gd name="connsiteY83" fmla="*/ 9247 h 10000"/>
              <a:gd name="connsiteX84" fmla="*/ 1800 w 10000"/>
              <a:gd name="connsiteY84" fmla="*/ 9247 h 10000"/>
              <a:gd name="connsiteX85" fmla="*/ 1800 w 10000"/>
              <a:gd name="connsiteY85" fmla="*/ 9247 h 10000"/>
              <a:gd name="connsiteX86" fmla="*/ 1800 w 10000"/>
              <a:gd name="connsiteY86" fmla="*/ 9247 h 10000"/>
              <a:gd name="connsiteX87" fmla="*/ 1800 w 10000"/>
              <a:gd name="connsiteY87" fmla="*/ 9247 h 10000"/>
              <a:gd name="connsiteX88" fmla="*/ 1800 w 10000"/>
              <a:gd name="connsiteY88" fmla="*/ 9247 h 10000"/>
              <a:gd name="connsiteX89" fmla="*/ 1800 w 10000"/>
              <a:gd name="connsiteY89" fmla="*/ 9247 h 10000"/>
              <a:gd name="connsiteX90" fmla="*/ 1800 w 10000"/>
              <a:gd name="connsiteY90" fmla="*/ 9247 h 10000"/>
              <a:gd name="connsiteX91" fmla="*/ 1800 w 10000"/>
              <a:gd name="connsiteY91" fmla="*/ 9247 h 10000"/>
              <a:gd name="connsiteX92" fmla="*/ 2200 w 10000"/>
              <a:gd name="connsiteY92" fmla="*/ 9850 h 10000"/>
              <a:gd name="connsiteX93" fmla="*/ 3000 w 10000"/>
              <a:gd name="connsiteY93" fmla="*/ 9850 h 10000"/>
              <a:gd name="connsiteX94" fmla="*/ 3000 w 10000"/>
              <a:gd name="connsiteY94" fmla="*/ 9850 h 10000"/>
              <a:gd name="connsiteX95" fmla="*/ 3200 w 10000"/>
              <a:gd name="connsiteY95" fmla="*/ 9649 h 10000"/>
              <a:gd name="connsiteX96" fmla="*/ 3400 w 10000"/>
              <a:gd name="connsiteY96" fmla="*/ 9649 h 10000"/>
              <a:gd name="connsiteX97" fmla="*/ 3600 w 10000"/>
              <a:gd name="connsiteY97" fmla="*/ 9649 h 10000"/>
              <a:gd name="connsiteX98" fmla="*/ 3600 w 10000"/>
              <a:gd name="connsiteY98" fmla="*/ 9649 h 10000"/>
              <a:gd name="connsiteX99" fmla="*/ 3800 w 10000"/>
              <a:gd name="connsiteY99" fmla="*/ 9649 h 10000"/>
              <a:gd name="connsiteX100" fmla="*/ 4000 w 10000"/>
              <a:gd name="connsiteY100" fmla="*/ 9448 h 10000"/>
              <a:gd name="connsiteX101" fmla="*/ 4000 w 10000"/>
              <a:gd name="connsiteY101" fmla="*/ 9448 h 10000"/>
              <a:gd name="connsiteX102" fmla="*/ 4000 w 10000"/>
              <a:gd name="connsiteY102" fmla="*/ 9046 h 10000"/>
              <a:gd name="connsiteX103" fmla="*/ 4200 w 10000"/>
              <a:gd name="connsiteY103" fmla="*/ 9046 h 10000"/>
              <a:gd name="connsiteX104" fmla="*/ 4400 w 10000"/>
              <a:gd name="connsiteY104" fmla="*/ 9247 h 10000"/>
              <a:gd name="connsiteX105" fmla="*/ 4600 w 10000"/>
              <a:gd name="connsiteY105" fmla="*/ 9046 h 10000"/>
              <a:gd name="connsiteX106" fmla="*/ 5000 w 10000"/>
              <a:gd name="connsiteY106" fmla="*/ 8845 h 10000"/>
              <a:gd name="connsiteX107" fmla="*/ 5000 w 10000"/>
              <a:gd name="connsiteY107" fmla="*/ 8845 h 10000"/>
              <a:gd name="connsiteX108" fmla="*/ 5400 w 10000"/>
              <a:gd name="connsiteY108" fmla="*/ 8643 h 10000"/>
              <a:gd name="connsiteX109" fmla="*/ 5400 w 10000"/>
              <a:gd name="connsiteY109" fmla="*/ 8643 h 10000"/>
              <a:gd name="connsiteX110" fmla="*/ 5400 w 10000"/>
              <a:gd name="connsiteY110" fmla="*/ 8443 h 10000"/>
              <a:gd name="connsiteX111" fmla="*/ 5400 w 10000"/>
              <a:gd name="connsiteY111" fmla="*/ 8443 h 10000"/>
              <a:gd name="connsiteX112" fmla="*/ 5400 w 10000"/>
              <a:gd name="connsiteY112" fmla="*/ 8443 h 10000"/>
              <a:gd name="connsiteX113" fmla="*/ 5400 w 10000"/>
              <a:gd name="connsiteY113" fmla="*/ 8243 h 10000"/>
              <a:gd name="connsiteX114" fmla="*/ 5400 w 10000"/>
              <a:gd name="connsiteY114" fmla="*/ 8243 h 10000"/>
              <a:gd name="connsiteX115" fmla="*/ 5400 w 10000"/>
              <a:gd name="connsiteY115" fmla="*/ 8042 h 10000"/>
              <a:gd name="connsiteX116" fmla="*/ 5400 w 10000"/>
              <a:gd name="connsiteY116" fmla="*/ 7841 h 10000"/>
              <a:gd name="connsiteX117" fmla="*/ 5600 w 10000"/>
              <a:gd name="connsiteY117" fmla="*/ 7640 h 10000"/>
              <a:gd name="connsiteX118" fmla="*/ 5600 w 10000"/>
              <a:gd name="connsiteY118" fmla="*/ 7439 h 10000"/>
              <a:gd name="connsiteX119" fmla="*/ 5600 w 10000"/>
              <a:gd name="connsiteY119" fmla="*/ 7238 h 10000"/>
              <a:gd name="connsiteX120" fmla="*/ 5800 w 10000"/>
              <a:gd name="connsiteY120" fmla="*/ 7037 h 10000"/>
              <a:gd name="connsiteX121" fmla="*/ 5800 w 10000"/>
              <a:gd name="connsiteY121" fmla="*/ 6836 h 10000"/>
              <a:gd name="connsiteX122" fmla="*/ 5800 w 10000"/>
              <a:gd name="connsiteY122" fmla="*/ 6635 h 10000"/>
              <a:gd name="connsiteX123" fmla="*/ 6000 w 10000"/>
              <a:gd name="connsiteY123" fmla="*/ 6434 h 10000"/>
              <a:gd name="connsiteX124" fmla="*/ 6000 w 10000"/>
              <a:gd name="connsiteY124" fmla="*/ 6434 h 10000"/>
              <a:gd name="connsiteX125" fmla="*/ 6000 w 10000"/>
              <a:gd name="connsiteY125" fmla="*/ 6031 h 10000"/>
              <a:gd name="connsiteX126" fmla="*/ 6200 w 10000"/>
              <a:gd name="connsiteY126" fmla="*/ 6031 h 10000"/>
              <a:gd name="connsiteX127" fmla="*/ 6200 w 10000"/>
              <a:gd name="connsiteY127" fmla="*/ 5629 h 10000"/>
              <a:gd name="connsiteX128" fmla="*/ 6200 w 10000"/>
              <a:gd name="connsiteY128" fmla="*/ 5629 h 10000"/>
              <a:gd name="connsiteX129" fmla="*/ 6200 w 10000"/>
              <a:gd name="connsiteY129" fmla="*/ 5428 h 10000"/>
              <a:gd name="connsiteX130" fmla="*/ 6400 w 10000"/>
              <a:gd name="connsiteY130" fmla="*/ 5227 h 10000"/>
              <a:gd name="connsiteX131" fmla="*/ 6600 w 10000"/>
              <a:gd name="connsiteY131" fmla="*/ 5428 h 10000"/>
              <a:gd name="connsiteX132" fmla="*/ 6600 w 10000"/>
              <a:gd name="connsiteY132" fmla="*/ 5428 h 10000"/>
              <a:gd name="connsiteX133" fmla="*/ 6800 w 10000"/>
              <a:gd name="connsiteY133" fmla="*/ 5629 h 10000"/>
              <a:gd name="connsiteX134" fmla="*/ 6800 w 10000"/>
              <a:gd name="connsiteY134" fmla="*/ 5629 h 10000"/>
              <a:gd name="connsiteX135" fmla="*/ 6800 w 10000"/>
              <a:gd name="connsiteY135" fmla="*/ 5629 h 10000"/>
              <a:gd name="connsiteX136" fmla="*/ 7200 w 10000"/>
              <a:gd name="connsiteY136" fmla="*/ 5428 h 10000"/>
              <a:gd name="connsiteX137" fmla="*/ 7200 w 10000"/>
              <a:gd name="connsiteY137" fmla="*/ 5227 h 10000"/>
              <a:gd name="connsiteX138" fmla="*/ 7400 w 10000"/>
              <a:gd name="connsiteY138" fmla="*/ 5027 h 10000"/>
              <a:gd name="connsiteX139" fmla="*/ 7400 w 10000"/>
              <a:gd name="connsiteY139" fmla="*/ 4825 h 10000"/>
              <a:gd name="connsiteX140" fmla="*/ 7400 w 10000"/>
              <a:gd name="connsiteY140" fmla="*/ 4423 h 10000"/>
              <a:gd name="connsiteX141" fmla="*/ 7800 w 10000"/>
              <a:gd name="connsiteY141" fmla="*/ 4222 h 10000"/>
              <a:gd name="connsiteX142" fmla="*/ 8000 w 10000"/>
              <a:gd name="connsiteY142" fmla="*/ 4222 h 10000"/>
              <a:gd name="connsiteX143" fmla="*/ 8000 w 10000"/>
              <a:gd name="connsiteY143" fmla="*/ 4222 h 10000"/>
              <a:gd name="connsiteX144" fmla="*/ 8200 w 10000"/>
              <a:gd name="connsiteY144" fmla="*/ 3820 h 10000"/>
              <a:gd name="connsiteX145" fmla="*/ 8400 w 10000"/>
              <a:gd name="connsiteY145" fmla="*/ 3618 h 10000"/>
              <a:gd name="connsiteX146" fmla="*/ 8400 w 10000"/>
              <a:gd name="connsiteY146" fmla="*/ 3618 h 10000"/>
              <a:gd name="connsiteX147" fmla="*/ 8400 w 10000"/>
              <a:gd name="connsiteY147" fmla="*/ 3417 h 10000"/>
              <a:gd name="connsiteX148" fmla="*/ 8600 w 10000"/>
              <a:gd name="connsiteY148" fmla="*/ 3216 h 10000"/>
              <a:gd name="connsiteX149" fmla="*/ 8600 w 10000"/>
              <a:gd name="connsiteY149" fmla="*/ 2814 h 10000"/>
              <a:gd name="connsiteX150" fmla="*/ 8600 w 10000"/>
              <a:gd name="connsiteY150" fmla="*/ 2814 h 10000"/>
              <a:gd name="connsiteX151" fmla="*/ 8600 w 10000"/>
              <a:gd name="connsiteY151" fmla="*/ 2614 h 10000"/>
              <a:gd name="connsiteX152" fmla="*/ 8600 w 10000"/>
              <a:gd name="connsiteY152" fmla="*/ 2614 h 10000"/>
              <a:gd name="connsiteX153" fmla="*/ 8800 w 10000"/>
              <a:gd name="connsiteY153" fmla="*/ 2413 h 10000"/>
              <a:gd name="connsiteX154" fmla="*/ 9000 w 10000"/>
              <a:gd name="connsiteY154" fmla="*/ 2413 h 10000"/>
              <a:gd name="connsiteX155" fmla="*/ 9000 w 10000"/>
              <a:gd name="connsiteY155" fmla="*/ 2413 h 10000"/>
              <a:gd name="connsiteX156" fmla="*/ 9400 w 10000"/>
              <a:gd name="connsiteY156" fmla="*/ 2614 h 10000"/>
              <a:gd name="connsiteX157" fmla="*/ 9600 w 10000"/>
              <a:gd name="connsiteY157" fmla="*/ 2614 h 10000"/>
              <a:gd name="connsiteX158" fmla="*/ 9600 w 10000"/>
              <a:gd name="connsiteY158" fmla="*/ 2814 h 10000"/>
              <a:gd name="connsiteX159" fmla="*/ 9800 w 10000"/>
              <a:gd name="connsiteY159" fmla="*/ 2814 h 10000"/>
              <a:gd name="connsiteX160" fmla="*/ 9800 w 10000"/>
              <a:gd name="connsiteY160" fmla="*/ 2814 h 10000"/>
              <a:gd name="connsiteX161" fmla="*/ 10000 w 10000"/>
              <a:gd name="connsiteY161" fmla="*/ 2413 h 10000"/>
              <a:gd name="connsiteX162" fmla="*/ 10000 w 10000"/>
              <a:gd name="connsiteY162" fmla="*/ 2212 h 10000"/>
              <a:gd name="connsiteX163" fmla="*/ 9800 w 10000"/>
              <a:gd name="connsiteY163" fmla="*/ 2212 h 10000"/>
              <a:gd name="connsiteX164" fmla="*/ 9800 w 10000"/>
              <a:gd name="connsiteY164" fmla="*/ 2011 h 10000"/>
              <a:gd name="connsiteX165" fmla="*/ 9600 w 10000"/>
              <a:gd name="connsiteY165" fmla="*/ 2011 h 10000"/>
              <a:gd name="connsiteX166" fmla="*/ 9600 w 10000"/>
              <a:gd name="connsiteY166" fmla="*/ 2011 h 10000"/>
              <a:gd name="connsiteX167" fmla="*/ 9600 w 10000"/>
              <a:gd name="connsiteY167" fmla="*/ 1810 h 10000"/>
              <a:gd name="connsiteX168" fmla="*/ 9600 w 10000"/>
              <a:gd name="connsiteY168" fmla="*/ 1810 h 10000"/>
              <a:gd name="connsiteX169" fmla="*/ 9600 w 10000"/>
              <a:gd name="connsiteY169" fmla="*/ 1810 h 10000"/>
              <a:gd name="connsiteX170" fmla="*/ 9400 w 10000"/>
              <a:gd name="connsiteY170" fmla="*/ 1810 h 10000"/>
              <a:gd name="connsiteX171" fmla="*/ 9200 w 10000"/>
              <a:gd name="connsiteY171" fmla="*/ 1810 h 10000"/>
              <a:gd name="connsiteX172" fmla="*/ 9000 w 10000"/>
              <a:gd name="connsiteY172" fmla="*/ 1810 h 10000"/>
              <a:gd name="connsiteX173" fmla="*/ 8800 w 10000"/>
              <a:gd name="connsiteY173" fmla="*/ 1810 h 10000"/>
              <a:gd name="connsiteX174" fmla="*/ 8600 w 10000"/>
              <a:gd name="connsiteY174" fmla="*/ 1810 h 10000"/>
              <a:gd name="connsiteX175" fmla="*/ 8400 w 10000"/>
              <a:gd name="connsiteY175" fmla="*/ 2011 h 10000"/>
              <a:gd name="connsiteX176" fmla="*/ 8400 w 10000"/>
              <a:gd name="connsiteY176" fmla="*/ 2011 h 10000"/>
              <a:gd name="connsiteX177" fmla="*/ 8400 w 10000"/>
              <a:gd name="connsiteY177" fmla="*/ 2212 h 10000"/>
              <a:gd name="connsiteX178" fmla="*/ 8200 w 10000"/>
              <a:gd name="connsiteY178" fmla="*/ 2212 h 10000"/>
              <a:gd name="connsiteX179" fmla="*/ 7800 w 10000"/>
              <a:gd name="connsiteY179" fmla="*/ 2212 h 10000"/>
              <a:gd name="connsiteX180" fmla="*/ 7800 w 10000"/>
              <a:gd name="connsiteY180" fmla="*/ 2212 h 10000"/>
              <a:gd name="connsiteX181" fmla="*/ 7600 w 10000"/>
              <a:gd name="connsiteY181" fmla="*/ 2011 h 10000"/>
              <a:gd name="connsiteX182" fmla="*/ 7600 w 10000"/>
              <a:gd name="connsiteY182" fmla="*/ 2212 h 10000"/>
              <a:gd name="connsiteX183" fmla="*/ 7600 w 10000"/>
              <a:gd name="connsiteY183" fmla="*/ 2212 h 10000"/>
              <a:gd name="connsiteX184" fmla="*/ 7400 w 10000"/>
              <a:gd name="connsiteY184" fmla="*/ 2614 h 10000"/>
              <a:gd name="connsiteX185" fmla="*/ 7200 w 10000"/>
              <a:gd name="connsiteY185" fmla="*/ 2614 h 10000"/>
              <a:gd name="connsiteX186" fmla="*/ 7200 w 10000"/>
              <a:gd name="connsiteY186" fmla="*/ 2614 h 10000"/>
              <a:gd name="connsiteX187" fmla="*/ 7000 w 10000"/>
              <a:gd name="connsiteY187" fmla="*/ 2814 h 10000"/>
              <a:gd name="connsiteX188" fmla="*/ 7000 w 10000"/>
              <a:gd name="connsiteY188" fmla="*/ 2814 h 10000"/>
              <a:gd name="connsiteX189" fmla="*/ 7000 w 10000"/>
              <a:gd name="connsiteY189" fmla="*/ 2814 h 10000"/>
              <a:gd name="connsiteX190" fmla="*/ 6800 w 10000"/>
              <a:gd name="connsiteY190" fmla="*/ 3015 h 10000"/>
              <a:gd name="connsiteX191" fmla="*/ 6800 w 10000"/>
              <a:gd name="connsiteY191" fmla="*/ 3216 h 10000"/>
              <a:gd name="connsiteX192" fmla="*/ 6400 w 10000"/>
              <a:gd name="connsiteY192" fmla="*/ 3618 h 10000"/>
              <a:gd name="connsiteX193" fmla="*/ 6200 w 10000"/>
              <a:gd name="connsiteY193" fmla="*/ 3618 h 10000"/>
              <a:gd name="connsiteX194" fmla="*/ 6200 w 10000"/>
              <a:gd name="connsiteY194" fmla="*/ 2614 h 10000"/>
              <a:gd name="connsiteX195" fmla="*/ 6000 w 10000"/>
              <a:gd name="connsiteY195" fmla="*/ 2011 h 10000"/>
              <a:gd name="connsiteX0" fmla="*/ 6000 w 10000"/>
              <a:gd name="connsiteY0" fmla="*/ 1458 h 9447"/>
              <a:gd name="connsiteX1" fmla="*/ 5400 w 10000"/>
              <a:gd name="connsiteY1" fmla="*/ 1659 h 9447"/>
              <a:gd name="connsiteX2" fmla="*/ 3800 w 10000"/>
              <a:gd name="connsiteY2" fmla="*/ 1860 h 9447"/>
              <a:gd name="connsiteX3" fmla="*/ 3800 w 10000"/>
              <a:gd name="connsiteY3" fmla="*/ 1860 h 9447"/>
              <a:gd name="connsiteX4" fmla="*/ 3600 w 10000"/>
              <a:gd name="connsiteY4" fmla="*/ 1257 h 9447"/>
              <a:gd name="connsiteX5" fmla="*/ 3600 w 10000"/>
              <a:gd name="connsiteY5" fmla="*/ 655 h 9447"/>
              <a:gd name="connsiteX6" fmla="*/ 3400 w 10000"/>
              <a:gd name="connsiteY6" fmla="*/ 51 h 9447"/>
              <a:gd name="connsiteX7" fmla="*/ 3485 w 10000"/>
              <a:gd name="connsiteY7" fmla="*/ 266 h 9447"/>
              <a:gd name="connsiteX8" fmla="*/ 3454 w 10000"/>
              <a:gd name="connsiteY8" fmla="*/ 43 h 9447"/>
              <a:gd name="connsiteX9" fmla="*/ 3116 w 10000"/>
              <a:gd name="connsiteY9" fmla="*/ 298 h 9447"/>
              <a:gd name="connsiteX10" fmla="*/ 3327 w 10000"/>
              <a:gd name="connsiteY10" fmla="*/ 1 h 9447"/>
              <a:gd name="connsiteX11" fmla="*/ 3496 w 10000"/>
              <a:gd name="connsiteY11" fmla="*/ 371 h 9447"/>
              <a:gd name="connsiteX12" fmla="*/ 3400 w 10000"/>
              <a:gd name="connsiteY12" fmla="*/ 252 h 9447"/>
              <a:gd name="connsiteX13" fmla="*/ 3200 w 10000"/>
              <a:gd name="connsiteY13" fmla="*/ 655 h 9447"/>
              <a:gd name="connsiteX14" fmla="*/ 3200 w 10000"/>
              <a:gd name="connsiteY14" fmla="*/ 856 h 9447"/>
              <a:gd name="connsiteX15" fmla="*/ 3200 w 10000"/>
              <a:gd name="connsiteY15" fmla="*/ 1057 h 9447"/>
              <a:gd name="connsiteX16" fmla="*/ 3200 w 10000"/>
              <a:gd name="connsiteY16" fmla="*/ 1458 h 9447"/>
              <a:gd name="connsiteX17" fmla="*/ 3200 w 10000"/>
              <a:gd name="connsiteY17" fmla="*/ 1458 h 9447"/>
              <a:gd name="connsiteX18" fmla="*/ 3200 w 10000"/>
              <a:gd name="connsiteY18" fmla="*/ 2061 h 9447"/>
              <a:gd name="connsiteX19" fmla="*/ 3000 w 10000"/>
              <a:gd name="connsiteY19" fmla="*/ 2462 h 9447"/>
              <a:gd name="connsiteX20" fmla="*/ 3000 w 10000"/>
              <a:gd name="connsiteY20" fmla="*/ 2462 h 9447"/>
              <a:gd name="connsiteX21" fmla="*/ 2800 w 10000"/>
              <a:gd name="connsiteY21" fmla="*/ 2864 h 9447"/>
              <a:gd name="connsiteX22" fmla="*/ 2000 w 10000"/>
              <a:gd name="connsiteY22" fmla="*/ 3267 h 9447"/>
              <a:gd name="connsiteX23" fmla="*/ 2000 w 10000"/>
              <a:gd name="connsiteY23" fmla="*/ 3267 h 9447"/>
              <a:gd name="connsiteX24" fmla="*/ 2000 w 10000"/>
              <a:gd name="connsiteY24" fmla="*/ 3267 h 9447"/>
              <a:gd name="connsiteX25" fmla="*/ 2000 w 10000"/>
              <a:gd name="connsiteY25" fmla="*/ 3267 h 9447"/>
              <a:gd name="connsiteX26" fmla="*/ 1800 w 10000"/>
              <a:gd name="connsiteY26" fmla="*/ 3468 h 9447"/>
              <a:gd name="connsiteX27" fmla="*/ 1600 w 10000"/>
              <a:gd name="connsiteY27" fmla="*/ 3669 h 9447"/>
              <a:gd name="connsiteX28" fmla="*/ 1600 w 10000"/>
              <a:gd name="connsiteY28" fmla="*/ 3669 h 9447"/>
              <a:gd name="connsiteX29" fmla="*/ 1400 w 10000"/>
              <a:gd name="connsiteY29" fmla="*/ 3870 h 9447"/>
              <a:gd name="connsiteX30" fmla="*/ 1400 w 10000"/>
              <a:gd name="connsiteY30" fmla="*/ 3870 h 9447"/>
              <a:gd name="connsiteX31" fmla="*/ 1400 w 10000"/>
              <a:gd name="connsiteY31" fmla="*/ 3870 h 9447"/>
              <a:gd name="connsiteX32" fmla="*/ 1400 w 10000"/>
              <a:gd name="connsiteY32" fmla="*/ 4071 h 9447"/>
              <a:gd name="connsiteX33" fmla="*/ 1400 w 10000"/>
              <a:gd name="connsiteY33" fmla="*/ 4071 h 9447"/>
              <a:gd name="connsiteX34" fmla="*/ 1400 w 10000"/>
              <a:gd name="connsiteY34" fmla="*/ 4272 h 9447"/>
              <a:gd name="connsiteX35" fmla="*/ 1400 w 10000"/>
              <a:gd name="connsiteY35" fmla="*/ 4674 h 9447"/>
              <a:gd name="connsiteX36" fmla="*/ 1400 w 10000"/>
              <a:gd name="connsiteY36" fmla="*/ 4674 h 9447"/>
              <a:gd name="connsiteX37" fmla="*/ 1400 w 10000"/>
              <a:gd name="connsiteY37" fmla="*/ 4674 h 9447"/>
              <a:gd name="connsiteX38" fmla="*/ 1400 w 10000"/>
              <a:gd name="connsiteY38" fmla="*/ 4875 h 9447"/>
              <a:gd name="connsiteX39" fmla="*/ 1200 w 10000"/>
              <a:gd name="connsiteY39" fmla="*/ 4875 h 9447"/>
              <a:gd name="connsiteX40" fmla="*/ 1000 w 10000"/>
              <a:gd name="connsiteY40" fmla="*/ 4674 h 9447"/>
              <a:gd name="connsiteX41" fmla="*/ 1000 w 10000"/>
              <a:gd name="connsiteY41" fmla="*/ 4474 h 9447"/>
              <a:gd name="connsiteX42" fmla="*/ 800 w 10000"/>
              <a:gd name="connsiteY42" fmla="*/ 4674 h 9447"/>
              <a:gd name="connsiteX43" fmla="*/ 800 w 10000"/>
              <a:gd name="connsiteY43" fmla="*/ 4875 h 9447"/>
              <a:gd name="connsiteX44" fmla="*/ 800 w 10000"/>
              <a:gd name="connsiteY44" fmla="*/ 5076 h 9447"/>
              <a:gd name="connsiteX45" fmla="*/ 600 w 10000"/>
              <a:gd name="connsiteY45" fmla="*/ 5277 h 9447"/>
              <a:gd name="connsiteX46" fmla="*/ 600 w 10000"/>
              <a:gd name="connsiteY46" fmla="*/ 5277 h 9447"/>
              <a:gd name="connsiteX47" fmla="*/ 800 w 10000"/>
              <a:gd name="connsiteY47" fmla="*/ 5680 h 9447"/>
              <a:gd name="connsiteX48" fmla="*/ 600 w 10000"/>
              <a:gd name="connsiteY48" fmla="*/ 5881 h 9447"/>
              <a:gd name="connsiteX49" fmla="*/ 600 w 10000"/>
              <a:gd name="connsiteY49" fmla="*/ 5881 h 9447"/>
              <a:gd name="connsiteX50" fmla="*/ 600 w 10000"/>
              <a:gd name="connsiteY50" fmla="*/ 6082 h 9447"/>
              <a:gd name="connsiteX51" fmla="*/ 200 w 10000"/>
              <a:gd name="connsiteY51" fmla="*/ 6484 h 9447"/>
              <a:gd name="connsiteX52" fmla="*/ 0 w 10000"/>
              <a:gd name="connsiteY52" fmla="*/ 6484 h 9447"/>
              <a:gd name="connsiteX53" fmla="*/ 0 w 10000"/>
              <a:gd name="connsiteY53" fmla="*/ 6484 h 9447"/>
              <a:gd name="connsiteX54" fmla="*/ 0 w 10000"/>
              <a:gd name="connsiteY54" fmla="*/ 6685 h 9447"/>
              <a:gd name="connsiteX55" fmla="*/ 0 w 10000"/>
              <a:gd name="connsiteY55" fmla="*/ 7087 h 9447"/>
              <a:gd name="connsiteX56" fmla="*/ 0 w 10000"/>
              <a:gd name="connsiteY56" fmla="*/ 7087 h 9447"/>
              <a:gd name="connsiteX57" fmla="*/ 200 w 10000"/>
              <a:gd name="connsiteY57" fmla="*/ 7288 h 9447"/>
              <a:gd name="connsiteX58" fmla="*/ 200 w 10000"/>
              <a:gd name="connsiteY58" fmla="*/ 7288 h 9447"/>
              <a:gd name="connsiteX59" fmla="*/ 400 w 10000"/>
              <a:gd name="connsiteY59" fmla="*/ 7690 h 9447"/>
              <a:gd name="connsiteX60" fmla="*/ 400 w 10000"/>
              <a:gd name="connsiteY60" fmla="*/ 7690 h 9447"/>
              <a:gd name="connsiteX61" fmla="*/ 600 w 10000"/>
              <a:gd name="connsiteY61" fmla="*/ 8090 h 9447"/>
              <a:gd name="connsiteX62" fmla="*/ 1000 w 10000"/>
              <a:gd name="connsiteY62" fmla="*/ 8292 h 9447"/>
              <a:gd name="connsiteX63" fmla="*/ 1600 w 10000"/>
              <a:gd name="connsiteY63" fmla="*/ 8694 h 9447"/>
              <a:gd name="connsiteX64" fmla="*/ 1600 w 10000"/>
              <a:gd name="connsiteY64" fmla="*/ 8694 h 9447"/>
              <a:gd name="connsiteX65" fmla="*/ 1600 w 10000"/>
              <a:gd name="connsiteY65" fmla="*/ 8694 h 9447"/>
              <a:gd name="connsiteX66" fmla="*/ 1600 w 10000"/>
              <a:gd name="connsiteY66" fmla="*/ 8694 h 9447"/>
              <a:gd name="connsiteX67" fmla="*/ 1600 w 10000"/>
              <a:gd name="connsiteY67" fmla="*/ 8694 h 9447"/>
              <a:gd name="connsiteX68" fmla="*/ 1600 w 10000"/>
              <a:gd name="connsiteY68" fmla="*/ 8694 h 9447"/>
              <a:gd name="connsiteX69" fmla="*/ 1600 w 10000"/>
              <a:gd name="connsiteY69" fmla="*/ 8694 h 9447"/>
              <a:gd name="connsiteX70" fmla="*/ 1600 w 10000"/>
              <a:gd name="connsiteY70" fmla="*/ 8694 h 9447"/>
              <a:gd name="connsiteX71" fmla="*/ 1600 w 10000"/>
              <a:gd name="connsiteY71" fmla="*/ 8694 h 9447"/>
              <a:gd name="connsiteX72" fmla="*/ 1600 w 10000"/>
              <a:gd name="connsiteY72" fmla="*/ 8694 h 9447"/>
              <a:gd name="connsiteX73" fmla="*/ 1600 w 10000"/>
              <a:gd name="connsiteY73" fmla="*/ 8694 h 9447"/>
              <a:gd name="connsiteX74" fmla="*/ 1800 w 10000"/>
              <a:gd name="connsiteY74" fmla="*/ 8694 h 9447"/>
              <a:gd name="connsiteX75" fmla="*/ 1800 w 10000"/>
              <a:gd name="connsiteY75" fmla="*/ 8694 h 9447"/>
              <a:gd name="connsiteX76" fmla="*/ 1800 w 10000"/>
              <a:gd name="connsiteY76" fmla="*/ 8694 h 9447"/>
              <a:gd name="connsiteX77" fmla="*/ 1800 w 10000"/>
              <a:gd name="connsiteY77" fmla="*/ 8694 h 9447"/>
              <a:gd name="connsiteX78" fmla="*/ 1800 w 10000"/>
              <a:gd name="connsiteY78" fmla="*/ 8694 h 9447"/>
              <a:gd name="connsiteX79" fmla="*/ 1800 w 10000"/>
              <a:gd name="connsiteY79" fmla="*/ 8694 h 9447"/>
              <a:gd name="connsiteX80" fmla="*/ 1800 w 10000"/>
              <a:gd name="connsiteY80" fmla="*/ 8694 h 9447"/>
              <a:gd name="connsiteX81" fmla="*/ 1800 w 10000"/>
              <a:gd name="connsiteY81" fmla="*/ 8694 h 9447"/>
              <a:gd name="connsiteX82" fmla="*/ 1800 w 10000"/>
              <a:gd name="connsiteY82" fmla="*/ 8694 h 9447"/>
              <a:gd name="connsiteX83" fmla="*/ 1800 w 10000"/>
              <a:gd name="connsiteY83" fmla="*/ 8694 h 9447"/>
              <a:gd name="connsiteX84" fmla="*/ 1800 w 10000"/>
              <a:gd name="connsiteY84" fmla="*/ 8694 h 9447"/>
              <a:gd name="connsiteX85" fmla="*/ 1800 w 10000"/>
              <a:gd name="connsiteY85" fmla="*/ 8694 h 9447"/>
              <a:gd name="connsiteX86" fmla="*/ 1800 w 10000"/>
              <a:gd name="connsiteY86" fmla="*/ 8694 h 9447"/>
              <a:gd name="connsiteX87" fmla="*/ 1800 w 10000"/>
              <a:gd name="connsiteY87" fmla="*/ 8694 h 9447"/>
              <a:gd name="connsiteX88" fmla="*/ 1800 w 10000"/>
              <a:gd name="connsiteY88" fmla="*/ 8694 h 9447"/>
              <a:gd name="connsiteX89" fmla="*/ 1800 w 10000"/>
              <a:gd name="connsiteY89" fmla="*/ 8694 h 9447"/>
              <a:gd name="connsiteX90" fmla="*/ 1800 w 10000"/>
              <a:gd name="connsiteY90" fmla="*/ 8694 h 9447"/>
              <a:gd name="connsiteX91" fmla="*/ 1800 w 10000"/>
              <a:gd name="connsiteY91" fmla="*/ 8694 h 9447"/>
              <a:gd name="connsiteX92" fmla="*/ 2200 w 10000"/>
              <a:gd name="connsiteY92" fmla="*/ 9297 h 9447"/>
              <a:gd name="connsiteX93" fmla="*/ 3000 w 10000"/>
              <a:gd name="connsiteY93" fmla="*/ 9297 h 9447"/>
              <a:gd name="connsiteX94" fmla="*/ 3000 w 10000"/>
              <a:gd name="connsiteY94" fmla="*/ 9297 h 9447"/>
              <a:gd name="connsiteX95" fmla="*/ 3200 w 10000"/>
              <a:gd name="connsiteY95" fmla="*/ 9096 h 9447"/>
              <a:gd name="connsiteX96" fmla="*/ 3400 w 10000"/>
              <a:gd name="connsiteY96" fmla="*/ 9096 h 9447"/>
              <a:gd name="connsiteX97" fmla="*/ 3600 w 10000"/>
              <a:gd name="connsiteY97" fmla="*/ 9096 h 9447"/>
              <a:gd name="connsiteX98" fmla="*/ 3600 w 10000"/>
              <a:gd name="connsiteY98" fmla="*/ 9096 h 9447"/>
              <a:gd name="connsiteX99" fmla="*/ 3800 w 10000"/>
              <a:gd name="connsiteY99" fmla="*/ 9096 h 9447"/>
              <a:gd name="connsiteX100" fmla="*/ 4000 w 10000"/>
              <a:gd name="connsiteY100" fmla="*/ 8895 h 9447"/>
              <a:gd name="connsiteX101" fmla="*/ 4000 w 10000"/>
              <a:gd name="connsiteY101" fmla="*/ 8895 h 9447"/>
              <a:gd name="connsiteX102" fmla="*/ 4000 w 10000"/>
              <a:gd name="connsiteY102" fmla="*/ 8493 h 9447"/>
              <a:gd name="connsiteX103" fmla="*/ 4200 w 10000"/>
              <a:gd name="connsiteY103" fmla="*/ 8493 h 9447"/>
              <a:gd name="connsiteX104" fmla="*/ 4400 w 10000"/>
              <a:gd name="connsiteY104" fmla="*/ 8694 h 9447"/>
              <a:gd name="connsiteX105" fmla="*/ 4600 w 10000"/>
              <a:gd name="connsiteY105" fmla="*/ 8493 h 9447"/>
              <a:gd name="connsiteX106" fmla="*/ 5000 w 10000"/>
              <a:gd name="connsiteY106" fmla="*/ 8292 h 9447"/>
              <a:gd name="connsiteX107" fmla="*/ 5000 w 10000"/>
              <a:gd name="connsiteY107" fmla="*/ 8292 h 9447"/>
              <a:gd name="connsiteX108" fmla="*/ 5400 w 10000"/>
              <a:gd name="connsiteY108" fmla="*/ 8090 h 9447"/>
              <a:gd name="connsiteX109" fmla="*/ 5400 w 10000"/>
              <a:gd name="connsiteY109" fmla="*/ 8090 h 9447"/>
              <a:gd name="connsiteX110" fmla="*/ 5400 w 10000"/>
              <a:gd name="connsiteY110" fmla="*/ 7890 h 9447"/>
              <a:gd name="connsiteX111" fmla="*/ 5400 w 10000"/>
              <a:gd name="connsiteY111" fmla="*/ 7890 h 9447"/>
              <a:gd name="connsiteX112" fmla="*/ 5400 w 10000"/>
              <a:gd name="connsiteY112" fmla="*/ 7890 h 9447"/>
              <a:gd name="connsiteX113" fmla="*/ 5400 w 10000"/>
              <a:gd name="connsiteY113" fmla="*/ 7690 h 9447"/>
              <a:gd name="connsiteX114" fmla="*/ 5400 w 10000"/>
              <a:gd name="connsiteY114" fmla="*/ 7690 h 9447"/>
              <a:gd name="connsiteX115" fmla="*/ 5400 w 10000"/>
              <a:gd name="connsiteY115" fmla="*/ 7489 h 9447"/>
              <a:gd name="connsiteX116" fmla="*/ 5400 w 10000"/>
              <a:gd name="connsiteY116" fmla="*/ 7288 h 9447"/>
              <a:gd name="connsiteX117" fmla="*/ 5600 w 10000"/>
              <a:gd name="connsiteY117" fmla="*/ 7087 h 9447"/>
              <a:gd name="connsiteX118" fmla="*/ 5600 w 10000"/>
              <a:gd name="connsiteY118" fmla="*/ 6886 h 9447"/>
              <a:gd name="connsiteX119" fmla="*/ 5600 w 10000"/>
              <a:gd name="connsiteY119" fmla="*/ 6685 h 9447"/>
              <a:gd name="connsiteX120" fmla="*/ 5800 w 10000"/>
              <a:gd name="connsiteY120" fmla="*/ 6484 h 9447"/>
              <a:gd name="connsiteX121" fmla="*/ 5800 w 10000"/>
              <a:gd name="connsiteY121" fmla="*/ 6283 h 9447"/>
              <a:gd name="connsiteX122" fmla="*/ 5800 w 10000"/>
              <a:gd name="connsiteY122" fmla="*/ 6082 h 9447"/>
              <a:gd name="connsiteX123" fmla="*/ 6000 w 10000"/>
              <a:gd name="connsiteY123" fmla="*/ 5881 h 9447"/>
              <a:gd name="connsiteX124" fmla="*/ 6000 w 10000"/>
              <a:gd name="connsiteY124" fmla="*/ 5881 h 9447"/>
              <a:gd name="connsiteX125" fmla="*/ 6000 w 10000"/>
              <a:gd name="connsiteY125" fmla="*/ 5478 h 9447"/>
              <a:gd name="connsiteX126" fmla="*/ 6200 w 10000"/>
              <a:gd name="connsiteY126" fmla="*/ 5478 h 9447"/>
              <a:gd name="connsiteX127" fmla="*/ 6200 w 10000"/>
              <a:gd name="connsiteY127" fmla="*/ 5076 h 9447"/>
              <a:gd name="connsiteX128" fmla="*/ 6200 w 10000"/>
              <a:gd name="connsiteY128" fmla="*/ 5076 h 9447"/>
              <a:gd name="connsiteX129" fmla="*/ 6200 w 10000"/>
              <a:gd name="connsiteY129" fmla="*/ 4875 h 9447"/>
              <a:gd name="connsiteX130" fmla="*/ 6400 w 10000"/>
              <a:gd name="connsiteY130" fmla="*/ 4674 h 9447"/>
              <a:gd name="connsiteX131" fmla="*/ 6600 w 10000"/>
              <a:gd name="connsiteY131" fmla="*/ 4875 h 9447"/>
              <a:gd name="connsiteX132" fmla="*/ 6600 w 10000"/>
              <a:gd name="connsiteY132" fmla="*/ 4875 h 9447"/>
              <a:gd name="connsiteX133" fmla="*/ 6800 w 10000"/>
              <a:gd name="connsiteY133" fmla="*/ 5076 h 9447"/>
              <a:gd name="connsiteX134" fmla="*/ 6800 w 10000"/>
              <a:gd name="connsiteY134" fmla="*/ 5076 h 9447"/>
              <a:gd name="connsiteX135" fmla="*/ 6800 w 10000"/>
              <a:gd name="connsiteY135" fmla="*/ 5076 h 9447"/>
              <a:gd name="connsiteX136" fmla="*/ 7200 w 10000"/>
              <a:gd name="connsiteY136" fmla="*/ 4875 h 9447"/>
              <a:gd name="connsiteX137" fmla="*/ 7200 w 10000"/>
              <a:gd name="connsiteY137" fmla="*/ 4674 h 9447"/>
              <a:gd name="connsiteX138" fmla="*/ 7400 w 10000"/>
              <a:gd name="connsiteY138" fmla="*/ 4474 h 9447"/>
              <a:gd name="connsiteX139" fmla="*/ 7400 w 10000"/>
              <a:gd name="connsiteY139" fmla="*/ 4272 h 9447"/>
              <a:gd name="connsiteX140" fmla="*/ 7400 w 10000"/>
              <a:gd name="connsiteY140" fmla="*/ 3870 h 9447"/>
              <a:gd name="connsiteX141" fmla="*/ 7800 w 10000"/>
              <a:gd name="connsiteY141" fmla="*/ 3669 h 9447"/>
              <a:gd name="connsiteX142" fmla="*/ 8000 w 10000"/>
              <a:gd name="connsiteY142" fmla="*/ 3669 h 9447"/>
              <a:gd name="connsiteX143" fmla="*/ 8000 w 10000"/>
              <a:gd name="connsiteY143" fmla="*/ 3669 h 9447"/>
              <a:gd name="connsiteX144" fmla="*/ 8200 w 10000"/>
              <a:gd name="connsiteY144" fmla="*/ 3267 h 9447"/>
              <a:gd name="connsiteX145" fmla="*/ 8400 w 10000"/>
              <a:gd name="connsiteY145" fmla="*/ 3065 h 9447"/>
              <a:gd name="connsiteX146" fmla="*/ 8400 w 10000"/>
              <a:gd name="connsiteY146" fmla="*/ 3065 h 9447"/>
              <a:gd name="connsiteX147" fmla="*/ 8400 w 10000"/>
              <a:gd name="connsiteY147" fmla="*/ 2864 h 9447"/>
              <a:gd name="connsiteX148" fmla="*/ 8600 w 10000"/>
              <a:gd name="connsiteY148" fmla="*/ 2663 h 9447"/>
              <a:gd name="connsiteX149" fmla="*/ 8600 w 10000"/>
              <a:gd name="connsiteY149" fmla="*/ 2261 h 9447"/>
              <a:gd name="connsiteX150" fmla="*/ 8600 w 10000"/>
              <a:gd name="connsiteY150" fmla="*/ 2261 h 9447"/>
              <a:gd name="connsiteX151" fmla="*/ 8600 w 10000"/>
              <a:gd name="connsiteY151" fmla="*/ 2061 h 9447"/>
              <a:gd name="connsiteX152" fmla="*/ 8600 w 10000"/>
              <a:gd name="connsiteY152" fmla="*/ 2061 h 9447"/>
              <a:gd name="connsiteX153" fmla="*/ 8800 w 10000"/>
              <a:gd name="connsiteY153" fmla="*/ 1860 h 9447"/>
              <a:gd name="connsiteX154" fmla="*/ 9000 w 10000"/>
              <a:gd name="connsiteY154" fmla="*/ 1860 h 9447"/>
              <a:gd name="connsiteX155" fmla="*/ 9000 w 10000"/>
              <a:gd name="connsiteY155" fmla="*/ 1860 h 9447"/>
              <a:gd name="connsiteX156" fmla="*/ 9400 w 10000"/>
              <a:gd name="connsiteY156" fmla="*/ 2061 h 9447"/>
              <a:gd name="connsiteX157" fmla="*/ 9600 w 10000"/>
              <a:gd name="connsiteY157" fmla="*/ 2061 h 9447"/>
              <a:gd name="connsiteX158" fmla="*/ 9600 w 10000"/>
              <a:gd name="connsiteY158" fmla="*/ 2261 h 9447"/>
              <a:gd name="connsiteX159" fmla="*/ 9800 w 10000"/>
              <a:gd name="connsiteY159" fmla="*/ 2261 h 9447"/>
              <a:gd name="connsiteX160" fmla="*/ 9800 w 10000"/>
              <a:gd name="connsiteY160" fmla="*/ 2261 h 9447"/>
              <a:gd name="connsiteX161" fmla="*/ 10000 w 10000"/>
              <a:gd name="connsiteY161" fmla="*/ 1860 h 9447"/>
              <a:gd name="connsiteX162" fmla="*/ 10000 w 10000"/>
              <a:gd name="connsiteY162" fmla="*/ 1659 h 9447"/>
              <a:gd name="connsiteX163" fmla="*/ 9800 w 10000"/>
              <a:gd name="connsiteY163" fmla="*/ 1659 h 9447"/>
              <a:gd name="connsiteX164" fmla="*/ 9800 w 10000"/>
              <a:gd name="connsiteY164" fmla="*/ 1458 h 9447"/>
              <a:gd name="connsiteX165" fmla="*/ 9600 w 10000"/>
              <a:gd name="connsiteY165" fmla="*/ 1458 h 9447"/>
              <a:gd name="connsiteX166" fmla="*/ 9600 w 10000"/>
              <a:gd name="connsiteY166" fmla="*/ 1458 h 9447"/>
              <a:gd name="connsiteX167" fmla="*/ 9600 w 10000"/>
              <a:gd name="connsiteY167" fmla="*/ 1257 h 9447"/>
              <a:gd name="connsiteX168" fmla="*/ 9600 w 10000"/>
              <a:gd name="connsiteY168" fmla="*/ 1257 h 9447"/>
              <a:gd name="connsiteX169" fmla="*/ 9600 w 10000"/>
              <a:gd name="connsiteY169" fmla="*/ 1257 h 9447"/>
              <a:gd name="connsiteX170" fmla="*/ 9400 w 10000"/>
              <a:gd name="connsiteY170" fmla="*/ 1257 h 9447"/>
              <a:gd name="connsiteX171" fmla="*/ 9200 w 10000"/>
              <a:gd name="connsiteY171" fmla="*/ 1257 h 9447"/>
              <a:gd name="connsiteX172" fmla="*/ 9000 w 10000"/>
              <a:gd name="connsiteY172" fmla="*/ 1257 h 9447"/>
              <a:gd name="connsiteX173" fmla="*/ 8800 w 10000"/>
              <a:gd name="connsiteY173" fmla="*/ 1257 h 9447"/>
              <a:gd name="connsiteX174" fmla="*/ 8600 w 10000"/>
              <a:gd name="connsiteY174" fmla="*/ 1257 h 9447"/>
              <a:gd name="connsiteX175" fmla="*/ 8400 w 10000"/>
              <a:gd name="connsiteY175" fmla="*/ 1458 h 9447"/>
              <a:gd name="connsiteX176" fmla="*/ 8400 w 10000"/>
              <a:gd name="connsiteY176" fmla="*/ 1458 h 9447"/>
              <a:gd name="connsiteX177" fmla="*/ 8400 w 10000"/>
              <a:gd name="connsiteY177" fmla="*/ 1659 h 9447"/>
              <a:gd name="connsiteX178" fmla="*/ 8200 w 10000"/>
              <a:gd name="connsiteY178" fmla="*/ 1659 h 9447"/>
              <a:gd name="connsiteX179" fmla="*/ 7800 w 10000"/>
              <a:gd name="connsiteY179" fmla="*/ 1659 h 9447"/>
              <a:gd name="connsiteX180" fmla="*/ 7800 w 10000"/>
              <a:gd name="connsiteY180" fmla="*/ 1659 h 9447"/>
              <a:gd name="connsiteX181" fmla="*/ 7600 w 10000"/>
              <a:gd name="connsiteY181" fmla="*/ 1458 h 9447"/>
              <a:gd name="connsiteX182" fmla="*/ 7600 w 10000"/>
              <a:gd name="connsiteY182" fmla="*/ 1659 h 9447"/>
              <a:gd name="connsiteX183" fmla="*/ 7600 w 10000"/>
              <a:gd name="connsiteY183" fmla="*/ 1659 h 9447"/>
              <a:gd name="connsiteX184" fmla="*/ 7400 w 10000"/>
              <a:gd name="connsiteY184" fmla="*/ 2061 h 9447"/>
              <a:gd name="connsiteX185" fmla="*/ 7200 w 10000"/>
              <a:gd name="connsiteY185" fmla="*/ 2061 h 9447"/>
              <a:gd name="connsiteX186" fmla="*/ 7200 w 10000"/>
              <a:gd name="connsiteY186" fmla="*/ 2061 h 9447"/>
              <a:gd name="connsiteX187" fmla="*/ 7000 w 10000"/>
              <a:gd name="connsiteY187" fmla="*/ 2261 h 9447"/>
              <a:gd name="connsiteX188" fmla="*/ 7000 w 10000"/>
              <a:gd name="connsiteY188" fmla="*/ 2261 h 9447"/>
              <a:gd name="connsiteX189" fmla="*/ 7000 w 10000"/>
              <a:gd name="connsiteY189" fmla="*/ 2261 h 9447"/>
              <a:gd name="connsiteX190" fmla="*/ 6800 w 10000"/>
              <a:gd name="connsiteY190" fmla="*/ 2462 h 9447"/>
              <a:gd name="connsiteX191" fmla="*/ 6800 w 10000"/>
              <a:gd name="connsiteY191" fmla="*/ 2663 h 9447"/>
              <a:gd name="connsiteX192" fmla="*/ 6400 w 10000"/>
              <a:gd name="connsiteY192" fmla="*/ 3065 h 9447"/>
              <a:gd name="connsiteX193" fmla="*/ 6200 w 10000"/>
              <a:gd name="connsiteY193" fmla="*/ 3065 h 9447"/>
              <a:gd name="connsiteX194" fmla="*/ 6200 w 10000"/>
              <a:gd name="connsiteY194" fmla="*/ 2061 h 9447"/>
              <a:gd name="connsiteX195" fmla="*/ 6000 w 10000"/>
              <a:gd name="connsiteY195" fmla="*/ 1458 h 9447"/>
              <a:gd name="connsiteX0" fmla="*/ 6000 w 10000"/>
              <a:gd name="connsiteY0" fmla="*/ 1543 h 10000"/>
              <a:gd name="connsiteX1" fmla="*/ 5400 w 10000"/>
              <a:gd name="connsiteY1" fmla="*/ 1756 h 10000"/>
              <a:gd name="connsiteX2" fmla="*/ 3800 w 10000"/>
              <a:gd name="connsiteY2" fmla="*/ 1969 h 10000"/>
              <a:gd name="connsiteX3" fmla="*/ 3800 w 10000"/>
              <a:gd name="connsiteY3" fmla="*/ 1969 h 10000"/>
              <a:gd name="connsiteX4" fmla="*/ 3600 w 10000"/>
              <a:gd name="connsiteY4" fmla="*/ 1331 h 10000"/>
              <a:gd name="connsiteX5" fmla="*/ 3600 w 10000"/>
              <a:gd name="connsiteY5" fmla="*/ 693 h 10000"/>
              <a:gd name="connsiteX6" fmla="*/ 3400 w 10000"/>
              <a:gd name="connsiteY6" fmla="*/ 54 h 10000"/>
              <a:gd name="connsiteX7" fmla="*/ 3485 w 10000"/>
              <a:gd name="connsiteY7" fmla="*/ 282 h 10000"/>
              <a:gd name="connsiteX8" fmla="*/ 3454 w 10000"/>
              <a:gd name="connsiteY8" fmla="*/ 46 h 10000"/>
              <a:gd name="connsiteX9" fmla="*/ 3116 w 10000"/>
              <a:gd name="connsiteY9" fmla="*/ 315 h 10000"/>
              <a:gd name="connsiteX10" fmla="*/ 3327 w 10000"/>
              <a:gd name="connsiteY10" fmla="*/ 1 h 10000"/>
              <a:gd name="connsiteX11" fmla="*/ 3496 w 10000"/>
              <a:gd name="connsiteY11" fmla="*/ 393 h 10000"/>
              <a:gd name="connsiteX12" fmla="*/ 3527 w 10000"/>
              <a:gd name="connsiteY12" fmla="*/ 627 h 10000"/>
              <a:gd name="connsiteX13" fmla="*/ 3200 w 10000"/>
              <a:gd name="connsiteY13" fmla="*/ 693 h 10000"/>
              <a:gd name="connsiteX14" fmla="*/ 3200 w 10000"/>
              <a:gd name="connsiteY14" fmla="*/ 906 h 10000"/>
              <a:gd name="connsiteX15" fmla="*/ 3200 w 10000"/>
              <a:gd name="connsiteY15" fmla="*/ 1119 h 10000"/>
              <a:gd name="connsiteX16" fmla="*/ 3200 w 10000"/>
              <a:gd name="connsiteY16" fmla="*/ 1543 h 10000"/>
              <a:gd name="connsiteX17" fmla="*/ 3200 w 10000"/>
              <a:gd name="connsiteY17" fmla="*/ 1543 h 10000"/>
              <a:gd name="connsiteX18" fmla="*/ 3200 w 10000"/>
              <a:gd name="connsiteY18" fmla="*/ 2182 h 10000"/>
              <a:gd name="connsiteX19" fmla="*/ 3000 w 10000"/>
              <a:gd name="connsiteY19" fmla="*/ 2606 h 10000"/>
              <a:gd name="connsiteX20" fmla="*/ 3000 w 10000"/>
              <a:gd name="connsiteY20" fmla="*/ 2606 h 10000"/>
              <a:gd name="connsiteX21" fmla="*/ 2800 w 10000"/>
              <a:gd name="connsiteY21" fmla="*/ 3032 h 10000"/>
              <a:gd name="connsiteX22" fmla="*/ 2000 w 10000"/>
              <a:gd name="connsiteY22" fmla="*/ 3458 h 10000"/>
              <a:gd name="connsiteX23" fmla="*/ 2000 w 10000"/>
              <a:gd name="connsiteY23" fmla="*/ 3458 h 10000"/>
              <a:gd name="connsiteX24" fmla="*/ 2000 w 10000"/>
              <a:gd name="connsiteY24" fmla="*/ 3458 h 10000"/>
              <a:gd name="connsiteX25" fmla="*/ 2000 w 10000"/>
              <a:gd name="connsiteY25" fmla="*/ 3458 h 10000"/>
              <a:gd name="connsiteX26" fmla="*/ 1800 w 10000"/>
              <a:gd name="connsiteY26" fmla="*/ 3671 h 10000"/>
              <a:gd name="connsiteX27" fmla="*/ 1600 w 10000"/>
              <a:gd name="connsiteY27" fmla="*/ 3884 h 10000"/>
              <a:gd name="connsiteX28" fmla="*/ 1600 w 10000"/>
              <a:gd name="connsiteY28" fmla="*/ 3884 h 10000"/>
              <a:gd name="connsiteX29" fmla="*/ 1400 w 10000"/>
              <a:gd name="connsiteY29" fmla="*/ 4097 h 10000"/>
              <a:gd name="connsiteX30" fmla="*/ 1400 w 10000"/>
              <a:gd name="connsiteY30" fmla="*/ 4097 h 10000"/>
              <a:gd name="connsiteX31" fmla="*/ 1400 w 10000"/>
              <a:gd name="connsiteY31" fmla="*/ 4097 h 10000"/>
              <a:gd name="connsiteX32" fmla="*/ 1400 w 10000"/>
              <a:gd name="connsiteY32" fmla="*/ 4309 h 10000"/>
              <a:gd name="connsiteX33" fmla="*/ 1400 w 10000"/>
              <a:gd name="connsiteY33" fmla="*/ 4309 h 10000"/>
              <a:gd name="connsiteX34" fmla="*/ 1400 w 10000"/>
              <a:gd name="connsiteY34" fmla="*/ 4522 h 10000"/>
              <a:gd name="connsiteX35" fmla="*/ 1400 w 10000"/>
              <a:gd name="connsiteY35" fmla="*/ 4948 h 10000"/>
              <a:gd name="connsiteX36" fmla="*/ 1400 w 10000"/>
              <a:gd name="connsiteY36" fmla="*/ 4948 h 10000"/>
              <a:gd name="connsiteX37" fmla="*/ 1400 w 10000"/>
              <a:gd name="connsiteY37" fmla="*/ 4948 h 10000"/>
              <a:gd name="connsiteX38" fmla="*/ 1400 w 10000"/>
              <a:gd name="connsiteY38" fmla="*/ 5160 h 10000"/>
              <a:gd name="connsiteX39" fmla="*/ 1200 w 10000"/>
              <a:gd name="connsiteY39" fmla="*/ 5160 h 10000"/>
              <a:gd name="connsiteX40" fmla="*/ 1000 w 10000"/>
              <a:gd name="connsiteY40" fmla="*/ 4948 h 10000"/>
              <a:gd name="connsiteX41" fmla="*/ 1000 w 10000"/>
              <a:gd name="connsiteY41" fmla="*/ 4736 h 10000"/>
              <a:gd name="connsiteX42" fmla="*/ 800 w 10000"/>
              <a:gd name="connsiteY42" fmla="*/ 4948 h 10000"/>
              <a:gd name="connsiteX43" fmla="*/ 800 w 10000"/>
              <a:gd name="connsiteY43" fmla="*/ 5160 h 10000"/>
              <a:gd name="connsiteX44" fmla="*/ 800 w 10000"/>
              <a:gd name="connsiteY44" fmla="*/ 5373 h 10000"/>
              <a:gd name="connsiteX45" fmla="*/ 600 w 10000"/>
              <a:gd name="connsiteY45" fmla="*/ 5586 h 10000"/>
              <a:gd name="connsiteX46" fmla="*/ 600 w 10000"/>
              <a:gd name="connsiteY46" fmla="*/ 5586 h 10000"/>
              <a:gd name="connsiteX47" fmla="*/ 800 w 10000"/>
              <a:gd name="connsiteY47" fmla="*/ 6012 h 10000"/>
              <a:gd name="connsiteX48" fmla="*/ 600 w 10000"/>
              <a:gd name="connsiteY48" fmla="*/ 6225 h 10000"/>
              <a:gd name="connsiteX49" fmla="*/ 600 w 10000"/>
              <a:gd name="connsiteY49" fmla="*/ 6225 h 10000"/>
              <a:gd name="connsiteX50" fmla="*/ 600 w 10000"/>
              <a:gd name="connsiteY50" fmla="*/ 6438 h 10000"/>
              <a:gd name="connsiteX51" fmla="*/ 200 w 10000"/>
              <a:gd name="connsiteY51" fmla="*/ 6864 h 10000"/>
              <a:gd name="connsiteX52" fmla="*/ 0 w 10000"/>
              <a:gd name="connsiteY52" fmla="*/ 6864 h 10000"/>
              <a:gd name="connsiteX53" fmla="*/ 0 w 10000"/>
              <a:gd name="connsiteY53" fmla="*/ 6864 h 10000"/>
              <a:gd name="connsiteX54" fmla="*/ 0 w 10000"/>
              <a:gd name="connsiteY54" fmla="*/ 7076 h 10000"/>
              <a:gd name="connsiteX55" fmla="*/ 0 w 10000"/>
              <a:gd name="connsiteY55" fmla="*/ 7502 h 10000"/>
              <a:gd name="connsiteX56" fmla="*/ 0 w 10000"/>
              <a:gd name="connsiteY56" fmla="*/ 7502 h 10000"/>
              <a:gd name="connsiteX57" fmla="*/ 200 w 10000"/>
              <a:gd name="connsiteY57" fmla="*/ 7715 h 10000"/>
              <a:gd name="connsiteX58" fmla="*/ 200 w 10000"/>
              <a:gd name="connsiteY58" fmla="*/ 7715 h 10000"/>
              <a:gd name="connsiteX59" fmla="*/ 400 w 10000"/>
              <a:gd name="connsiteY59" fmla="*/ 8140 h 10000"/>
              <a:gd name="connsiteX60" fmla="*/ 400 w 10000"/>
              <a:gd name="connsiteY60" fmla="*/ 8140 h 10000"/>
              <a:gd name="connsiteX61" fmla="*/ 600 w 10000"/>
              <a:gd name="connsiteY61" fmla="*/ 8564 h 10000"/>
              <a:gd name="connsiteX62" fmla="*/ 1000 w 10000"/>
              <a:gd name="connsiteY62" fmla="*/ 8777 h 10000"/>
              <a:gd name="connsiteX63" fmla="*/ 1600 w 10000"/>
              <a:gd name="connsiteY63" fmla="*/ 9203 h 10000"/>
              <a:gd name="connsiteX64" fmla="*/ 1600 w 10000"/>
              <a:gd name="connsiteY64" fmla="*/ 9203 h 10000"/>
              <a:gd name="connsiteX65" fmla="*/ 1600 w 10000"/>
              <a:gd name="connsiteY65" fmla="*/ 9203 h 10000"/>
              <a:gd name="connsiteX66" fmla="*/ 1600 w 10000"/>
              <a:gd name="connsiteY66" fmla="*/ 9203 h 10000"/>
              <a:gd name="connsiteX67" fmla="*/ 1600 w 10000"/>
              <a:gd name="connsiteY67" fmla="*/ 9203 h 10000"/>
              <a:gd name="connsiteX68" fmla="*/ 1600 w 10000"/>
              <a:gd name="connsiteY68" fmla="*/ 9203 h 10000"/>
              <a:gd name="connsiteX69" fmla="*/ 1600 w 10000"/>
              <a:gd name="connsiteY69" fmla="*/ 9203 h 10000"/>
              <a:gd name="connsiteX70" fmla="*/ 1600 w 10000"/>
              <a:gd name="connsiteY70" fmla="*/ 9203 h 10000"/>
              <a:gd name="connsiteX71" fmla="*/ 1600 w 10000"/>
              <a:gd name="connsiteY71" fmla="*/ 9203 h 10000"/>
              <a:gd name="connsiteX72" fmla="*/ 1600 w 10000"/>
              <a:gd name="connsiteY72" fmla="*/ 9203 h 10000"/>
              <a:gd name="connsiteX73" fmla="*/ 1600 w 10000"/>
              <a:gd name="connsiteY73" fmla="*/ 9203 h 10000"/>
              <a:gd name="connsiteX74" fmla="*/ 1800 w 10000"/>
              <a:gd name="connsiteY74" fmla="*/ 9203 h 10000"/>
              <a:gd name="connsiteX75" fmla="*/ 1800 w 10000"/>
              <a:gd name="connsiteY75" fmla="*/ 9203 h 10000"/>
              <a:gd name="connsiteX76" fmla="*/ 1800 w 10000"/>
              <a:gd name="connsiteY76" fmla="*/ 9203 h 10000"/>
              <a:gd name="connsiteX77" fmla="*/ 1800 w 10000"/>
              <a:gd name="connsiteY77" fmla="*/ 9203 h 10000"/>
              <a:gd name="connsiteX78" fmla="*/ 1800 w 10000"/>
              <a:gd name="connsiteY78" fmla="*/ 9203 h 10000"/>
              <a:gd name="connsiteX79" fmla="*/ 1800 w 10000"/>
              <a:gd name="connsiteY79" fmla="*/ 9203 h 10000"/>
              <a:gd name="connsiteX80" fmla="*/ 1800 w 10000"/>
              <a:gd name="connsiteY80" fmla="*/ 9203 h 10000"/>
              <a:gd name="connsiteX81" fmla="*/ 1800 w 10000"/>
              <a:gd name="connsiteY81" fmla="*/ 9203 h 10000"/>
              <a:gd name="connsiteX82" fmla="*/ 1800 w 10000"/>
              <a:gd name="connsiteY82" fmla="*/ 9203 h 10000"/>
              <a:gd name="connsiteX83" fmla="*/ 1800 w 10000"/>
              <a:gd name="connsiteY83" fmla="*/ 9203 h 10000"/>
              <a:gd name="connsiteX84" fmla="*/ 1800 w 10000"/>
              <a:gd name="connsiteY84" fmla="*/ 9203 h 10000"/>
              <a:gd name="connsiteX85" fmla="*/ 1800 w 10000"/>
              <a:gd name="connsiteY85" fmla="*/ 9203 h 10000"/>
              <a:gd name="connsiteX86" fmla="*/ 1800 w 10000"/>
              <a:gd name="connsiteY86" fmla="*/ 9203 h 10000"/>
              <a:gd name="connsiteX87" fmla="*/ 1800 w 10000"/>
              <a:gd name="connsiteY87" fmla="*/ 9203 h 10000"/>
              <a:gd name="connsiteX88" fmla="*/ 1800 w 10000"/>
              <a:gd name="connsiteY88" fmla="*/ 9203 h 10000"/>
              <a:gd name="connsiteX89" fmla="*/ 1800 w 10000"/>
              <a:gd name="connsiteY89" fmla="*/ 9203 h 10000"/>
              <a:gd name="connsiteX90" fmla="*/ 1800 w 10000"/>
              <a:gd name="connsiteY90" fmla="*/ 9203 h 10000"/>
              <a:gd name="connsiteX91" fmla="*/ 1800 w 10000"/>
              <a:gd name="connsiteY91" fmla="*/ 9203 h 10000"/>
              <a:gd name="connsiteX92" fmla="*/ 2200 w 10000"/>
              <a:gd name="connsiteY92" fmla="*/ 9841 h 10000"/>
              <a:gd name="connsiteX93" fmla="*/ 3000 w 10000"/>
              <a:gd name="connsiteY93" fmla="*/ 9841 h 10000"/>
              <a:gd name="connsiteX94" fmla="*/ 3000 w 10000"/>
              <a:gd name="connsiteY94" fmla="*/ 9841 h 10000"/>
              <a:gd name="connsiteX95" fmla="*/ 3200 w 10000"/>
              <a:gd name="connsiteY95" fmla="*/ 9628 h 10000"/>
              <a:gd name="connsiteX96" fmla="*/ 3400 w 10000"/>
              <a:gd name="connsiteY96" fmla="*/ 9628 h 10000"/>
              <a:gd name="connsiteX97" fmla="*/ 3600 w 10000"/>
              <a:gd name="connsiteY97" fmla="*/ 9628 h 10000"/>
              <a:gd name="connsiteX98" fmla="*/ 3600 w 10000"/>
              <a:gd name="connsiteY98" fmla="*/ 9628 h 10000"/>
              <a:gd name="connsiteX99" fmla="*/ 3800 w 10000"/>
              <a:gd name="connsiteY99" fmla="*/ 9628 h 10000"/>
              <a:gd name="connsiteX100" fmla="*/ 4000 w 10000"/>
              <a:gd name="connsiteY100" fmla="*/ 9416 h 10000"/>
              <a:gd name="connsiteX101" fmla="*/ 4000 w 10000"/>
              <a:gd name="connsiteY101" fmla="*/ 9416 h 10000"/>
              <a:gd name="connsiteX102" fmla="*/ 4000 w 10000"/>
              <a:gd name="connsiteY102" fmla="*/ 8990 h 10000"/>
              <a:gd name="connsiteX103" fmla="*/ 4200 w 10000"/>
              <a:gd name="connsiteY103" fmla="*/ 8990 h 10000"/>
              <a:gd name="connsiteX104" fmla="*/ 4400 w 10000"/>
              <a:gd name="connsiteY104" fmla="*/ 9203 h 10000"/>
              <a:gd name="connsiteX105" fmla="*/ 4600 w 10000"/>
              <a:gd name="connsiteY105" fmla="*/ 8990 h 10000"/>
              <a:gd name="connsiteX106" fmla="*/ 5000 w 10000"/>
              <a:gd name="connsiteY106" fmla="*/ 8777 h 10000"/>
              <a:gd name="connsiteX107" fmla="*/ 5000 w 10000"/>
              <a:gd name="connsiteY107" fmla="*/ 8777 h 10000"/>
              <a:gd name="connsiteX108" fmla="*/ 5400 w 10000"/>
              <a:gd name="connsiteY108" fmla="*/ 8564 h 10000"/>
              <a:gd name="connsiteX109" fmla="*/ 5400 w 10000"/>
              <a:gd name="connsiteY109" fmla="*/ 8564 h 10000"/>
              <a:gd name="connsiteX110" fmla="*/ 5400 w 10000"/>
              <a:gd name="connsiteY110" fmla="*/ 8352 h 10000"/>
              <a:gd name="connsiteX111" fmla="*/ 5400 w 10000"/>
              <a:gd name="connsiteY111" fmla="*/ 8352 h 10000"/>
              <a:gd name="connsiteX112" fmla="*/ 5400 w 10000"/>
              <a:gd name="connsiteY112" fmla="*/ 8352 h 10000"/>
              <a:gd name="connsiteX113" fmla="*/ 5400 w 10000"/>
              <a:gd name="connsiteY113" fmla="*/ 8140 h 10000"/>
              <a:gd name="connsiteX114" fmla="*/ 5400 w 10000"/>
              <a:gd name="connsiteY114" fmla="*/ 8140 h 10000"/>
              <a:gd name="connsiteX115" fmla="*/ 5400 w 10000"/>
              <a:gd name="connsiteY115" fmla="*/ 7927 h 10000"/>
              <a:gd name="connsiteX116" fmla="*/ 5400 w 10000"/>
              <a:gd name="connsiteY116" fmla="*/ 7715 h 10000"/>
              <a:gd name="connsiteX117" fmla="*/ 5600 w 10000"/>
              <a:gd name="connsiteY117" fmla="*/ 7502 h 10000"/>
              <a:gd name="connsiteX118" fmla="*/ 5600 w 10000"/>
              <a:gd name="connsiteY118" fmla="*/ 7289 h 10000"/>
              <a:gd name="connsiteX119" fmla="*/ 5600 w 10000"/>
              <a:gd name="connsiteY119" fmla="*/ 7076 h 10000"/>
              <a:gd name="connsiteX120" fmla="*/ 5800 w 10000"/>
              <a:gd name="connsiteY120" fmla="*/ 6864 h 10000"/>
              <a:gd name="connsiteX121" fmla="*/ 5800 w 10000"/>
              <a:gd name="connsiteY121" fmla="*/ 6651 h 10000"/>
              <a:gd name="connsiteX122" fmla="*/ 5800 w 10000"/>
              <a:gd name="connsiteY122" fmla="*/ 6438 h 10000"/>
              <a:gd name="connsiteX123" fmla="*/ 6000 w 10000"/>
              <a:gd name="connsiteY123" fmla="*/ 6225 h 10000"/>
              <a:gd name="connsiteX124" fmla="*/ 6000 w 10000"/>
              <a:gd name="connsiteY124" fmla="*/ 6225 h 10000"/>
              <a:gd name="connsiteX125" fmla="*/ 6000 w 10000"/>
              <a:gd name="connsiteY125" fmla="*/ 5799 h 10000"/>
              <a:gd name="connsiteX126" fmla="*/ 6200 w 10000"/>
              <a:gd name="connsiteY126" fmla="*/ 5799 h 10000"/>
              <a:gd name="connsiteX127" fmla="*/ 6200 w 10000"/>
              <a:gd name="connsiteY127" fmla="*/ 5373 h 10000"/>
              <a:gd name="connsiteX128" fmla="*/ 6200 w 10000"/>
              <a:gd name="connsiteY128" fmla="*/ 5373 h 10000"/>
              <a:gd name="connsiteX129" fmla="*/ 6200 w 10000"/>
              <a:gd name="connsiteY129" fmla="*/ 5160 h 10000"/>
              <a:gd name="connsiteX130" fmla="*/ 6400 w 10000"/>
              <a:gd name="connsiteY130" fmla="*/ 4948 h 10000"/>
              <a:gd name="connsiteX131" fmla="*/ 6600 w 10000"/>
              <a:gd name="connsiteY131" fmla="*/ 5160 h 10000"/>
              <a:gd name="connsiteX132" fmla="*/ 6600 w 10000"/>
              <a:gd name="connsiteY132" fmla="*/ 5160 h 10000"/>
              <a:gd name="connsiteX133" fmla="*/ 6800 w 10000"/>
              <a:gd name="connsiteY133" fmla="*/ 5373 h 10000"/>
              <a:gd name="connsiteX134" fmla="*/ 6800 w 10000"/>
              <a:gd name="connsiteY134" fmla="*/ 5373 h 10000"/>
              <a:gd name="connsiteX135" fmla="*/ 6800 w 10000"/>
              <a:gd name="connsiteY135" fmla="*/ 5373 h 10000"/>
              <a:gd name="connsiteX136" fmla="*/ 7200 w 10000"/>
              <a:gd name="connsiteY136" fmla="*/ 5160 h 10000"/>
              <a:gd name="connsiteX137" fmla="*/ 7200 w 10000"/>
              <a:gd name="connsiteY137" fmla="*/ 4948 h 10000"/>
              <a:gd name="connsiteX138" fmla="*/ 7400 w 10000"/>
              <a:gd name="connsiteY138" fmla="*/ 4736 h 10000"/>
              <a:gd name="connsiteX139" fmla="*/ 7400 w 10000"/>
              <a:gd name="connsiteY139" fmla="*/ 4522 h 10000"/>
              <a:gd name="connsiteX140" fmla="*/ 7400 w 10000"/>
              <a:gd name="connsiteY140" fmla="*/ 4097 h 10000"/>
              <a:gd name="connsiteX141" fmla="*/ 7800 w 10000"/>
              <a:gd name="connsiteY141" fmla="*/ 3884 h 10000"/>
              <a:gd name="connsiteX142" fmla="*/ 8000 w 10000"/>
              <a:gd name="connsiteY142" fmla="*/ 3884 h 10000"/>
              <a:gd name="connsiteX143" fmla="*/ 8000 w 10000"/>
              <a:gd name="connsiteY143" fmla="*/ 3884 h 10000"/>
              <a:gd name="connsiteX144" fmla="*/ 8200 w 10000"/>
              <a:gd name="connsiteY144" fmla="*/ 3458 h 10000"/>
              <a:gd name="connsiteX145" fmla="*/ 8400 w 10000"/>
              <a:gd name="connsiteY145" fmla="*/ 3244 h 10000"/>
              <a:gd name="connsiteX146" fmla="*/ 8400 w 10000"/>
              <a:gd name="connsiteY146" fmla="*/ 3244 h 10000"/>
              <a:gd name="connsiteX147" fmla="*/ 8400 w 10000"/>
              <a:gd name="connsiteY147" fmla="*/ 3032 h 10000"/>
              <a:gd name="connsiteX148" fmla="*/ 8600 w 10000"/>
              <a:gd name="connsiteY148" fmla="*/ 2819 h 10000"/>
              <a:gd name="connsiteX149" fmla="*/ 8600 w 10000"/>
              <a:gd name="connsiteY149" fmla="*/ 2393 h 10000"/>
              <a:gd name="connsiteX150" fmla="*/ 8600 w 10000"/>
              <a:gd name="connsiteY150" fmla="*/ 2393 h 10000"/>
              <a:gd name="connsiteX151" fmla="*/ 8600 w 10000"/>
              <a:gd name="connsiteY151" fmla="*/ 2182 h 10000"/>
              <a:gd name="connsiteX152" fmla="*/ 8600 w 10000"/>
              <a:gd name="connsiteY152" fmla="*/ 2182 h 10000"/>
              <a:gd name="connsiteX153" fmla="*/ 8800 w 10000"/>
              <a:gd name="connsiteY153" fmla="*/ 1969 h 10000"/>
              <a:gd name="connsiteX154" fmla="*/ 9000 w 10000"/>
              <a:gd name="connsiteY154" fmla="*/ 1969 h 10000"/>
              <a:gd name="connsiteX155" fmla="*/ 9000 w 10000"/>
              <a:gd name="connsiteY155" fmla="*/ 1969 h 10000"/>
              <a:gd name="connsiteX156" fmla="*/ 9400 w 10000"/>
              <a:gd name="connsiteY156" fmla="*/ 2182 h 10000"/>
              <a:gd name="connsiteX157" fmla="*/ 9600 w 10000"/>
              <a:gd name="connsiteY157" fmla="*/ 2182 h 10000"/>
              <a:gd name="connsiteX158" fmla="*/ 9600 w 10000"/>
              <a:gd name="connsiteY158" fmla="*/ 2393 h 10000"/>
              <a:gd name="connsiteX159" fmla="*/ 9800 w 10000"/>
              <a:gd name="connsiteY159" fmla="*/ 2393 h 10000"/>
              <a:gd name="connsiteX160" fmla="*/ 9800 w 10000"/>
              <a:gd name="connsiteY160" fmla="*/ 2393 h 10000"/>
              <a:gd name="connsiteX161" fmla="*/ 10000 w 10000"/>
              <a:gd name="connsiteY161" fmla="*/ 1969 h 10000"/>
              <a:gd name="connsiteX162" fmla="*/ 10000 w 10000"/>
              <a:gd name="connsiteY162" fmla="*/ 1756 h 10000"/>
              <a:gd name="connsiteX163" fmla="*/ 9800 w 10000"/>
              <a:gd name="connsiteY163" fmla="*/ 1756 h 10000"/>
              <a:gd name="connsiteX164" fmla="*/ 9800 w 10000"/>
              <a:gd name="connsiteY164" fmla="*/ 1543 h 10000"/>
              <a:gd name="connsiteX165" fmla="*/ 9600 w 10000"/>
              <a:gd name="connsiteY165" fmla="*/ 1543 h 10000"/>
              <a:gd name="connsiteX166" fmla="*/ 9600 w 10000"/>
              <a:gd name="connsiteY166" fmla="*/ 1543 h 10000"/>
              <a:gd name="connsiteX167" fmla="*/ 9600 w 10000"/>
              <a:gd name="connsiteY167" fmla="*/ 1331 h 10000"/>
              <a:gd name="connsiteX168" fmla="*/ 9600 w 10000"/>
              <a:gd name="connsiteY168" fmla="*/ 1331 h 10000"/>
              <a:gd name="connsiteX169" fmla="*/ 9600 w 10000"/>
              <a:gd name="connsiteY169" fmla="*/ 1331 h 10000"/>
              <a:gd name="connsiteX170" fmla="*/ 9400 w 10000"/>
              <a:gd name="connsiteY170" fmla="*/ 1331 h 10000"/>
              <a:gd name="connsiteX171" fmla="*/ 9200 w 10000"/>
              <a:gd name="connsiteY171" fmla="*/ 1331 h 10000"/>
              <a:gd name="connsiteX172" fmla="*/ 9000 w 10000"/>
              <a:gd name="connsiteY172" fmla="*/ 1331 h 10000"/>
              <a:gd name="connsiteX173" fmla="*/ 8800 w 10000"/>
              <a:gd name="connsiteY173" fmla="*/ 1331 h 10000"/>
              <a:gd name="connsiteX174" fmla="*/ 8600 w 10000"/>
              <a:gd name="connsiteY174" fmla="*/ 1331 h 10000"/>
              <a:gd name="connsiteX175" fmla="*/ 8400 w 10000"/>
              <a:gd name="connsiteY175" fmla="*/ 1543 h 10000"/>
              <a:gd name="connsiteX176" fmla="*/ 8400 w 10000"/>
              <a:gd name="connsiteY176" fmla="*/ 1543 h 10000"/>
              <a:gd name="connsiteX177" fmla="*/ 8400 w 10000"/>
              <a:gd name="connsiteY177" fmla="*/ 1756 h 10000"/>
              <a:gd name="connsiteX178" fmla="*/ 8200 w 10000"/>
              <a:gd name="connsiteY178" fmla="*/ 1756 h 10000"/>
              <a:gd name="connsiteX179" fmla="*/ 7800 w 10000"/>
              <a:gd name="connsiteY179" fmla="*/ 1756 h 10000"/>
              <a:gd name="connsiteX180" fmla="*/ 7800 w 10000"/>
              <a:gd name="connsiteY180" fmla="*/ 1756 h 10000"/>
              <a:gd name="connsiteX181" fmla="*/ 7600 w 10000"/>
              <a:gd name="connsiteY181" fmla="*/ 1543 h 10000"/>
              <a:gd name="connsiteX182" fmla="*/ 7600 w 10000"/>
              <a:gd name="connsiteY182" fmla="*/ 1756 h 10000"/>
              <a:gd name="connsiteX183" fmla="*/ 7600 w 10000"/>
              <a:gd name="connsiteY183" fmla="*/ 1756 h 10000"/>
              <a:gd name="connsiteX184" fmla="*/ 7400 w 10000"/>
              <a:gd name="connsiteY184" fmla="*/ 2182 h 10000"/>
              <a:gd name="connsiteX185" fmla="*/ 7200 w 10000"/>
              <a:gd name="connsiteY185" fmla="*/ 2182 h 10000"/>
              <a:gd name="connsiteX186" fmla="*/ 7200 w 10000"/>
              <a:gd name="connsiteY186" fmla="*/ 2182 h 10000"/>
              <a:gd name="connsiteX187" fmla="*/ 7000 w 10000"/>
              <a:gd name="connsiteY187" fmla="*/ 2393 h 10000"/>
              <a:gd name="connsiteX188" fmla="*/ 7000 w 10000"/>
              <a:gd name="connsiteY188" fmla="*/ 2393 h 10000"/>
              <a:gd name="connsiteX189" fmla="*/ 7000 w 10000"/>
              <a:gd name="connsiteY189" fmla="*/ 2393 h 10000"/>
              <a:gd name="connsiteX190" fmla="*/ 6800 w 10000"/>
              <a:gd name="connsiteY190" fmla="*/ 2606 h 10000"/>
              <a:gd name="connsiteX191" fmla="*/ 6800 w 10000"/>
              <a:gd name="connsiteY191" fmla="*/ 2819 h 10000"/>
              <a:gd name="connsiteX192" fmla="*/ 6400 w 10000"/>
              <a:gd name="connsiteY192" fmla="*/ 3244 h 10000"/>
              <a:gd name="connsiteX193" fmla="*/ 6200 w 10000"/>
              <a:gd name="connsiteY193" fmla="*/ 3244 h 10000"/>
              <a:gd name="connsiteX194" fmla="*/ 6200 w 10000"/>
              <a:gd name="connsiteY194" fmla="*/ 2182 h 10000"/>
              <a:gd name="connsiteX195" fmla="*/ 6000 w 10000"/>
              <a:gd name="connsiteY195" fmla="*/ 1543 h 10000"/>
              <a:gd name="connsiteX0" fmla="*/ 6000 w 10000"/>
              <a:gd name="connsiteY0" fmla="*/ 1500 h 9957"/>
              <a:gd name="connsiteX1" fmla="*/ 5400 w 10000"/>
              <a:gd name="connsiteY1" fmla="*/ 1713 h 9957"/>
              <a:gd name="connsiteX2" fmla="*/ 3800 w 10000"/>
              <a:gd name="connsiteY2" fmla="*/ 1926 h 9957"/>
              <a:gd name="connsiteX3" fmla="*/ 3800 w 10000"/>
              <a:gd name="connsiteY3" fmla="*/ 1926 h 9957"/>
              <a:gd name="connsiteX4" fmla="*/ 3600 w 10000"/>
              <a:gd name="connsiteY4" fmla="*/ 1288 h 9957"/>
              <a:gd name="connsiteX5" fmla="*/ 3600 w 10000"/>
              <a:gd name="connsiteY5" fmla="*/ 650 h 9957"/>
              <a:gd name="connsiteX6" fmla="*/ 3400 w 10000"/>
              <a:gd name="connsiteY6" fmla="*/ 11 h 9957"/>
              <a:gd name="connsiteX7" fmla="*/ 3485 w 10000"/>
              <a:gd name="connsiteY7" fmla="*/ 239 h 9957"/>
              <a:gd name="connsiteX8" fmla="*/ 3454 w 10000"/>
              <a:gd name="connsiteY8" fmla="*/ 3 h 9957"/>
              <a:gd name="connsiteX9" fmla="*/ 3116 w 10000"/>
              <a:gd name="connsiteY9" fmla="*/ 272 h 9957"/>
              <a:gd name="connsiteX10" fmla="*/ 3454 w 10000"/>
              <a:gd name="connsiteY10" fmla="*/ 363 h 9957"/>
              <a:gd name="connsiteX11" fmla="*/ 3496 w 10000"/>
              <a:gd name="connsiteY11" fmla="*/ 350 h 9957"/>
              <a:gd name="connsiteX12" fmla="*/ 3527 w 10000"/>
              <a:gd name="connsiteY12" fmla="*/ 584 h 9957"/>
              <a:gd name="connsiteX13" fmla="*/ 3200 w 10000"/>
              <a:gd name="connsiteY13" fmla="*/ 650 h 9957"/>
              <a:gd name="connsiteX14" fmla="*/ 3200 w 10000"/>
              <a:gd name="connsiteY14" fmla="*/ 863 h 9957"/>
              <a:gd name="connsiteX15" fmla="*/ 3200 w 10000"/>
              <a:gd name="connsiteY15" fmla="*/ 1076 h 9957"/>
              <a:gd name="connsiteX16" fmla="*/ 3200 w 10000"/>
              <a:gd name="connsiteY16" fmla="*/ 1500 h 9957"/>
              <a:gd name="connsiteX17" fmla="*/ 3200 w 10000"/>
              <a:gd name="connsiteY17" fmla="*/ 1500 h 9957"/>
              <a:gd name="connsiteX18" fmla="*/ 3200 w 10000"/>
              <a:gd name="connsiteY18" fmla="*/ 2139 h 9957"/>
              <a:gd name="connsiteX19" fmla="*/ 3000 w 10000"/>
              <a:gd name="connsiteY19" fmla="*/ 2563 h 9957"/>
              <a:gd name="connsiteX20" fmla="*/ 3000 w 10000"/>
              <a:gd name="connsiteY20" fmla="*/ 2563 h 9957"/>
              <a:gd name="connsiteX21" fmla="*/ 2800 w 10000"/>
              <a:gd name="connsiteY21" fmla="*/ 2989 h 9957"/>
              <a:gd name="connsiteX22" fmla="*/ 2000 w 10000"/>
              <a:gd name="connsiteY22" fmla="*/ 3415 h 9957"/>
              <a:gd name="connsiteX23" fmla="*/ 2000 w 10000"/>
              <a:gd name="connsiteY23" fmla="*/ 3415 h 9957"/>
              <a:gd name="connsiteX24" fmla="*/ 2000 w 10000"/>
              <a:gd name="connsiteY24" fmla="*/ 3415 h 9957"/>
              <a:gd name="connsiteX25" fmla="*/ 2000 w 10000"/>
              <a:gd name="connsiteY25" fmla="*/ 3415 h 9957"/>
              <a:gd name="connsiteX26" fmla="*/ 1800 w 10000"/>
              <a:gd name="connsiteY26" fmla="*/ 3628 h 9957"/>
              <a:gd name="connsiteX27" fmla="*/ 1600 w 10000"/>
              <a:gd name="connsiteY27" fmla="*/ 3841 h 9957"/>
              <a:gd name="connsiteX28" fmla="*/ 1600 w 10000"/>
              <a:gd name="connsiteY28" fmla="*/ 3841 h 9957"/>
              <a:gd name="connsiteX29" fmla="*/ 1400 w 10000"/>
              <a:gd name="connsiteY29" fmla="*/ 4054 h 9957"/>
              <a:gd name="connsiteX30" fmla="*/ 1400 w 10000"/>
              <a:gd name="connsiteY30" fmla="*/ 4054 h 9957"/>
              <a:gd name="connsiteX31" fmla="*/ 1400 w 10000"/>
              <a:gd name="connsiteY31" fmla="*/ 4054 h 9957"/>
              <a:gd name="connsiteX32" fmla="*/ 1400 w 10000"/>
              <a:gd name="connsiteY32" fmla="*/ 4266 h 9957"/>
              <a:gd name="connsiteX33" fmla="*/ 1400 w 10000"/>
              <a:gd name="connsiteY33" fmla="*/ 4266 h 9957"/>
              <a:gd name="connsiteX34" fmla="*/ 1400 w 10000"/>
              <a:gd name="connsiteY34" fmla="*/ 4479 h 9957"/>
              <a:gd name="connsiteX35" fmla="*/ 1400 w 10000"/>
              <a:gd name="connsiteY35" fmla="*/ 4905 h 9957"/>
              <a:gd name="connsiteX36" fmla="*/ 1400 w 10000"/>
              <a:gd name="connsiteY36" fmla="*/ 4905 h 9957"/>
              <a:gd name="connsiteX37" fmla="*/ 1400 w 10000"/>
              <a:gd name="connsiteY37" fmla="*/ 4905 h 9957"/>
              <a:gd name="connsiteX38" fmla="*/ 1400 w 10000"/>
              <a:gd name="connsiteY38" fmla="*/ 5117 h 9957"/>
              <a:gd name="connsiteX39" fmla="*/ 1200 w 10000"/>
              <a:gd name="connsiteY39" fmla="*/ 5117 h 9957"/>
              <a:gd name="connsiteX40" fmla="*/ 1000 w 10000"/>
              <a:gd name="connsiteY40" fmla="*/ 4905 h 9957"/>
              <a:gd name="connsiteX41" fmla="*/ 1000 w 10000"/>
              <a:gd name="connsiteY41" fmla="*/ 4693 h 9957"/>
              <a:gd name="connsiteX42" fmla="*/ 800 w 10000"/>
              <a:gd name="connsiteY42" fmla="*/ 4905 h 9957"/>
              <a:gd name="connsiteX43" fmla="*/ 800 w 10000"/>
              <a:gd name="connsiteY43" fmla="*/ 5117 h 9957"/>
              <a:gd name="connsiteX44" fmla="*/ 800 w 10000"/>
              <a:gd name="connsiteY44" fmla="*/ 5330 h 9957"/>
              <a:gd name="connsiteX45" fmla="*/ 600 w 10000"/>
              <a:gd name="connsiteY45" fmla="*/ 5543 h 9957"/>
              <a:gd name="connsiteX46" fmla="*/ 600 w 10000"/>
              <a:gd name="connsiteY46" fmla="*/ 5543 h 9957"/>
              <a:gd name="connsiteX47" fmla="*/ 800 w 10000"/>
              <a:gd name="connsiteY47" fmla="*/ 5969 h 9957"/>
              <a:gd name="connsiteX48" fmla="*/ 600 w 10000"/>
              <a:gd name="connsiteY48" fmla="*/ 6182 h 9957"/>
              <a:gd name="connsiteX49" fmla="*/ 600 w 10000"/>
              <a:gd name="connsiteY49" fmla="*/ 6182 h 9957"/>
              <a:gd name="connsiteX50" fmla="*/ 600 w 10000"/>
              <a:gd name="connsiteY50" fmla="*/ 6395 h 9957"/>
              <a:gd name="connsiteX51" fmla="*/ 200 w 10000"/>
              <a:gd name="connsiteY51" fmla="*/ 6821 h 9957"/>
              <a:gd name="connsiteX52" fmla="*/ 0 w 10000"/>
              <a:gd name="connsiteY52" fmla="*/ 6821 h 9957"/>
              <a:gd name="connsiteX53" fmla="*/ 0 w 10000"/>
              <a:gd name="connsiteY53" fmla="*/ 6821 h 9957"/>
              <a:gd name="connsiteX54" fmla="*/ 0 w 10000"/>
              <a:gd name="connsiteY54" fmla="*/ 7033 h 9957"/>
              <a:gd name="connsiteX55" fmla="*/ 0 w 10000"/>
              <a:gd name="connsiteY55" fmla="*/ 7459 h 9957"/>
              <a:gd name="connsiteX56" fmla="*/ 0 w 10000"/>
              <a:gd name="connsiteY56" fmla="*/ 7459 h 9957"/>
              <a:gd name="connsiteX57" fmla="*/ 200 w 10000"/>
              <a:gd name="connsiteY57" fmla="*/ 7672 h 9957"/>
              <a:gd name="connsiteX58" fmla="*/ 200 w 10000"/>
              <a:gd name="connsiteY58" fmla="*/ 7672 h 9957"/>
              <a:gd name="connsiteX59" fmla="*/ 400 w 10000"/>
              <a:gd name="connsiteY59" fmla="*/ 8097 h 9957"/>
              <a:gd name="connsiteX60" fmla="*/ 400 w 10000"/>
              <a:gd name="connsiteY60" fmla="*/ 8097 h 9957"/>
              <a:gd name="connsiteX61" fmla="*/ 600 w 10000"/>
              <a:gd name="connsiteY61" fmla="*/ 8521 h 9957"/>
              <a:gd name="connsiteX62" fmla="*/ 1000 w 10000"/>
              <a:gd name="connsiteY62" fmla="*/ 8734 h 9957"/>
              <a:gd name="connsiteX63" fmla="*/ 1600 w 10000"/>
              <a:gd name="connsiteY63" fmla="*/ 9160 h 9957"/>
              <a:gd name="connsiteX64" fmla="*/ 1600 w 10000"/>
              <a:gd name="connsiteY64" fmla="*/ 9160 h 9957"/>
              <a:gd name="connsiteX65" fmla="*/ 1600 w 10000"/>
              <a:gd name="connsiteY65" fmla="*/ 9160 h 9957"/>
              <a:gd name="connsiteX66" fmla="*/ 1600 w 10000"/>
              <a:gd name="connsiteY66" fmla="*/ 9160 h 9957"/>
              <a:gd name="connsiteX67" fmla="*/ 1600 w 10000"/>
              <a:gd name="connsiteY67" fmla="*/ 9160 h 9957"/>
              <a:gd name="connsiteX68" fmla="*/ 1600 w 10000"/>
              <a:gd name="connsiteY68" fmla="*/ 9160 h 9957"/>
              <a:gd name="connsiteX69" fmla="*/ 1600 w 10000"/>
              <a:gd name="connsiteY69" fmla="*/ 9160 h 9957"/>
              <a:gd name="connsiteX70" fmla="*/ 1600 w 10000"/>
              <a:gd name="connsiteY70" fmla="*/ 9160 h 9957"/>
              <a:gd name="connsiteX71" fmla="*/ 1600 w 10000"/>
              <a:gd name="connsiteY71" fmla="*/ 9160 h 9957"/>
              <a:gd name="connsiteX72" fmla="*/ 1600 w 10000"/>
              <a:gd name="connsiteY72" fmla="*/ 9160 h 9957"/>
              <a:gd name="connsiteX73" fmla="*/ 1600 w 10000"/>
              <a:gd name="connsiteY73" fmla="*/ 9160 h 9957"/>
              <a:gd name="connsiteX74" fmla="*/ 1800 w 10000"/>
              <a:gd name="connsiteY74" fmla="*/ 9160 h 9957"/>
              <a:gd name="connsiteX75" fmla="*/ 1800 w 10000"/>
              <a:gd name="connsiteY75" fmla="*/ 9160 h 9957"/>
              <a:gd name="connsiteX76" fmla="*/ 1800 w 10000"/>
              <a:gd name="connsiteY76" fmla="*/ 9160 h 9957"/>
              <a:gd name="connsiteX77" fmla="*/ 1800 w 10000"/>
              <a:gd name="connsiteY77" fmla="*/ 9160 h 9957"/>
              <a:gd name="connsiteX78" fmla="*/ 1800 w 10000"/>
              <a:gd name="connsiteY78" fmla="*/ 9160 h 9957"/>
              <a:gd name="connsiteX79" fmla="*/ 1800 w 10000"/>
              <a:gd name="connsiteY79" fmla="*/ 9160 h 9957"/>
              <a:gd name="connsiteX80" fmla="*/ 1800 w 10000"/>
              <a:gd name="connsiteY80" fmla="*/ 9160 h 9957"/>
              <a:gd name="connsiteX81" fmla="*/ 1800 w 10000"/>
              <a:gd name="connsiteY81" fmla="*/ 9160 h 9957"/>
              <a:gd name="connsiteX82" fmla="*/ 1800 w 10000"/>
              <a:gd name="connsiteY82" fmla="*/ 9160 h 9957"/>
              <a:gd name="connsiteX83" fmla="*/ 1800 w 10000"/>
              <a:gd name="connsiteY83" fmla="*/ 9160 h 9957"/>
              <a:gd name="connsiteX84" fmla="*/ 1800 w 10000"/>
              <a:gd name="connsiteY84" fmla="*/ 9160 h 9957"/>
              <a:gd name="connsiteX85" fmla="*/ 1800 w 10000"/>
              <a:gd name="connsiteY85" fmla="*/ 9160 h 9957"/>
              <a:gd name="connsiteX86" fmla="*/ 1800 w 10000"/>
              <a:gd name="connsiteY86" fmla="*/ 9160 h 9957"/>
              <a:gd name="connsiteX87" fmla="*/ 1800 w 10000"/>
              <a:gd name="connsiteY87" fmla="*/ 9160 h 9957"/>
              <a:gd name="connsiteX88" fmla="*/ 1800 w 10000"/>
              <a:gd name="connsiteY88" fmla="*/ 9160 h 9957"/>
              <a:gd name="connsiteX89" fmla="*/ 1800 w 10000"/>
              <a:gd name="connsiteY89" fmla="*/ 9160 h 9957"/>
              <a:gd name="connsiteX90" fmla="*/ 1800 w 10000"/>
              <a:gd name="connsiteY90" fmla="*/ 9160 h 9957"/>
              <a:gd name="connsiteX91" fmla="*/ 1800 w 10000"/>
              <a:gd name="connsiteY91" fmla="*/ 9160 h 9957"/>
              <a:gd name="connsiteX92" fmla="*/ 2200 w 10000"/>
              <a:gd name="connsiteY92" fmla="*/ 9798 h 9957"/>
              <a:gd name="connsiteX93" fmla="*/ 3000 w 10000"/>
              <a:gd name="connsiteY93" fmla="*/ 9798 h 9957"/>
              <a:gd name="connsiteX94" fmla="*/ 3000 w 10000"/>
              <a:gd name="connsiteY94" fmla="*/ 9798 h 9957"/>
              <a:gd name="connsiteX95" fmla="*/ 3200 w 10000"/>
              <a:gd name="connsiteY95" fmla="*/ 9585 h 9957"/>
              <a:gd name="connsiteX96" fmla="*/ 3400 w 10000"/>
              <a:gd name="connsiteY96" fmla="*/ 9585 h 9957"/>
              <a:gd name="connsiteX97" fmla="*/ 3600 w 10000"/>
              <a:gd name="connsiteY97" fmla="*/ 9585 h 9957"/>
              <a:gd name="connsiteX98" fmla="*/ 3600 w 10000"/>
              <a:gd name="connsiteY98" fmla="*/ 9585 h 9957"/>
              <a:gd name="connsiteX99" fmla="*/ 3800 w 10000"/>
              <a:gd name="connsiteY99" fmla="*/ 9585 h 9957"/>
              <a:gd name="connsiteX100" fmla="*/ 4000 w 10000"/>
              <a:gd name="connsiteY100" fmla="*/ 9373 h 9957"/>
              <a:gd name="connsiteX101" fmla="*/ 4000 w 10000"/>
              <a:gd name="connsiteY101" fmla="*/ 9373 h 9957"/>
              <a:gd name="connsiteX102" fmla="*/ 4000 w 10000"/>
              <a:gd name="connsiteY102" fmla="*/ 8947 h 9957"/>
              <a:gd name="connsiteX103" fmla="*/ 4200 w 10000"/>
              <a:gd name="connsiteY103" fmla="*/ 8947 h 9957"/>
              <a:gd name="connsiteX104" fmla="*/ 4400 w 10000"/>
              <a:gd name="connsiteY104" fmla="*/ 9160 h 9957"/>
              <a:gd name="connsiteX105" fmla="*/ 4600 w 10000"/>
              <a:gd name="connsiteY105" fmla="*/ 8947 h 9957"/>
              <a:gd name="connsiteX106" fmla="*/ 5000 w 10000"/>
              <a:gd name="connsiteY106" fmla="*/ 8734 h 9957"/>
              <a:gd name="connsiteX107" fmla="*/ 5000 w 10000"/>
              <a:gd name="connsiteY107" fmla="*/ 8734 h 9957"/>
              <a:gd name="connsiteX108" fmla="*/ 5400 w 10000"/>
              <a:gd name="connsiteY108" fmla="*/ 8521 h 9957"/>
              <a:gd name="connsiteX109" fmla="*/ 5400 w 10000"/>
              <a:gd name="connsiteY109" fmla="*/ 8521 h 9957"/>
              <a:gd name="connsiteX110" fmla="*/ 5400 w 10000"/>
              <a:gd name="connsiteY110" fmla="*/ 8309 h 9957"/>
              <a:gd name="connsiteX111" fmla="*/ 5400 w 10000"/>
              <a:gd name="connsiteY111" fmla="*/ 8309 h 9957"/>
              <a:gd name="connsiteX112" fmla="*/ 5400 w 10000"/>
              <a:gd name="connsiteY112" fmla="*/ 8309 h 9957"/>
              <a:gd name="connsiteX113" fmla="*/ 5400 w 10000"/>
              <a:gd name="connsiteY113" fmla="*/ 8097 h 9957"/>
              <a:gd name="connsiteX114" fmla="*/ 5400 w 10000"/>
              <a:gd name="connsiteY114" fmla="*/ 8097 h 9957"/>
              <a:gd name="connsiteX115" fmla="*/ 5400 w 10000"/>
              <a:gd name="connsiteY115" fmla="*/ 7884 h 9957"/>
              <a:gd name="connsiteX116" fmla="*/ 5400 w 10000"/>
              <a:gd name="connsiteY116" fmla="*/ 7672 h 9957"/>
              <a:gd name="connsiteX117" fmla="*/ 5600 w 10000"/>
              <a:gd name="connsiteY117" fmla="*/ 7459 h 9957"/>
              <a:gd name="connsiteX118" fmla="*/ 5600 w 10000"/>
              <a:gd name="connsiteY118" fmla="*/ 7246 h 9957"/>
              <a:gd name="connsiteX119" fmla="*/ 5600 w 10000"/>
              <a:gd name="connsiteY119" fmla="*/ 7033 h 9957"/>
              <a:gd name="connsiteX120" fmla="*/ 5800 w 10000"/>
              <a:gd name="connsiteY120" fmla="*/ 6821 h 9957"/>
              <a:gd name="connsiteX121" fmla="*/ 5800 w 10000"/>
              <a:gd name="connsiteY121" fmla="*/ 6608 h 9957"/>
              <a:gd name="connsiteX122" fmla="*/ 5800 w 10000"/>
              <a:gd name="connsiteY122" fmla="*/ 6395 h 9957"/>
              <a:gd name="connsiteX123" fmla="*/ 6000 w 10000"/>
              <a:gd name="connsiteY123" fmla="*/ 6182 h 9957"/>
              <a:gd name="connsiteX124" fmla="*/ 6000 w 10000"/>
              <a:gd name="connsiteY124" fmla="*/ 6182 h 9957"/>
              <a:gd name="connsiteX125" fmla="*/ 6000 w 10000"/>
              <a:gd name="connsiteY125" fmla="*/ 5756 h 9957"/>
              <a:gd name="connsiteX126" fmla="*/ 6200 w 10000"/>
              <a:gd name="connsiteY126" fmla="*/ 5756 h 9957"/>
              <a:gd name="connsiteX127" fmla="*/ 6200 w 10000"/>
              <a:gd name="connsiteY127" fmla="*/ 5330 h 9957"/>
              <a:gd name="connsiteX128" fmla="*/ 6200 w 10000"/>
              <a:gd name="connsiteY128" fmla="*/ 5330 h 9957"/>
              <a:gd name="connsiteX129" fmla="*/ 6200 w 10000"/>
              <a:gd name="connsiteY129" fmla="*/ 5117 h 9957"/>
              <a:gd name="connsiteX130" fmla="*/ 6400 w 10000"/>
              <a:gd name="connsiteY130" fmla="*/ 4905 h 9957"/>
              <a:gd name="connsiteX131" fmla="*/ 6600 w 10000"/>
              <a:gd name="connsiteY131" fmla="*/ 5117 h 9957"/>
              <a:gd name="connsiteX132" fmla="*/ 6600 w 10000"/>
              <a:gd name="connsiteY132" fmla="*/ 5117 h 9957"/>
              <a:gd name="connsiteX133" fmla="*/ 6800 w 10000"/>
              <a:gd name="connsiteY133" fmla="*/ 5330 h 9957"/>
              <a:gd name="connsiteX134" fmla="*/ 6800 w 10000"/>
              <a:gd name="connsiteY134" fmla="*/ 5330 h 9957"/>
              <a:gd name="connsiteX135" fmla="*/ 6800 w 10000"/>
              <a:gd name="connsiteY135" fmla="*/ 5330 h 9957"/>
              <a:gd name="connsiteX136" fmla="*/ 7200 w 10000"/>
              <a:gd name="connsiteY136" fmla="*/ 5117 h 9957"/>
              <a:gd name="connsiteX137" fmla="*/ 7200 w 10000"/>
              <a:gd name="connsiteY137" fmla="*/ 4905 h 9957"/>
              <a:gd name="connsiteX138" fmla="*/ 7400 w 10000"/>
              <a:gd name="connsiteY138" fmla="*/ 4693 h 9957"/>
              <a:gd name="connsiteX139" fmla="*/ 7400 w 10000"/>
              <a:gd name="connsiteY139" fmla="*/ 4479 h 9957"/>
              <a:gd name="connsiteX140" fmla="*/ 7400 w 10000"/>
              <a:gd name="connsiteY140" fmla="*/ 4054 h 9957"/>
              <a:gd name="connsiteX141" fmla="*/ 7800 w 10000"/>
              <a:gd name="connsiteY141" fmla="*/ 3841 h 9957"/>
              <a:gd name="connsiteX142" fmla="*/ 8000 w 10000"/>
              <a:gd name="connsiteY142" fmla="*/ 3841 h 9957"/>
              <a:gd name="connsiteX143" fmla="*/ 8000 w 10000"/>
              <a:gd name="connsiteY143" fmla="*/ 3841 h 9957"/>
              <a:gd name="connsiteX144" fmla="*/ 8200 w 10000"/>
              <a:gd name="connsiteY144" fmla="*/ 3415 h 9957"/>
              <a:gd name="connsiteX145" fmla="*/ 8400 w 10000"/>
              <a:gd name="connsiteY145" fmla="*/ 3201 h 9957"/>
              <a:gd name="connsiteX146" fmla="*/ 8400 w 10000"/>
              <a:gd name="connsiteY146" fmla="*/ 3201 h 9957"/>
              <a:gd name="connsiteX147" fmla="*/ 8400 w 10000"/>
              <a:gd name="connsiteY147" fmla="*/ 2989 h 9957"/>
              <a:gd name="connsiteX148" fmla="*/ 8600 w 10000"/>
              <a:gd name="connsiteY148" fmla="*/ 2776 h 9957"/>
              <a:gd name="connsiteX149" fmla="*/ 8600 w 10000"/>
              <a:gd name="connsiteY149" fmla="*/ 2350 h 9957"/>
              <a:gd name="connsiteX150" fmla="*/ 8600 w 10000"/>
              <a:gd name="connsiteY150" fmla="*/ 2350 h 9957"/>
              <a:gd name="connsiteX151" fmla="*/ 8600 w 10000"/>
              <a:gd name="connsiteY151" fmla="*/ 2139 h 9957"/>
              <a:gd name="connsiteX152" fmla="*/ 8600 w 10000"/>
              <a:gd name="connsiteY152" fmla="*/ 2139 h 9957"/>
              <a:gd name="connsiteX153" fmla="*/ 8800 w 10000"/>
              <a:gd name="connsiteY153" fmla="*/ 1926 h 9957"/>
              <a:gd name="connsiteX154" fmla="*/ 9000 w 10000"/>
              <a:gd name="connsiteY154" fmla="*/ 1926 h 9957"/>
              <a:gd name="connsiteX155" fmla="*/ 9000 w 10000"/>
              <a:gd name="connsiteY155" fmla="*/ 1926 h 9957"/>
              <a:gd name="connsiteX156" fmla="*/ 9400 w 10000"/>
              <a:gd name="connsiteY156" fmla="*/ 2139 h 9957"/>
              <a:gd name="connsiteX157" fmla="*/ 9600 w 10000"/>
              <a:gd name="connsiteY157" fmla="*/ 2139 h 9957"/>
              <a:gd name="connsiteX158" fmla="*/ 9600 w 10000"/>
              <a:gd name="connsiteY158" fmla="*/ 2350 h 9957"/>
              <a:gd name="connsiteX159" fmla="*/ 9800 w 10000"/>
              <a:gd name="connsiteY159" fmla="*/ 2350 h 9957"/>
              <a:gd name="connsiteX160" fmla="*/ 9800 w 10000"/>
              <a:gd name="connsiteY160" fmla="*/ 2350 h 9957"/>
              <a:gd name="connsiteX161" fmla="*/ 10000 w 10000"/>
              <a:gd name="connsiteY161" fmla="*/ 1926 h 9957"/>
              <a:gd name="connsiteX162" fmla="*/ 10000 w 10000"/>
              <a:gd name="connsiteY162" fmla="*/ 1713 h 9957"/>
              <a:gd name="connsiteX163" fmla="*/ 9800 w 10000"/>
              <a:gd name="connsiteY163" fmla="*/ 1713 h 9957"/>
              <a:gd name="connsiteX164" fmla="*/ 9800 w 10000"/>
              <a:gd name="connsiteY164" fmla="*/ 1500 h 9957"/>
              <a:gd name="connsiteX165" fmla="*/ 9600 w 10000"/>
              <a:gd name="connsiteY165" fmla="*/ 1500 h 9957"/>
              <a:gd name="connsiteX166" fmla="*/ 9600 w 10000"/>
              <a:gd name="connsiteY166" fmla="*/ 1500 h 9957"/>
              <a:gd name="connsiteX167" fmla="*/ 9600 w 10000"/>
              <a:gd name="connsiteY167" fmla="*/ 1288 h 9957"/>
              <a:gd name="connsiteX168" fmla="*/ 9600 w 10000"/>
              <a:gd name="connsiteY168" fmla="*/ 1288 h 9957"/>
              <a:gd name="connsiteX169" fmla="*/ 9600 w 10000"/>
              <a:gd name="connsiteY169" fmla="*/ 1288 h 9957"/>
              <a:gd name="connsiteX170" fmla="*/ 9400 w 10000"/>
              <a:gd name="connsiteY170" fmla="*/ 1288 h 9957"/>
              <a:gd name="connsiteX171" fmla="*/ 9200 w 10000"/>
              <a:gd name="connsiteY171" fmla="*/ 1288 h 9957"/>
              <a:gd name="connsiteX172" fmla="*/ 9000 w 10000"/>
              <a:gd name="connsiteY172" fmla="*/ 1288 h 9957"/>
              <a:gd name="connsiteX173" fmla="*/ 8800 w 10000"/>
              <a:gd name="connsiteY173" fmla="*/ 1288 h 9957"/>
              <a:gd name="connsiteX174" fmla="*/ 8600 w 10000"/>
              <a:gd name="connsiteY174" fmla="*/ 1288 h 9957"/>
              <a:gd name="connsiteX175" fmla="*/ 8400 w 10000"/>
              <a:gd name="connsiteY175" fmla="*/ 1500 h 9957"/>
              <a:gd name="connsiteX176" fmla="*/ 8400 w 10000"/>
              <a:gd name="connsiteY176" fmla="*/ 1500 h 9957"/>
              <a:gd name="connsiteX177" fmla="*/ 8400 w 10000"/>
              <a:gd name="connsiteY177" fmla="*/ 1713 h 9957"/>
              <a:gd name="connsiteX178" fmla="*/ 8200 w 10000"/>
              <a:gd name="connsiteY178" fmla="*/ 1713 h 9957"/>
              <a:gd name="connsiteX179" fmla="*/ 7800 w 10000"/>
              <a:gd name="connsiteY179" fmla="*/ 1713 h 9957"/>
              <a:gd name="connsiteX180" fmla="*/ 7800 w 10000"/>
              <a:gd name="connsiteY180" fmla="*/ 1713 h 9957"/>
              <a:gd name="connsiteX181" fmla="*/ 7600 w 10000"/>
              <a:gd name="connsiteY181" fmla="*/ 1500 h 9957"/>
              <a:gd name="connsiteX182" fmla="*/ 7600 w 10000"/>
              <a:gd name="connsiteY182" fmla="*/ 1713 h 9957"/>
              <a:gd name="connsiteX183" fmla="*/ 7600 w 10000"/>
              <a:gd name="connsiteY183" fmla="*/ 1713 h 9957"/>
              <a:gd name="connsiteX184" fmla="*/ 7400 w 10000"/>
              <a:gd name="connsiteY184" fmla="*/ 2139 h 9957"/>
              <a:gd name="connsiteX185" fmla="*/ 7200 w 10000"/>
              <a:gd name="connsiteY185" fmla="*/ 2139 h 9957"/>
              <a:gd name="connsiteX186" fmla="*/ 7200 w 10000"/>
              <a:gd name="connsiteY186" fmla="*/ 2139 h 9957"/>
              <a:gd name="connsiteX187" fmla="*/ 7000 w 10000"/>
              <a:gd name="connsiteY187" fmla="*/ 2350 h 9957"/>
              <a:gd name="connsiteX188" fmla="*/ 7000 w 10000"/>
              <a:gd name="connsiteY188" fmla="*/ 2350 h 9957"/>
              <a:gd name="connsiteX189" fmla="*/ 7000 w 10000"/>
              <a:gd name="connsiteY189" fmla="*/ 2350 h 9957"/>
              <a:gd name="connsiteX190" fmla="*/ 6800 w 10000"/>
              <a:gd name="connsiteY190" fmla="*/ 2563 h 9957"/>
              <a:gd name="connsiteX191" fmla="*/ 6800 w 10000"/>
              <a:gd name="connsiteY191" fmla="*/ 2776 h 9957"/>
              <a:gd name="connsiteX192" fmla="*/ 6400 w 10000"/>
              <a:gd name="connsiteY192" fmla="*/ 3201 h 9957"/>
              <a:gd name="connsiteX193" fmla="*/ 6200 w 10000"/>
              <a:gd name="connsiteY193" fmla="*/ 3201 h 9957"/>
              <a:gd name="connsiteX194" fmla="*/ 6200 w 10000"/>
              <a:gd name="connsiteY194" fmla="*/ 2139 h 9957"/>
              <a:gd name="connsiteX195" fmla="*/ 6000 w 10000"/>
              <a:gd name="connsiteY195" fmla="*/ 1500 h 9957"/>
              <a:gd name="connsiteX0" fmla="*/ 6000 w 10000"/>
              <a:gd name="connsiteY0" fmla="*/ 1509 h 10003"/>
              <a:gd name="connsiteX1" fmla="*/ 5400 w 10000"/>
              <a:gd name="connsiteY1" fmla="*/ 1723 h 10003"/>
              <a:gd name="connsiteX2" fmla="*/ 3800 w 10000"/>
              <a:gd name="connsiteY2" fmla="*/ 1937 h 10003"/>
              <a:gd name="connsiteX3" fmla="*/ 3800 w 10000"/>
              <a:gd name="connsiteY3" fmla="*/ 1937 h 10003"/>
              <a:gd name="connsiteX4" fmla="*/ 3600 w 10000"/>
              <a:gd name="connsiteY4" fmla="*/ 1297 h 10003"/>
              <a:gd name="connsiteX5" fmla="*/ 3600 w 10000"/>
              <a:gd name="connsiteY5" fmla="*/ 656 h 10003"/>
              <a:gd name="connsiteX6" fmla="*/ 3400 w 10000"/>
              <a:gd name="connsiteY6" fmla="*/ 14 h 10003"/>
              <a:gd name="connsiteX7" fmla="*/ 3485 w 10000"/>
              <a:gd name="connsiteY7" fmla="*/ 243 h 10003"/>
              <a:gd name="connsiteX8" fmla="*/ 3454 w 10000"/>
              <a:gd name="connsiteY8" fmla="*/ 6 h 10003"/>
              <a:gd name="connsiteX9" fmla="*/ 3370 w 10000"/>
              <a:gd name="connsiteY9" fmla="*/ 547 h 10003"/>
              <a:gd name="connsiteX10" fmla="*/ 3454 w 10000"/>
              <a:gd name="connsiteY10" fmla="*/ 368 h 10003"/>
              <a:gd name="connsiteX11" fmla="*/ 3496 w 10000"/>
              <a:gd name="connsiteY11" fmla="*/ 355 h 10003"/>
              <a:gd name="connsiteX12" fmla="*/ 3527 w 10000"/>
              <a:gd name="connsiteY12" fmla="*/ 590 h 10003"/>
              <a:gd name="connsiteX13" fmla="*/ 3200 w 10000"/>
              <a:gd name="connsiteY13" fmla="*/ 656 h 10003"/>
              <a:gd name="connsiteX14" fmla="*/ 3200 w 10000"/>
              <a:gd name="connsiteY14" fmla="*/ 870 h 10003"/>
              <a:gd name="connsiteX15" fmla="*/ 3200 w 10000"/>
              <a:gd name="connsiteY15" fmla="*/ 1084 h 10003"/>
              <a:gd name="connsiteX16" fmla="*/ 3200 w 10000"/>
              <a:gd name="connsiteY16" fmla="*/ 1509 h 10003"/>
              <a:gd name="connsiteX17" fmla="*/ 3200 w 10000"/>
              <a:gd name="connsiteY17" fmla="*/ 1509 h 10003"/>
              <a:gd name="connsiteX18" fmla="*/ 3200 w 10000"/>
              <a:gd name="connsiteY18" fmla="*/ 2151 h 10003"/>
              <a:gd name="connsiteX19" fmla="*/ 3000 w 10000"/>
              <a:gd name="connsiteY19" fmla="*/ 2577 h 10003"/>
              <a:gd name="connsiteX20" fmla="*/ 3000 w 10000"/>
              <a:gd name="connsiteY20" fmla="*/ 2577 h 10003"/>
              <a:gd name="connsiteX21" fmla="*/ 2800 w 10000"/>
              <a:gd name="connsiteY21" fmla="*/ 3005 h 10003"/>
              <a:gd name="connsiteX22" fmla="*/ 2000 w 10000"/>
              <a:gd name="connsiteY22" fmla="*/ 3433 h 10003"/>
              <a:gd name="connsiteX23" fmla="*/ 2000 w 10000"/>
              <a:gd name="connsiteY23" fmla="*/ 3433 h 10003"/>
              <a:gd name="connsiteX24" fmla="*/ 2000 w 10000"/>
              <a:gd name="connsiteY24" fmla="*/ 3433 h 10003"/>
              <a:gd name="connsiteX25" fmla="*/ 2000 w 10000"/>
              <a:gd name="connsiteY25" fmla="*/ 3433 h 10003"/>
              <a:gd name="connsiteX26" fmla="*/ 1800 w 10000"/>
              <a:gd name="connsiteY26" fmla="*/ 3647 h 10003"/>
              <a:gd name="connsiteX27" fmla="*/ 1600 w 10000"/>
              <a:gd name="connsiteY27" fmla="*/ 3861 h 10003"/>
              <a:gd name="connsiteX28" fmla="*/ 1600 w 10000"/>
              <a:gd name="connsiteY28" fmla="*/ 3861 h 10003"/>
              <a:gd name="connsiteX29" fmla="*/ 1400 w 10000"/>
              <a:gd name="connsiteY29" fmla="*/ 4075 h 10003"/>
              <a:gd name="connsiteX30" fmla="*/ 1400 w 10000"/>
              <a:gd name="connsiteY30" fmla="*/ 4075 h 10003"/>
              <a:gd name="connsiteX31" fmla="*/ 1400 w 10000"/>
              <a:gd name="connsiteY31" fmla="*/ 4075 h 10003"/>
              <a:gd name="connsiteX32" fmla="*/ 1400 w 10000"/>
              <a:gd name="connsiteY32" fmla="*/ 4287 h 10003"/>
              <a:gd name="connsiteX33" fmla="*/ 1400 w 10000"/>
              <a:gd name="connsiteY33" fmla="*/ 4287 h 10003"/>
              <a:gd name="connsiteX34" fmla="*/ 1400 w 10000"/>
              <a:gd name="connsiteY34" fmla="*/ 4501 h 10003"/>
              <a:gd name="connsiteX35" fmla="*/ 1400 w 10000"/>
              <a:gd name="connsiteY35" fmla="*/ 4929 h 10003"/>
              <a:gd name="connsiteX36" fmla="*/ 1400 w 10000"/>
              <a:gd name="connsiteY36" fmla="*/ 4929 h 10003"/>
              <a:gd name="connsiteX37" fmla="*/ 1400 w 10000"/>
              <a:gd name="connsiteY37" fmla="*/ 4929 h 10003"/>
              <a:gd name="connsiteX38" fmla="*/ 1400 w 10000"/>
              <a:gd name="connsiteY38" fmla="*/ 5142 h 10003"/>
              <a:gd name="connsiteX39" fmla="*/ 1200 w 10000"/>
              <a:gd name="connsiteY39" fmla="*/ 5142 h 10003"/>
              <a:gd name="connsiteX40" fmla="*/ 1000 w 10000"/>
              <a:gd name="connsiteY40" fmla="*/ 4929 h 10003"/>
              <a:gd name="connsiteX41" fmla="*/ 1000 w 10000"/>
              <a:gd name="connsiteY41" fmla="*/ 4716 h 10003"/>
              <a:gd name="connsiteX42" fmla="*/ 800 w 10000"/>
              <a:gd name="connsiteY42" fmla="*/ 4929 h 10003"/>
              <a:gd name="connsiteX43" fmla="*/ 800 w 10000"/>
              <a:gd name="connsiteY43" fmla="*/ 5142 h 10003"/>
              <a:gd name="connsiteX44" fmla="*/ 800 w 10000"/>
              <a:gd name="connsiteY44" fmla="*/ 5356 h 10003"/>
              <a:gd name="connsiteX45" fmla="*/ 600 w 10000"/>
              <a:gd name="connsiteY45" fmla="*/ 5570 h 10003"/>
              <a:gd name="connsiteX46" fmla="*/ 600 w 10000"/>
              <a:gd name="connsiteY46" fmla="*/ 5570 h 10003"/>
              <a:gd name="connsiteX47" fmla="*/ 800 w 10000"/>
              <a:gd name="connsiteY47" fmla="*/ 5998 h 10003"/>
              <a:gd name="connsiteX48" fmla="*/ 600 w 10000"/>
              <a:gd name="connsiteY48" fmla="*/ 6212 h 10003"/>
              <a:gd name="connsiteX49" fmla="*/ 600 w 10000"/>
              <a:gd name="connsiteY49" fmla="*/ 6212 h 10003"/>
              <a:gd name="connsiteX50" fmla="*/ 600 w 10000"/>
              <a:gd name="connsiteY50" fmla="*/ 6426 h 10003"/>
              <a:gd name="connsiteX51" fmla="*/ 200 w 10000"/>
              <a:gd name="connsiteY51" fmla="*/ 6853 h 10003"/>
              <a:gd name="connsiteX52" fmla="*/ 0 w 10000"/>
              <a:gd name="connsiteY52" fmla="*/ 6853 h 10003"/>
              <a:gd name="connsiteX53" fmla="*/ 0 w 10000"/>
              <a:gd name="connsiteY53" fmla="*/ 6853 h 10003"/>
              <a:gd name="connsiteX54" fmla="*/ 0 w 10000"/>
              <a:gd name="connsiteY54" fmla="*/ 7066 h 10003"/>
              <a:gd name="connsiteX55" fmla="*/ 0 w 10000"/>
              <a:gd name="connsiteY55" fmla="*/ 7494 h 10003"/>
              <a:gd name="connsiteX56" fmla="*/ 0 w 10000"/>
              <a:gd name="connsiteY56" fmla="*/ 7494 h 10003"/>
              <a:gd name="connsiteX57" fmla="*/ 200 w 10000"/>
              <a:gd name="connsiteY57" fmla="*/ 7708 h 10003"/>
              <a:gd name="connsiteX58" fmla="*/ 200 w 10000"/>
              <a:gd name="connsiteY58" fmla="*/ 7708 h 10003"/>
              <a:gd name="connsiteX59" fmla="*/ 400 w 10000"/>
              <a:gd name="connsiteY59" fmla="*/ 8135 h 10003"/>
              <a:gd name="connsiteX60" fmla="*/ 400 w 10000"/>
              <a:gd name="connsiteY60" fmla="*/ 8135 h 10003"/>
              <a:gd name="connsiteX61" fmla="*/ 600 w 10000"/>
              <a:gd name="connsiteY61" fmla="*/ 8561 h 10003"/>
              <a:gd name="connsiteX62" fmla="*/ 1000 w 10000"/>
              <a:gd name="connsiteY62" fmla="*/ 8775 h 10003"/>
              <a:gd name="connsiteX63" fmla="*/ 1600 w 10000"/>
              <a:gd name="connsiteY63" fmla="*/ 9203 h 10003"/>
              <a:gd name="connsiteX64" fmla="*/ 1600 w 10000"/>
              <a:gd name="connsiteY64" fmla="*/ 9203 h 10003"/>
              <a:gd name="connsiteX65" fmla="*/ 1600 w 10000"/>
              <a:gd name="connsiteY65" fmla="*/ 9203 h 10003"/>
              <a:gd name="connsiteX66" fmla="*/ 1600 w 10000"/>
              <a:gd name="connsiteY66" fmla="*/ 9203 h 10003"/>
              <a:gd name="connsiteX67" fmla="*/ 1600 w 10000"/>
              <a:gd name="connsiteY67" fmla="*/ 9203 h 10003"/>
              <a:gd name="connsiteX68" fmla="*/ 1600 w 10000"/>
              <a:gd name="connsiteY68" fmla="*/ 9203 h 10003"/>
              <a:gd name="connsiteX69" fmla="*/ 1600 w 10000"/>
              <a:gd name="connsiteY69" fmla="*/ 9203 h 10003"/>
              <a:gd name="connsiteX70" fmla="*/ 1600 w 10000"/>
              <a:gd name="connsiteY70" fmla="*/ 9203 h 10003"/>
              <a:gd name="connsiteX71" fmla="*/ 1600 w 10000"/>
              <a:gd name="connsiteY71" fmla="*/ 9203 h 10003"/>
              <a:gd name="connsiteX72" fmla="*/ 1600 w 10000"/>
              <a:gd name="connsiteY72" fmla="*/ 9203 h 10003"/>
              <a:gd name="connsiteX73" fmla="*/ 1600 w 10000"/>
              <a:gd name="connsiteY73" fmla="*/ 9203 h 10003"/>
              <a:gd name="connsiteX74" fmla="*/ 1800 w 10000"/>
              <a:gd name="connsiteY74" fmla="*/ 9203 h 10003"/>
              <a:gd name="connsiteX75" fmla="*/ 1800 w 10000"/>
              <a:gd name="connsiteY75" fmla="*/ 9203 h 10003"/>
              <a:gd name="connsiteX76" fmla="*/ 1800 w 10000"/>
              <a:gd name="connsiteY76" fmla="*/ 9203 h 10003"/>
              <a:gd name="connsiteX77" fmla="*/ 1800 w 10000"/>
              <a:gd name="connsiteY77" fmla="*/ 9203 h 10003"/>
              <a:gd name="connsiteX78" fmla="*/ 1800 w 10000"/>
              <a:gd name="connsiteY78" fmla="*/ 9203 h 10003"/>
              <a:gd name="connsiteX79" fmla="*/ 1800 w 10000"/>
              <a:gd name="connsiteY79" fmla="*/ 9203 h 10003"/>
              <a:gd name="connsiteX80" fmla="*/ 1800 w 10000"/>
              <a:gd name="connsiteY80" fmla="*/ 9203 h 10003"/>
              <a:gd name="connsiteX81" fmla="*/ 1800 w 10000"/>
              <a:gd name="connsiteY81" fmla="*/ 9203 h 10003"/>
              <a:gd name="connsiteX82" fmla="*/ 1800 w 10000"/>
              <a:gd name="connsiteY82" fmla="*/ 9203 h 10003"/>
              <a:gd name="connsiteX83" fmla="*/ 1800 w 10000"/>
              <a:gd name="connsiteY83" fmla="*/ 9203 h 10003"/>
              <a:gd name="connsiteX84" fmla="*/ 1800 w 10000"/>
              <a:gd name="connsiteY84" fmla="*/ 9203 h 10003"/>
              <a:gd name="connsiteX85" fmla="*/ 1800 w 10000"/>
              <a:gd name="connsiteY85" fmla="*/ 9203 h 10003"/>
              <a:gd name="connsiteX86" fmla="*/ 1800 w 10000"/>
              <a:gd name="connsiteY86" fmla="*/ 9203 h 10003"/>
              <a:gd name="connsiteX87" fmla="*/ 1800 w 10000"/>
              <a:gd name="connsiteY87" fmla="*/ 9203 h 10003"/>
              <a:gd name="connsiteX88" fmla="*/ 1800 w 10000"/>
              <a:gd name="connsiteY88" fmla="*/ 9203 h 10003"/>
              <a:gd name="connsiteX89" fmla="*/ 1800 w 10000"/>
              <a:gd name="connsiteY89" fmla="*/ 9203 h 10003"/>
              <a:gd name="connsiteX90" fmla="*/ 1800 w 10000"/>
              <a:gd name="connsiteY90" fmla="*/ 9203 h 10003"/>
              <a:gd name="connsiteX91" fmla="*/ 1800 w 10000"/>
              <a:gd name="connsiteY91" fmla="*/ 9203 h 10003"/>
              <a:gd name="connsiteX92" fmla="*/ 2200 w 10000"/>
              <a:gd name="connsiteY92" fmla="*/ 9843 h 10003"/>
              <a:gd name="connsiteX93" fmla="*/ 3000 w 10000"/>
              <a:gd name="connsiteY93" fmla="*/ 9843 h 10003"/>
              <a:gd name="connsiteX94" fmla="*/ 3000 w 10000"/>
              <a:gd name="connsiteY94" fmla="*/ 9843 h 10003"/>
              <a:gd name="connsiteX95" fmla="*/ 3200 w 10000"/>
              <a:gd name="connsiteY95" fmla="*/ 9629 h 10003"/>
              <a:gd name="connsiteX96" fmla="*/ 3400 w 10000"/>
              <a:gd name="connsiteY96" fmla="*/ 9629 h 10003"/>
              <a:gd name="connsiteX97" fmla="*/ 3600 w 10000"/>
              <a:gd name="connsiteY97" fmla="*/ 9629 h 10003"/>
              <a:gd name="connsiteX98" fmla="*/ 3600 w 10000"/>
              <a:gd name="connsiteY98" fmla="*/ 9629 h 10003"/>
              <a:gd name="connsiteX99" fmla="*/ 3800 w 10000"/>
              <a:gd name="connsiteY99" fmla="*/ 9629 h 10003"/>
              <a:gd name="connsiteX100" fmla="*/ 4000 w 10000"/>
              <a:gd name="connsiteY100" fmla="*/ 9416 h 10003"/>
              <a:gd name="connsiteX101" fmla="*/ 4000 w 10000"/>
              <a:gd name="connsiteY101" fmla="*/ 9416 h 10003"/>
              <a:gd name="connsiteX102" fmla="*/ 4000 w 10000"/>
              <a:gd name="connsiteY102" fmla="*/ 8989 h 10003"/>
              <a:gd name="connsiteX103" fmla="*/ 4200 w 10000"/>
              <a:gd name="connsiteY103" fmla="*/ 8989 h 10003"/>
              <a:gd name="connsiteX104" fmla="*/ 4400 w 10000"/>
              <a:gd name="connsiteY104" fmla="*/ 9203 h 10003"/>
              <a:gd name="connsiteX105" fmla="*/ 4600 w 10000"/>
              <a:gd name="connsiteY105" fmla="*/ 8989 h 10003"/>
              <a:gd name="connsiteX106" fmla="*/ 5000 w 10000"/>
              <a:gd name="connsiteY106" fmla="*/ 8775 h 10003"/>
              <a:gd name="connsiteX107" fmla="*/ 5000 w 10000"/>
              <a:gd name="connsiteY107" fmla="*/ 8775 h 10003"/>
              <a:gd name="connsiteX108" fmla="*/ 5400 w 10000"/>
              <a:gd name="connsiteY108" fmla="*/ 8561 h 10003"/>
              <a:gd name="connsiteX109" fmla="*/ 5400 w 10000"/>
              <a:gd name="connsiteY109" fmla="*/ 8561 h 10003"/>
              <a:gd name="connsiteX110" fmla="*/ 5400 w 10000"/>
              <a:gd name="connsiteY110" fmla="*/ 8348 h 10003"/>
              <a:gd name="connsiteX111" fmla="*/ 5400 w 10000"/>
              <a:gd name="connsiteY111" fmla="*/ 8348 h 10003"/>
              <a:gd name="connsiteX112" fmla="*/ 5400 w 10000"/>
              <a:gd name="connsiteY112" fmla="*/ 8348 h 10003"/>
              <a:gd name="connsiteX113" fmla="*/ 5400 w 10000"/>
              <a:gd name="connsiteY113" fmla="*/ 8135 h 10003"/>
              <a:gd name="connsiteX114" fmla="*/ 5400 w 10000"/>
              <a:gd name="connsiteY114" fmla="*/ 8135 h 10003"/>
              <a:gd name="connsiteX115" fmla="*/ 5400 w 10000"/>
              <a:gd name="connsiteY115" fmla="*/ 7921 h 10003"/>
              <a:gd name="connsiteX116" fmla="*/ 5400 w 10000"/>
              <a:gd name="connsiteY116" fmla="*/ 7708 h 10003"/>
              <a:gd name="connsiteX117" fmla="*/ 5600 w 10000"/>
              <a:gd name="connsiteY117" fmla="*/ 7494 h 10003"/>
              <a:gd name="connsiteX118" fmla="*/ 5600 w 10000"/>
              <a:gd name="connsiteY118" fmla="*/ 7280 h 10003"/>
              <a:gd name="connsiteX119" fmla="*/ 5600 w 10000"/>
              <a:gd name="connsiteY119" fmla="*/ 7066 h 10003"/>
              <a:gd name="connsiteX120" fmla="*/ 5800 w 10000"/>
              <a:gd name="connsiteY120" fmla="*/ 6853 h 10003"/>
              <a:gd name="connsiteX121" fmla="*/ 5800 w 10000"/>
              <a:gd name="connsiteY121" fmla="*/ 6640 h 10003"/>
              <a:gd name="connsiteX122" fmla="*/ 5800 w 10000"/>
              <a:gd name="connsiteY122" fmla="*/ 6426 h 10003"/>
              <a:gd name="connsiteX123" fmla="*/ 6000 w 10000"/>
              <a:gd name="connsiteY123" fmla="*/ 6212 h 10003"/>
              <a:gd name="connsiteX124" fmla="*/ 6000 w 10000"/>
              <a:gd name="connsiteY124" fmla="*/ 6212 h 10003"/>
              <a:gd name="connsiteX125" fmla="*/ 6000 w 10000"/>
              <a:gd name="connsiteY125" fmla="*/ 5784 h 10003"/>
              <a:gd name="connsiteX126" fmla="*/ 6200 w 10000"/>
              <a:gd name="connsiteY126" fmla="*/ 5784 h 10003"/>
              <a:gd name="connsiteX127" fmla="*/ 6200 w 10000"/>
              <a:gd name="connsiteY127" fmla="*/ 5356 h 10003"/>
              <a:gd name="connsiteX128" fmla="*/ 6200 w 10000"/>
              <a:gd name="connsiteY128" fmla="*/ 5356 h 10003"/>
              <a:gd name="connsiteX129" fmla="*/ 6200 w 10000"/>
              <a:gd name="connsiteY129" fmla="*/ 5142 h 10003"/>
              <a:gd name="connsiteX130" fmla="*/ 6400 w 10000"/>
              <a:gd name="connsiteY130" fmla="*/ 4929 h 10003"/>
              <a:gd name="connsiteX131" fmla="*/ 6600 w 10000"/>
              <a:gd name="connsiteY131" fmla="*/ 5142 h 10003"/>
              <a:gd name="connsiteX132" fmla="*/ 6600 w 10000"/>
              <a:gd name="connsiteY132" fmla="*/ 5142 h 10003"/>
              <a:gd name="connsiteX133" fmla="*/ 6800 w 10000"/>
              <a:gd name="connsiteY133" fmla="*/ 5356 h 10003"/>
              <a:gd name="connsiteX134" fmla="*/ 6800 w 10000"/>
              <a:gd name="connsiteY134" fmla="*/ 5356 h 10003"/>
              <a:gd name="connsiteX135" fmla="*/ 6800 w 10000"/>
              <a:gd name="connsiteY135" fmla="*/ 5356 h 10003"/>
              <a:gd name="connsiteX136" fmla="*/ 7200 w 10000"/>
              <a:gd name="connsiteY136" fmla="*/ 5142 h 10003"/>
              <a:gd name="connsiteX137" fmla="*/ 7200 w 10000"/>
              <a:gd name="connsiteY137" fmla="*/ 4929 h 10003"/>
              <a:gd name="connsiteX138" fmla="*/ 7400 w 10000"/>
              <a:gd name="connsiteY138" fmla="*/ 4716 h 10003"/>
              <a:gd name="connsiteX139" fmla="*/ 7400 w 10000"/>
              <a:gd name="connsiteY139" fmla="*/ 4501 h 10003"/>
              <a:gd name="connsiteX140" fmla="*/ 7400 w 10000"/>
              <a:gd name="connsiteY140" fmla="*/ 4075 h 10003"/>
              <a:gd name="connsiteX141" fmla="*/ 7800 w 10000"/>
              <a:gd name="connsiteY141" fmla="*/ 3861 h 10003"/>
              <a:gd name="connsiteX142" fmla="*/ 8000 w 10000"/>
              <a:gd name="connsiteY142" fmla="*/ 3861 h 10003"/>
              <a:gd name="connsiteX143" fmla="*/ 8000 w 10000"/>
              <a:gd name="connsiteY143" fmla="*/ 3861 h 10003"/>
              <a:gd name="connsiteX144" fmla="*/ 8200 w 10000"/>
              <a:gd name="connsiteY144" fmla="*/ 3433 h 10003"/>
              <a:gd name="connsiteX145" fmla="*/ 8400 w 10000"/>
              <a:gd name="connsiteY145" fmla="*/ 3218 h 10003"/>
              <a:gd name="connsiteX146" fmla="*/ 8400 w 10000"/>
              <a:gd name="connsiteY146" fmla="*/ 3218 h 10003"/>
              <a:gd name="connsiteX147" fmla="*/ 8400 w 10000"/>
              <a:gd name="connsiteY147" fmla="*/ 3005 h 10003"/>
              <a:gd name="connsiteX148" fmla="*/ 8600 w 10000"/>
              <a:gd name="connsiteY148" fmla="*/ 2791 h 10003"/>
              <a:gd name="connsiteX149" fmla="*/ 8600 w 10000"/>
              <a:gd name="connsiteY149" fmla="*/ 2363 h 10003"/>
              <a:gd name="connsiteX150" fmla="*/ 8600 w 10000"/>
              <a:gd name="connsiteY150" fmla="*/ 2363 h 10003"/>
              <a:gd name="connsiteX151" fmla="*/ 8600 w 10000"/>
              <a:gd name="connsiteY151" fmla="*/ 2151 h 10003"/>
              <a:gd name="connsiteX152" fmla="*/ 8600 w 10000"/>
              <a:gd name="connsiteY152" fmla="*/ 2151 h 10003"/>
              <a:gd name="connsiteX153" fmla="*/ 8800 w 10000"/>
              <a:gd name="connsiteY153" fmla="*/ 1937 h 10003"/>
              <a:gd name="connsiteX154" fmla="*/ 9000 w 10000"/>
              <a:gd name="connsiteY154" fmla="*/ 1937 h 10003"/>
              <a:gd name="connsiteX155" fmla="*/ 9000 w 10000"/>
              <a:gd name="connsiteY155" fmla="*/ 1937 h 10003"/>
              <a:gd name="connsiteX156" fmla="*/ 9400 w 10000"/>
              <a:gd name="connsiteY156" fmla="*/ 2151 h 10003"/>
              <a:gd name="connsiteX157" fmla="*/ 9600 w 10000"/>
              <a:gd name="connsiteY157" fmla="*/ 2151 h 10003"/>
              <a:gd name="connsiteX158" fmla="*/ 9600 w 10000"/>
              <a:gd name="connsiteY158" fmla="*/ 2363 h 10003"/>
              <a:gd name="connsiteX159" fmla="*/ 9800 w 10000"/>
              <a:gd name="connsiteY159" fmla="*/ 2363 h 10003"/>
              <a:gd name="connsiteX160" fmla="*/ 9800 w 10000"/>
              <a:gd name="connsiteY160" fmla="*/ 2363 h 10003"/>
              <a:gd name="connsiteX161" fmla="*/ 10000 w 10000"/>
              <a:gd name="connsiteY161" fmla="*/ 1937 h 10003"/>
              <a:gd name="connsiteX162" fmla="*/ 10000 w 10000"/>
              <a:gd name="connsiteY162" fmla="*/ 1723 h 10003"/>
              <a:gd name="connsiteX163" fmla="*/ 9800 w 10000"/>
              <a:gd name="connsiteY163" fmla="*/ 1723 h 10003"/>
              <a:gd name="connsiteX164" fmla="*/ 9800 w 10000"/>
              <a:gd name="connsiteY164" fmla="*/ 1509 h 10003"/>
              <a:gd name="connsiteX165" fmla="*/ 9600 w 10000"/>
              <a:gd name="connsiteY165" fmla="*/ 1509 h 10003"/>
              <a:gd name="connsiteX166" fmla="*/ 9600 w 10000"/>
              <a:gd name="connsiteY166" fmla="*/ 1509 h 10003"/>
              <a:gd name="connsiteX167" fmla="*/ 9600 w 10000"/>
              <a:gd name="connsiteY167" fmla="*/ 1297 h 10003"/>
              <a:gd name="connsiteX168" fmla="*/ 9600 w 10000"/>
              <a:gd name="connsiteY168" fmla="*/ 1297 h 10003"/>
              <a:gd name="connsiteX169" fmla="*/ 9600 w 10000"/>
              <a:gd name="connsiteY169" fmla="*/ 1297 h 10003"/>
              <a:gd name="connsiteX170" fmla="*/ 9400 w 10000"/>
              <a:gd name="connsiteY170" fmla="*/ 1297 h 10003"/>
              <a:gd name="connsiteX171" fmla="*/ 9200 w 10000"/>
              <a:gd name="connsiteY171" fmla="*/ 1297 h 10003"/>
              <a:gd name="connsiteX172" fmla="*/ 9000 w 10000"/>
              <a:gd name="connsiteY172" fmla="*/ 1297 h 10003"/>
              <a:gd name="connsiteX173" fmla="*/ 8800 w 10000"/>
              <a:gd name="connsiteY173" fmla="*/ 1297 h 10003"/>
              <a:gd name="connsiteX174" fmla="*/ 8600 w 10000"/>
              <a:gd name="connsiteY174" fmla="*/ 1297 h 10003"/>
              <a:gd name="connsiteX175" fmla="*/ 8400 w 10000"/>
              <a:gd name="connsiteY175" fmla="*/ 1509 h 10003"/>
              <a:gd name="connsiteX176" fmla="*/ 8400 w 10000"/>
              <a:gd name="connsiteY176" fmla="*/ 1509 h 10003"/>
              <a:gd name="connsiteX177" fmla="*/ 8400 w 10000"/>
              <a:gd name="connsiteY177" fmla="*/ 1723 h 10003"/>
              <a:gd name="connsiteX178" fmla="*/ 8200 w 10000"/>
              <a:gd name="connsiteY178" fmla="*/ 1723 h 10003"/>
              <a:gd name="connsiteX179" fmla="*/ 7800 w 10000"/>
              <a:gd name="connsiteY179" fmla="*/ 1723 h 10003"/>
              <a:gd name="connsiteX180" fmla="*/ 7800 w 10000"/>
              <a:gd name="connsiteY180" fmla="*/ 1723 h 10003"/>
              <a:gd name="connsiteX181" fmla="*/ 7600 w 10000"/>
              <a:gd name="connsiteY181" fmla="*/ 1509 h 10003"/>
              <a:gd name="connsiteX182" fmla="*/ 7600 w 10000"/>
              <a:gd name="connsiteY182" fmla="*/ 1723 h 10003"/>
              <a:gd name="connsiteX183" fmla="*/ 7600 w 10000"/>
              <a:gd name="connsiteY183" fmla="*/ 1723 h 10003"/>
              <a:gd name="connsiteX184" fmla="*/ 7400 w 10000"/>
              <a:gd name="connsiteY184" fmla="*/ 2151 h 10003"/>
              <a:gd name="connsiteX185" fmla="*/ 7200 w 10000"/>
              <a:gd name="connsiteY185" fmla="*/ 2151 h 10003"/>
              <a:gd name="connsiteX186" fmla="*/ 7200 w 10000"/>
              <a:gd name="connsiteY186" fmla="*/ 2151 h 10003"/>
              <a:gd name="connsiteX187" fmla="*/ 7000 w 10000"/>
              <a:gd name="connsiteY187" fmla="*/ 2363 h 10003"/>
              <a:gd name="connsiteX188" fmla="*/ 7000 w 10000"/>
              <a:gd name="connsiteY188" fmla="*/ 2363 h 10003"/>
              <a:gd name="connsiteX189" fmla="*/ 7000 w 10000"/>
              <a:gd name="connsiteY189" fmla="*/ 2363 h 10003"/>
              <a:gd name="connsiteX190" fmla="*/ 6800 w 10000"/>
              <a:gd name="connsiteY190" fmla="*/ 2577 h 10003"/>
              <a:gd name="connsiteX191" fmla="*/ 6800 w 10000"/>
              <a:gd name="connsiteY191" fmla="*/ 2791 h 10003"/>
              <a:gd name="connsiteX192" fmla="*/ 6400 w 10000"/>
              <a:gd name="connsiteY192" fmla="*/ 3218 h 10003"/>
              <a:gd name="connsiteX193" fmla="*/ 6200 w 10000"/>
              <a:gd name="connsiteY193" fmla="*/ 3218 h 10003"/>
              <a:gd name="connsiteX194" fmla="*/ 6200 w 10000"/>
              <a:gd name="connsiteY194" fmla="*/ 2151 h 10003"/>
              <a:gd name="connsiteX195" fmla="*/ 6000 w 10000"/>
              <a:gd name="connsiteY195" fmla="*/ 1509 h 10003"/>
              <a:gd name="connsiteX0" fmla="*/ 6000 w 10000"/>
              <a:gd name="connsiteY0" fmla="*/ 1509 h 10003"/>
              <a:gd name="connsiteX1" fmla="*/ 5400 w 10000"/>
              <a:gd name="connsiteY1" fmla="*/ 1723 h 10003"/>
              <a:gd name="connsiteX2" fmla="*/ 3800 w 10000"/>
              <a:gd name="connsiteY2" fmla="*/ 1937 h 10003"/>
              <a:gd name="connsiteX3" fmla="*/ 3800 w 10000"/>
              <a:gd name="connsiteY3" fmla="*/ 1937 h 10003"/>
              <a:gd name="connsiteX4" fmla="*/ 3600 w 10000"/>
              <a:gd name="connsiteY4" fmla="*/ 1297 h 10003"/>
              <a:gd name="connsiteX5" fmla="*/ 3600 w 10000"/>
              <a:gd name="connsiteY5" fmla="*/ 656 h 10003"/>
              <a:gd name="connsiteX6" fmla="*/ 3400 w 10000"/>
              <a:gd name="connsiteY6" fmla="*/ 14 h 10003"/>
              <a:gd name="connsiteX7" fmla="*/ 3485 w 10000"/>
              <a:gd name="connsiteY7" fmla="*/ 243 h 10003"/>
              <a:gd name="connsiteX8" fmla="*/ 3454 w 10000"/>
              <a:gd name="connsiteY8" fmla="*/ 6 h 10003"/>
              <a:gd name="connsiteX9" fmla="*/ 3370 w 10000"/>
              <a:gd name="connsiteY9" fmla="*/ 547 h 10003"/>
              <a:gd name="connsiteX10" fmla="*/ 3454 w 10000"/>
              <a:gd name="connsiteY10" fmla="*/ 368 h 10003"/>
              <a:gd name="connsiteX11" fmla="*/ 3496 w 10000"/>
              <a:gd name="connsiteY11" fmla="*/ 355 h 10003"/>
              <a:gd name="connsiteX12" fmla="*/ 3527 w 10000"/>
              <a:gd name="connsiteY12" fmla="*/ 590 h 10003"/>
              <a:gd name="connsiteX13" fmla="*/ 3200 w 10000"/>
              <a:gd name="connsiteY13" fmla="*/ 656 h 10003"/>
              <a:gd name="connsiteX14" fmla="*/ 3369 w 10000"/>
              <a:gd name="connsiteY14" fmla="*/ 870 h 10003"/>
              <a:gd name="connsiteX15" fmla="*/ 3200 w 10000"/>
              <a:gd name="connsiteY15" fmla="*/ 1084 h 10003"/>
              <a:gd name="connsiteX16" fmla="*/ 3200 w 10000"/>
              <a:gd name="connsiteY16" fmla="*/ 1509 h 10003"/>
              <a:gd name="connsiteX17" fmla="*/ 3200 w 10000"/>
              <a:gd name="connsiteY17" fmla="*/ 1509 h 10003"/>
              <a:gd name="connsiteX18" fmla="*/ 3200 w 10000"/>
              <a:gd name="connsiteY18" fmla="*/ 2151 h 10003"/>
              <a:gd name="connsiteX19" fmla="*/ 3000 w 10000"/>
              <a:gd name="connsiteY19" fmla="*/ 2577 h 10003"/>
              <a:gd name="connsiteX20" fmla="*/ 3000 w 10000"/>
              <a:gd name="connsiteY20" fmla="*/ 2577 h 10003"/>
              <a:gd name="connsiteX21" fmla="*/ 2800 w 10000"/>
              <a:gd name="connsiteY21" fmla="*/ 3005 h 10003"/>
              <a:gd name="connsiteX22" fmla="*/ 2000 w 10000"/>
              <a:gd name="connsiteY22" fmla="*/ 3433 h 10003"/>
              <a:gd name="connsiteX23" fmla="*/ 2000 w 10000"/>
              <a:gd name="connsiteY23" fmla="*/ 3433 h 10003"/>
              <a:gd name="connsiteX24" fmla="*/ 2000 w 10000"/>
              <a:gd name="connsiteY24" fmla="*/ 3433 h 10003"/>
              <a:gd name="connsiteX25" fmla="*/ 2000 w 10000"/>
              <a:gd name="connsiteY25" fmla="*/ 3433 h 10003"/>
              <a:gd name="connsiteX26" fmla="*/ 1800 w 10000"/>
              <a:gd name="connsiteY26" fmla="*/ 3647 h 10003"/>
              <a:gd name="connsiteX27" fmla="*/ 1600 w 10000"/>
              <a:gd name="connsiteY27" fmla="*/ 3861 h 10003"/>
              <a:gd name="connsiteX28" fmla="*/ 1600 w 10000"/>
              <a:gd name="connsiteY28" fmla="*/ 3861 h 10003"/>
              <a:gd name="connsiteX29" fmla="*/ 1400 w 10000"/>
              <a:gd name="connsiteY29" fmla="*/ 4075 h 10003"/>
              <a:gd name="connsiteX30" fmla="*/ 1400 w 10000"/>
              <a:gd name="connsiteY30" fmla="*/ 4075 h 10003"/>
              <a:gd name="connsiteX31" fmla="*/ 1400 w 10000"/>
              <a:gd name="connsiteY31" fmla="*/ 4075 h 10003"/>
              <a:gd name="connsiteX32" fmla="*/ 1400 w 10000"/>
              <a:gd name="connsiteY32" fmla="*/ 4287 h 10003"/>
              <a:gd name="connsiteX33" fmla="*/ 1400 w 10000"/>
              <a:gd name="connsiteY33" fmla="*/ 4287 h 10003"/>
              <a:gd name="connsiteX34" fmla="*/ 1400 w 10000"/>
              <a:gd name="connsiteY34" fmla="*/ 4501 h 10003"/>
              <a:gd name="connsiteX35" fmla="*/ 1400 w 10000"/>
              <a:gd name="connsiteY35" fmla="*/ 4929 h 10003"/>
              <a:gd name="connsiteX36" fmla="*/ 1400 w 10000"/>
              <a:gd name="connsiteY36" fmla="*/ 4929 h 10003"/>
              <a:gd name="connsiteX37" fmla="*/ 1400 w 10000"/>
              <a:gd name="connsiteY37" fmla="*/ 4929 h 10003"/>
              <a:gd name="connsiteX38" fmla="*/ 1400 w 10000"/>
              <a:gd name="connsiteY38" fmla="*/ 5142 h 10003"/>
              <a:gd name="connsiteX39" fmla="*/ 1200 w 10000"/>
              <a:gd name="connsiteY39" fmla="*/ 5142 h 10003"/>
              <a:gd name="connsiteX40" fmla="*/ 1000 w 10000"/>
              <a:gd name="connsiteY40" fmla="*/ 4929 h 10003"/>
              <a:gd name="connsiteX41" fmla="*/ 1000 w 10000"/>
              <a:gd name="connsiteY41" fmla="*/ 4716 h 10003"/>
              <a:gd name="connsiteX42" fmla="*/ 800 w 10000"/>
              <a:gd name="connsiteY42" fmla="*/ 4929 h 10003"/>
              <a:gd name="connsiteX43" fmla="*/ 800 w 10000"/>
              <a:gd name="connsiteY43" fmla="*/ 5142 h 10003"/>
              <a:gd name="connsiteX44" fmla="*/ 800 w 10000"/>
              <a:gd name="connsiteY44" fmla="*/ 5356 h 10003"/>
              <a:gd name="connsiteX45" fmla="*/ 600 w 10000"/>
              <a:gd name="connsiteY45" fmla="*/ 5570 h 10003"/>
              <a:gd name="connsiteX46" fmla="*/ 600 w 10000"/>
              <a:gd name="connsiteY46" fmla="*/ 5570 h 10003"/>
              <a:gd name="connsiteX47" fmla="*/ 800 w 10000"/>
              <a:gd name="connsiteY47" fmla="*/ 5998 h 10003"/>
              <a:gd name="connsiteX48" fmla="*/ 600 w 10000"/>
              <a:gd name="connsiteY48" fmla="*/ 6212 h 10003"/>
              <a:gd name="connsiteX49" fmla="*/ 600 w 10000"/>
              <a:gd name="connsiteY49" fmla="*/ 6212 h 10003"/>
              <a:gd name="connsiteX50" fmla="*/ 600 w 10000"/>
              <a:gd name="connsiteY50" fmla="*/ 6426 h 10003"/>
              <a:gd name="connsiteX51" fmla="*/ 200 w 10000"/>
              <a:gd name="connsiteY51" fmla="*/ 6853 h 10003"/>
              <a:gd name="connsiteX52" fmla="*/ 0 w 10000"/>
              <a:gd name="connsiteY52" fmla="*/ 6853 h 10003"/>
              <a:gd name="connsiteX53" fmla="*/ 0 w 10000"/>
              <a:gd name="connsiteY53" fmla="*/ 6853 h 10003"/>
              <a:gd name="connsiteX54" fmla="*/ 0 w 10000"/>
              <a:gd name="connsiteY54" fmla="*/ 7066 h 10003"/>
              <a:gd name="connsiteX55" fmla="*/ 0 w 10000"/>
              <a:gd name="connsiteY55" fmla="*/ 7494 h 10003"/>
              <a:gd name="connsiteX56" fmla="*/ 0 w 10000"/>
              <a:gd name="connsiteY56" fmla="*/ 7494 h 10003"/>
              <a:gd name="connsiteX57" fmla="*/ 200 w 10000"/>
              <a:gd name="connsiteY57" fmla="*/ 7708 h 10003"/>
              <a:gd name="connsiteX58" fmla="*/ 200 w 10000"/>
              <a:gd name="connsiteY58" fmla="*/ 7708 h 10003"/>
              <a:gd name="connsiteX59" fmla="*/ 400 w 10000"/>
              <a:gd name="connsiteY59" fmla="*/ 8135 h 10003"/>
              <a:gd name="connsiteX60" fmla="*/ 400 w 10000"/>
              <a:gd name="connsiteY60" fmla="*/ 8135 h 10003"/>
              <a:gd name="connsiteX61" fmla="*/ 600 w 10000"/>
              <a:gd name="connsiteY61" fmla="*/ 8561 h 10003"/>
              <a:gd name="connsiteX62" fmla="*/ 1000 w 10000"/>
              <a:gd name="connsiteY62" fmla="*/ 8775 h 10003"/>
              <a:gd name="connsiteX63" fmla="*/ 1600 w 10000"/>
              <a:gd name="connsiteY63" fmla="*/ 9203 h 10003"/>
              <a:gd name="connsiteX64" fmla="*/ 1600 w 10000"/>
              <a:gd name="connsiteY64" fmla="*/ 9203 h 10003"/>
              <a:gd name="connsiteX65" fmla="*/ 1600 w 10000"/>
              <a:gd name="connsiteY65" fmla="*/ 9203 h 10003"/>
              <a:gd name="connsiteX66" fmla="*/ 1600 w 10000"/>
              <a:gd name="connsiteY66" fmla="*/ 9203 h 10003"/>
              <a:gd name="connsiteX67" fmla="*/ 1600 w 10000"/>
              <a:gd name="connsiteY67" fmla="*/ 9203 h 10003"/>
              <a:gd name="connsiteX68" fmla="*/ 1600 w 10000"/>
              <a:gd name="connsiteY68" fmla="*/ 9203 h 10003"/>
              <a:gd name="connsiteX69" fmla="*/ 1600 w 10000"/>
              <a:gd name="connsiteY69" fmla="*/ 9203 h 10003"/>
              <a:gd name="connsiteX70" fmla="*/ 1600 w 10000"/>
              <a:gd name="connsiteY70" fmla="*/ 9203 h 10003"/>
              <a:gd name="connsiteX71" fmla="*/ 1600 w 10000"/>
              <a:gd name="connsiteY71" fmla="*/ 9203 h 10003"/>
              <a:gd name="connsiteX72" fmla="*/ 1600 w 10000"/>
              <a:gd name="connsiteY72" fmla="*/ 9203 h 10003"/>
              <a:gd name="connsiteX73" fmla="*/ 1600 w 10000"/>
              <a:gd name="connsiteY73" fmla="*/ 9203 h 10003"/>
              <a:gd name="connsiteX74" fmla="*/ 1800 w 10000"/>
              <a:gd name="connsiteY74" fmla="*/ 9203 h 10003"/>
              <a:gd name="connsiteX75" fmla="*/ 1800 w 10000"/>
              <a:gd name="connsiteY75" fmla="*/ 9203 h 10003"/>
              <a:gd name="connsiteX76" fmla="*/ 1800 w 10000"/>
              <a:gd name="connsiteY76" fmla="*/ 9203 h 10003"/>
              <a:gd name="connsiteX77" fmla="*/ 1800 w 10000"/>
              <a:gd name="connsiteY77" fmla="*/ 9203 h 10003"/>
              <a:gd name="connsiteX78" fmla="*/ 1800 w 10000"/>
              <a:gd name="connsiteY78" fmla="*/ 9203 h 10003"/>
              <a:gd name="connsiteX79" fmla="*/ 1800 w 10000"/>
              <a:gd name="connsiteY79" fmla="*/ 9203 h 10003"/>
              <a:gd name="connsiteX80" fmla="*/ 1800 w 10000"/>
              <a:gd name="connsiteY80" fmla="*/ 9203 h 10003"/>
              <a:gd name="connsiteX81" fmla="*/ 1800 w 10000"/>
              <a:gd name="connsiteY81" fmla="*/ 9203 h 10003"/>
              <a:gd name="connsiteX82" fmla="*/ 1800 w 10000"/>
              <a:gd name="connsiteY82" fmla="*/ 9203 h 10003"/>
              <a:gd name="connsiteX83" fmla="*/ 1800 w 10000"/>
              <a:gd name="connsiteY83" fmla="*/ 9203 h 10003"/>
              <a:gd name="connsiteX84" fmla="*/ 1800 w 10000"/>
              <a:gd name="connsiteY84" fmla="*/ 9203 h 10003"/>
              <a:gd name="connsiteX85" fmla="*/ 1800 w 10000"/>
              <a:gd name="connsiteY85" fmla="*/ 9203 h 10003"/>
              <a:gd name="connsiteX86" fmla="*/ 1800 w 10000"/>
              <a:gd name="connsiteY86" fmla="*/ 9203 h 10003"/>
              <a:gd name="connsiteX87" fmla="*/ 1800 w 10000"/>
              <a:gd name="connsiteY87" fmla="*/ 9203 h 10003"/>
              <a:gd name="connsiteX88" fmla="*/ 1800 w 10000"/>
              <a:gd name="connsiteY88" fmla="*/ 9203 h 10003"/>
              <a:gd name="connsiteX89" fmla="*/ 1800 w 10000"/>
              <a:gd name="connsiteY89" fmla="*/ 9203 h 10003"/>
              <a:gd name="connsiteX90" fmla="*/ 1800 w 10000"/>
              <a:gd name="connsiteY90" fmla="*/ 9203 h 10003"/>
              <a:gd name="connsiteX91" fmla="*/ 1800 w 10000"/>
              <a:gd name="connsiteY91" fmla="*/ 9203 h 10003"/>
              <a:gd name="connsiteX92" fmla="*/ 2200 w 10000"/>
              <a:gd name="connsiteY92" fmla="*/ 9843 h 10003"/>
              <a:gd name="connsiteX93" fmla="*/ 3000 w 10000"/>
              <a:gd name="connsiteY93" fmla="*/ 9843 h 10003"/>
              <a:gd name="connsiteX94" fmla="*/ 3000 w 10000"/>
              <a:gd name="connsiteY94" fmla="*/ 9843 h 10003"/>
              <a:gd name="connsiteX95" fmla="*/ 3200 w 10000"/>
              <a:gd name="connsiteY95" fmla="*/ 9629 h 10003"/>
              <a:gd name="connsiteX96" fmla="*/ 3400 w 10000"/>
              <a:gd name="connsiteY96" fmla="*/ 9629 h 10003"/>
              <a:gd name="connsiteX97" fmla="*/ 3600 w 10000"/>
              <a:gd name="connsiteY97" fmla="*/ 9629 h 10003"/>
              <a:gd name="connsiteX98" fmla="*/ 3600 w 10000"/>
              <a:gd name="connsiteY98" fmla="*/ 9629 h 10003"/>
              <a:gd name="connsiteX99" fmla="*/ 3800 w 10000"/>
              <a:gd name="connsiteY99" fmla="*/ 9629 h 10003"/>
              <a:gd name="connsiteX100" fmla="*/ 4000 w 10000"/>
              <a:gd name="connsiteY100" fmla="*/ 9416 h 10003"/>
              <a:gd name="connsiteX101" fmla="*/ 4000 w 10000"/>
              <a:gd name="connsiteY101" fmla="*/ 9416 h 10003"/>
              <a:gd name="connsiteX102" fmla="*/ 4000 w 10000"/>
              <a:gd name="connsiteY102" fmla="*/ 8989 h 10003"/>
              <a:gd name="connsiteX103" fmla="*/ 4200 w 10000"/>
              <a:gd name="connsiteY103" fmla="*/ 8989 h 10003"/>
              <a:gd name="connsiteX104" fmla="*/ 4400 w 10000"/>
              <a:gd name="connsiteY104" fmla="*/ 9203 h 10003"/>
              <a:gd name="connsiteX105" fmla="*/ 4600 w 10000"/>
              <a:gd name="connsiteY105" fmla="*/ 8989 h 10003"/>
              <a:gd name="connsiteX106" fmla="*/ 5000 w 10000"/>
              <a:gd name="connsiteY106" fmla="*/ 8775 h 10003"/>
              <a:gd name="connsiteX107" fmla="*/ 5000 w 10000"/>
              <a:gd name="connsiteY107" fmla="*/ 8775 h 10003"/>
              <a:gd name="connsiteX108" fmla="*/ 5400 w 10000"/>
              <a:gd name="connsiteY108" fmla="*/ 8561 h 10003"/>
              <a:gd name="connsiteX109" fmla="*/ 5400 w 10000"/>
              <a:gd name="connsiteY109" fmla="*/ 8561 h 10003"/>
              <a:gd name="connsiteX110" fmla="*/ 5400 w 10000"/>
              <a:gd name="connsiteY110" fmla="*/ 8348 h 10003"/>
              <a:gd name="connsiteX111" fmla="*/ 5400 w 10000"/>
              <a:gd name="connsiteY111" fmla="*/ 8348 h 10003"/>
              <a:gd name="connsiteX112" fmla="*/ 5400 w 10000"/>
              <a:gd name="connsiteY112" fmla="*/ 8348 h 10003"/>
              <a:gd name="connsiteX113" fmla="*/ 5400 w 10000"/>
              <a:gd name="connsiteY113" fmla="*/ 8135 h 10003"/>
              <a:gd name="connsiteX114" fmla="*/ 5400 w 10000"/>
              <a:gd name="connsiteY114" fmla="*/ 8135 h 10003"/>
              <a:gd name="connsiteX115" fmla="*/ 5400 w 10000"/>
              <a:gd name="connsiteY115" fmla="*/ 7921 h 10003"/>
              <a:gd name="connsiteX116" fmla="*/ 5400 w 10000"/>
              <a:gd name="connsiteY116" fmla="*/ 7708 h 10003"/>
              <a:gd name="connsiteX117" fmla="*/ 5600 w 10000"/>
              <a:gd name="connsiteY117" fmla="*/ 7494 h 10003"/>
              <a:gd name="connsiteX118" fmla="*/ 5600 w 10000"/>
              <a:gd name="connsiteY118" fmla="*/ 7280 h 10003"/>
              <a:gd name="connsiteX119" fmla="*/ 5600 w 10000"/>
              <a:gd name="connsiteY119" fmla="*/ 7066 h 10003"/>
              <a:gd name="connsiteX120" fmla="*/ 5800 w 10000"/>
              <a:gd name="connsiteY120" fmla="*/ 6853 h 10003"/>
              <a:gd name="connsiteX121" fmla="*/ 5800 w 10000"/>
              <a:gd name="connsiteY121" fmla="*/ 6640 h 10003"/>
              <a:gd name="connsiteX122" fmla="*/ 5800 w 10000"/>
              <a:gd name="connsiteY122" fmla="*/ 6426 h 10003"/>
              <a:gd name="connsiteX123" fmla="*/ 6000 w 10000"/>
              <a:gd name="connsiteY123" fmla="*/ 6212 h 10003"/>
              <a:gd name="connsiteX124" fmla="*/ 6000 w 10000"/>
              <a:gd name="connsiteY124" fmla="*/ 6212 h 10003"/>
              <a:gd name="connsiteX125" fmla="*/ 6000 w 10000"/>
              <a:gd name="connsiteY125" fmla="*/ 5784 h 10003"/>
              <a:gd name="connsiteX126" fmla="*/ 6200 w 10000"/>
              <a:gd name="connsiteY126" fmla="*/ 5784 h 10003"/>
              <a:gd name="connsiteX127" fmla="*/ 6200 w 10000"/>
              <a:gd name="connsiteY127" fmla="*/ 5356 h 10003"/>
              <a:gd name="connsiteX128" fmla="*/ 6200 w 10000"/>
              <a:gd name="connsiteY128" fmla="*/ 5356 h 10003"/>
              <a:gd name="connsiteX129" fmla="*/ 6200 w 10000"/>
              <a:gd name="connsiteY129" fmla="*/ 5142 h 10003"/>
              <a:gd name="connsiteX130" fmla="*/ 6400 w 10000"/>
              <a:gd name="connsiteY130" fmla="*/ 4929 h 10003"/>
              <a:gd name="connsiteX131" fmla="*/ 6600 w 10000"/>
              <a:gd name="connsiteY131" fmla="*/ 5142 h 10003"/>
              <a:gd name="connsiteX132" fmla="*/ 6600 w 10000"/>
              <a:gd name="connsiteY132" fmla="*/ 5142 h 10003"/>
              <a:gd name="connsiteX133" fmla="*/ 6800 w 10000"/>
              <a:gd name="connsiteY133" fmla="*/ 5356 h 10003"/>
              <a:gd name="connsiteX134" fmla="*/ 6800 w 10000"/>
              <a:gd name="connsiteY134" fmla="*/ 5356 h 10003"/>
              <a:gd name="connsiteX135" fmla="*/ 6800 w 10000"/>
              <a:gd name="connsiteY135" fmla="*/ 5356 h 10003"/>
              <a:gd name="connsiteX136" fmla="*/ 7200 w 10000"/>
              <a:gd name="connsiteY136" fmla="*/ 5142 h 10003"/>
              <a:gd name="connsiteX137" fmla="*/ 7200 w 10000"/>
              <a:gd name="connsiteY137" fmla="*/ 4929 h 10003"/>
              <a:gd name="connsiteX138" fmla="*/ 7400 w 10000"/>
              <a:gd name="connsiteY138" fmla="*/ 4716 h 10003"/>
              <a:gd name="connsiteX139" fmla="*/ 7400 w 10000"/>
              <a:gd name="connsiteY139" fmla="*/ 4501 h 10003"/>
              <a:gd name="connsiteX140" fmla="*/ 7400 w 10000"/>
              <a:gd name="connsiteY140" fmla="*/ 4075 h 10003"/>
              <a:gd name="connsiteX141" fmla="*/ 7800 w 10000"/>
              <a:gd name="connsiteY141" fmla="*/ 3861 h 10003"/>
              <a:gd name="connsiteX142" fmla="*/ 8000 w 10000"/>
              <a:gd name="connsiteY142" fmla="*/ 3861 h 10003"/>
              <a:gd name="connsiteX143" fmla="*/ 8000 w 10000"/>
              <a:gd name="connsiteY143" fmla="*/ 3861 h 10003"/>
              <a:gd name="connsiteX144" fmla="*/ 8200 w 10000"/>
              <a:gd name="connsiteY144" fmla="*/ 3433 h 10003"/>
              <a:gd name="connsiteX145" fmla="*/ 8400 w 10000"/>
              <a:gd name="connsiteY145" fmla="*/ 3218 h 10003"/>
              <a:gd name="connsiteX146" fmla="*/ 8400 w 10000"/>
              <a:gd name="connsiteY146" fmla="*/ 3218 h 10003"/>
              <a:gd name="connsiteX147" fmla="*/ 8400 w 10000"/>
              <a:gd name="connsiteY147" fmla="*/ 3005 h 10003"/>
              <a:gd name="connsiteX148" fmla="*/ 8600 w 10000"/>
              <a:gd name="connsiteY148" fmla="*/ 2791 h 10003"/>
              <a:gd name="connsiteX149" fmla="*/ 8600 w 10000"/>
              <a:gd name="connsiteY149" fmla="*/ 2363 h 10003"/>
              <a:gd name="connsiteX150" fmla="*/ 8600 w 10000"/>
              <a:gd name="connsiteY150" fmla="*/ 2363 h 10003"/>
              <a:gd name="connsiteX151" fmla="*/ 8600 w 10000"/>
              <a:gd name="connsiteY151" fmla="*/ 2151 h 10003"/>
              <a:gd name="connsiteX152" fmla="*/ 8600 w 10000"/>
              <a:gd name="connsiteY152" fmla="*/ 2151 h 10003"/>
              <a:gd name="connsiteX153" fmla="*/ 8800 w 10000"/>
              <a:gd name="connsiteY153" fmla="*/ 1937 h 10003"/>
              <a:gd name="connsiteX154" fmla="*/ 9000 w 10000"/>
              <a:gd name="connsiteY154" fmla="*/ 1937 h 10003"/>
              <a:gd name="connsiteX155" fmla="*/ 9000 w 10000"/>
              <a:gd name="connsiteY155" fmla="*/ 1937 h 10003"/>
              <a:gd name="connsiteX156" fmla="*/ 9400 w 10000"/>
              <a:gd name="connsiteY156" fmla="*/ 2151 h 10003"/>
              <a:gd name="connsiteX157" fmla="*/ 9600 w 10000"/>
              <a:gd name="connsiteY157" fmla="*/ 2151 h 10003"/>
              <a:gd name="connsiteX158" fmla="*/ 9600 w 10000"/>
              <a:gd name="connsiteY158" fmla="*/ 2363 h 10003"/>
              <a:gd name="connsiteX159" fmla="*/ 9800 w 10000"/>
              <a:gd name="connsiteY159" fmla="*/ 2363 h 10003"/>
              <a:gd name="connsiteX160" fmla="*/ 9800 w 10000"/>
              <a:gd name="connsiteY160" fmla="*/ 2363 h 10003"/>
              <a:gd name="connsiteX161" fmla="*/ 10000 w 10000"/>
              <a:gd name="connsiteY161" fmla="*/ 1937 h 10003"/>
              <a:gd name="connsiteX162" fmla="*/ 10000 w 10000"/>
              <a:gd name="connsiteY162" fmla="*/ 1723 h 10003"/>
              <a:gd name="connsiteX163" fmla="*/ 9800 w 10000"/>
              <a:gd name="connsiteY163" fmla="*/ 1723 h 10003"/>
              <a:gd name="connsiteX164" fmla="*/ 9800 w 10000"/>
              <a:gd name="connsiteY164" fmla="*/ 1509 h 10003"/>
              <a:gd name="connsiteX165" fmla="*/ 9600 w 10000"/>
              <a:gd name="connsiteY165" fmla="*/ 1509 h 10003"/>
              <a:gd name="connsiteX166" fmla="*/ 9600 w 10000"/>
              <a:gd name="connsiteY166" fmla="*/ 1509 h 10003"/>
              <a:gd name="connsiteX167" fmla="*/ 9600 w 10000"/>
              <a:gd name="connsiteY167" fmla="*/ 1297 h 10003"/>
              <a:gd name="connsiteX168" fmla="*/ 9600 w 10000"/>
              <a:gd name="connsiteY168" fmla="*/ 1297 h 10003"/>
              <a:gd name="connsiteX169" fmla="*/ 9600 w 10000"/>
              <a:gd name="connsiteY169" fmla="*/ 1297 h 10003"/>
              <a:gd name="connsiteX170" fmla="*/ 9400 w 10000"/>
              <a:gd name="connsiteY170" fmla="*/ 1297 h 10003"/>
              <a:gd name="connsiteX171" fmla="*/ 9200 w 10000"/>
              <a:gd name="connsiteY171" fmla="*/ 1297 h 10003"/>
              <a:gd name="connsiteX172" fmla="*/ 9000 w 10000"/>
              <a:gd name="connsiteY172" fmla="*/ 1297 h 10003"/>
              <a:gd name="connsiteX173" fmla="*/ 8800 w 10000"/>
              <a:gd name="connsiteY173" fmla="*/ 1297 h 10003"/>
              <a:gd name="connsiteX174" fmla="*/ 8600 w 10000"/>
              <a:gd name="connsiteY174" fmla="*/ 1297 h 10003"/>
              <a:gd name="connsiteX175" fmla="*/ 8400 w 10000"/>
              <a:gd name="connsiteY175" fmla="*/ 1509 h 10003"/>
              <a:gd name="connsiteX176" fmla="*/ 8400 w 10000"/>
              <a:gd name="connsiteY176" fmla="*/ 1509 h 10003"/>
              <a:gd name="connsiteX177" fmla="*/ 8400 w 10000"/>
              <a:gd name="connsiteY177" fmla="*/ 1723 h 10003"/>
              <a:gd name="connsiteX178" fmla="*/ 8200 w 10000"/>
              <a:gd name="connsiteY178" fmla="*/ 1723 h 10003"/>
              <a:gd name="connsiteX179" fmla="*/ 7800 w 10000"/>
              <a:gd name="connsiteY179" fmla="*/ 1723 h 10003"/>
              <a:gd name="connsiteX180" fmla="*/ 7800 w 10000"/>
              <a:gd name="connsiteY180" fmla="*/ 1723 h 10003"/>
              <a:gd name="connsiteX181" fmla="*/ 7600 w 10000"/>
              <a:gd name="connsiteY181" fmla="*/ 1509 h 10003"/>
              <a:gd name="connsiteX182" fmla="*/ 7600 w 10000"/>
              <a:gd name="connsiteY182" fmla="*/ 1723 h 10003"/>
              <a:gd name="connsiteX183" fmla="*/ 7600 w 10000"/>
              <a:gd name="connsiteY183" fmla="*/ 1723 h 10003"/>
              <a:gd name="connsiteX184" fmla="*/ 7400 w 10000"/>
              <a:gd name="connsiteY184" fmla="*/ 2151 h 10003"/>
              <a:gd name="connsiteX185" fmla="*/ 7200 w 10000"/>
              <a:gd name="connsiteY185" fmla="*/ 2151 h 10003"/>
              <a:gd name="connsiteX186" fmla="*/ 7200 w 10000"/>
              <a:gd name="connsiteY186" fmla="*/ 2151 h 10003"/>
              <a:gd name="connsiteX187" fmla="*/ 7000 w 10000"/>
              <a:gd name="connsiteY187" fmla="*/ 2363 h 10003"/>
              <a:gd name="connsiteX188" fmla="*/ 7000 w 10000"/>
              <a:gd name="connsiteY188" fmla="*/ 2363 h 10003"/>
              <a:gd name="connsiteX189" fmla="*/ 7000 w 10000"/>
              <a:gd name="connsiteY189" fmla="*/ 2363 h 10003"/>
              <a:gd name="connsiteX190" fmla="*/ 6800 w 10000"/>
              <a:gd name="connsiteY190" fmla="*/ 2577 h 10003"/>
              <a:gd name="connsiteX191" fmla="*/ 6800 w 10000"/>
              <a:gd name="connsiteY191" fmla="*/ 2791 h 10003"/>
              <a:gd name="connsiteX192" fmla="*/ 6400 w 10000"/>
              <a:gd name="connsiteY192" fmla="*/ 3218 h 10003"/>
              <a:gd name="connsiteX193" fmla="*/ 6200 w 10000"/>
              <a:gd name="connsiteY193" fmla="*/ 3218 h 10003"/>
              <a:gd name="connsiteX194" fmla="*/ 6200 w 10000"/>
              <a:gd name="connsiteY194" fmla="*/ 2151 h 10003"/>
              <a:gd name="connsiteX195" fmla="*/ 6000 w 10000"/>
              <a:gd name="connsiteY195" fmla="*/ 1509 h 10003"/>
              <a:gd name="connsiteX0" fmla="*/ 6000 w 10000"/>
              <a:gd name="connsiteY0" fmla="*/ 1510 h 10004"/>
              <a:gd name="connsiteX1" fmla="*/ 5400 w 10000"/>
              <a:gd name="connsiteY1" fmla="*/ 1724 h 10004"/>
              <a:gd name="connsiteX2" fmla="*/ 3800 w 10000"/>
              <a:gd name="connsiteY2" fmla="*/ 1938 h 10004"/>
              <a:gd name="connsiteX3" fmla="*/ 3800 w 10000"/>
              <a:gd name="connsiteY3" fmla="*/ 1938 h 10004"/>
              <a:gd name="connsiteX4" fmla="*/ 3600 w 10000"/>
              <a:gd name="connsiteY4" fmla="*/ 1298 h 10004"/>
              <a:gd name="connsiteX5" fmla="*/ 3600 w 10000"/>
              <a:gd name="connsiteY5" fmla="*/ 657 h 10004"/>
              <a:gd name="connsiteX6" fmla="*/ 3400 w 10000"/>
              <a:gd name="connsiteY6" fmla="*/ 15 h 10004"/>
              <a:gd name="connsiteX7" fmla="*/ 3485 w 10000"/>
              <a:gd name="connsiteY7" fmla="*/ 244 h 10004"/>
              <a:gd name="connsiteX8" fmla="*/ 3412 w 10000"/>
              <a:gd name="connsiteY8" fmla="*/ 775 h 10004"/>
              <a:gd name="connsiteX9" fmla="*/ 3370 w 10000"/>
              <a:gd name="connsiteY9" fmla="*/ 548 h 10004"/>
              <a:gd name="connsiteX10" fmla="*/ 3454 w 10000"/>
              <a:gd name="connsiteY10" fmla="*/ 369 h 10004"/>
              <a:gd name="connsiteX11" fmla="*/ 3496 w 10000"/>
              <a:gd name="connsiteY11" fmla="*/ 356 h 10004"/>
              <a:gd name="connsiteX12" fmla="*/ 3527 w 10000"/>
              <a:gd name="connsiteY12" fmla="*/ 591 h 10004"/>
              <a:gd name="connsiteX13" fmla="*/ 3200 w 10000"/>
              <a:gd name="connsiteY13" fmla="*/ 657 h 10004"/>
              <a:gd name="connsiteX14" fmla="*/ 3369 w 10000"/>
              <a:gd name="connsiteY14" fmla="*/ 871 h 10004"/>
              <a:gd name="connsiteX15" fmla="*/ 3200 w 10000"/>
              <a:gd name="connsiteY15" fmla="*/ 1085 h 10004"/>
              <a:gd name="connsiteX16" fmla="*/ 3200 w 10000"/>
              <a:gd name="connsiteY16" fmla="*/ 1510 h 10004"/>
              <a:gd name="connsiteX17" fmla="*/ 3200 w 10000"/>
              <a:gd name="connsiteY17" fmla="*/ 1510 h 10004"/>
              <a:gd name="connsiteX18" fmla="*/ 3200 w 10000"/>
              <a:gd name="connsiteY18" fmla="*/ 2152 h 10004"/>
              <a:gd name="connsiteX19" fmla="*/ 3000 w 10000"/>
              <a:gd name="connsiteY19" fmla="*/ 2578 h 10004"/>
              <a:gd name="connsiteX20" fmla="*/ 3000 w 10000"/>
              <a:gd name="connsiteY20" fmla="*/ 2578 h 10004"/>
              <a:gd name="connsiteX21" fmla="*/ 2800 w 10000"/>
              <a:gd name="connsiteY21" fmla="*/ 3006 h 10004"/>
              <a:gd name="connsiteX22" fmla="*/ 2000 w 10000"/>
              <a:gd name="connsiteY22" fmla="*/ 3434 h 10004"/>
              <a:gd name="connsiteX23" fmla="*/ 2000 w 10000"/>
              <a:gd name="connsiteY23" fmla="*/ 3434 h 10004"/>
              <a:gd name="connsiteX24" fmla="*/ 2000 w 10000"/>
              <a:gd name="connsiteY24" fmla="*/ 3434 h 10004"/>
              <a:gd name="connsiteX25" fmla="*/ 2000 w 10000"/>
              <a:gd name="connsiteY25" fmla="*/ 3434 h 10004"/>
              <a:gd name="connsiteX26" fmla="*/ 1800 w 10000"/>
              <a:gd name="connsiteY26" fmla="*/ 3648 h 10004"/>
              <a:gd name="connsiteX27" fmla="*/ 1600 w 10000"/>
              <a:gd name="connsiteY27" fmla="*/ 3862 h 10004"/>
              <a:gd name="connsiteX28" fmla="*/ 1600 w 10000"/>
              <a:gd name="connsiteY28" fmla="*/ 3862 h 10004"/>
              <a:gd name="connsiteX29" fmla="*/ 1400 w 10000"/>
              <a:gd name="connsiteY29" fmla="*/ 4076 h 10004"/>
              <a:gd name="connsiteX30" fmla="*/ 1400 w 10000"/>
              <a:gd name="connsiteY30" fmla="*/ 4076 h 10004"/>
              <a:gd name="connsiteX31" fmla="*/ 1400 w 10000"/>
              <a:gd name="connsiteY31" fmla="*/ 4076 h 10004"/>
              <a:gd name="connsiteX32" fmla="*/ 1400 w 10000"/>
              <a:gd name="connsiteY32" fmla="*/ 4288 h 10004"/>
              <a:gd name="connsiteX33" fmla="*/ 1400 w 10000"/>
              <a:gd name="connsiteY33" fmla="*/ 4288 h 10004"/>
              <a:gd name="connsiteX34" fmla="*/ 1400 w 10000"/>
              <a:gd name="connsiteY34" fmla="*/ 4502 h 10004"/>
              <a:gd name="connsiteX35" fmla="*/ 1400 w 10000"/>
              <a:gd name="connsiteY35" fmla="*/ 4930 h 10004"/>
              <a:gd name="connsiteX36" fmla="*/ 1400 w 10000"/>
              <a:gd name="connsiteY36" fmla="*/ 4930 h 10004"/>
              <a:gd name="connsiteX37" fmla="*/ 1400 w 10000"/>
              <a:gd name="connsiteY37" fmla="*/ 4930 h 10004"/>
              <a:gd name="connsiteX38" fmla="*/ 1400 w 10000"/>
              <a:gd name="connsiteY38" fmla="*/ 5143 h 10004"/>
              <a:gd name="connsiteX39" fmla="*/ 1200 w 10000"/>
              <a:gd name="connsiteY39" fmla="*/ 5143 h 10004"/>
              <a:gd name="connsiteX40" fmla="*/ 1000 w 10000"/>
              <a:gd name="connsiteY40" fmla="*/ 4930 h 10004"/>
              <a:gd name="connsiteX41" fmla="*/ 1000 w 10000"/>
              <a:gd name="connsiteY41" fmla="*/ 4717 h 10004"/>
              <a:gd name="connsiteX42" fmla="*/ 800 w 10000"/>
              <a:gd name="connsiteY42" fmla="*/ 4930 h 10004"/>
              <a:gd name="connsiteX43" fmla="*/ 800 w 10000"/>
              <a:gd name="connsiteY43" fmla="*/ 5143 h 10004"/>
              <a:gd name="connsiteX44" fmla="*/ 800 w 10000"/>
              <a:gd name="connsiteY44" fmla="*/ 5357 h 10004"/>
              <a:gd name="connsiteX45" fmla="*/ 600 w 10000"/>
              <a:gd name="connsiteY45" fmla="*/ 5571 h 10004"/>
              <a:gd name="connsiteX46" fmla="*/ 600 w 10000"/>
              <a:gd name="connsiteY46" fmla="*/ 5571 h 10004"/>
              <a:gd name="connsiteX47" fmla="*/ 800 w 10000"/>
              <a:gd name="connsiteY47" fmla="*/ 5999 h 10004"/>
              <a:gd name="connsiteX48" fmla="*/ 600 w 10000"/>
              <a:gd name="connsiteY48" fmla="*/ 6213 h 10004"/>
              <a:gd name="connsiteX49" fmla="*/ 600 w 10000"/>
              <a:gd name="connsiteY49" fmla="*/ 6213 h 10004"/>
              <a:gd name="connsiteX50" fmla="*/ 600 w 10000"/>
              <a:gd name="connsiteY50" fmla="*/ 6427 h 10004"/>
              <a:gd name="connsiteX51" fmla="*/ 200 w 10000"/>
              <a:gd name="connsiteY51" fmla="*/ 6854 h 10004"/>
              <a:gd name="connsiteX52" fmla="*/ 0 w 10000"/>
              <a:gd name="connsiteY52" fmla="*/ 6854 h 10004"/>
              <a:gd name="connsiteX53" fmla="*/ 0 w 10000"/>
              <a:gd name="connsiteY53" fmla="*/ 6854 h 10004"/>
              <a:gd name="connsiteX54" fmla="*/ 0 w 10000"/>
              <a:gd name="connsiteY54" fmla="*/ 7067 h 10004"/>
              <a:gd name="connsiteX55" fmla="*/ 0 w 10000"/>
              <a:gd name="connsiteY55" fmla="*/ 7495 h 10004"/>
              <a:gd name="connsiteX56" fmla="*/ 0 w 10000"/>
              <a:gd name="connsiteY56" fmla="*/ 7495 h 10004"/>
              <a:gd name="connsiteX57" fmla="*/ 200 w 10000"/>
              <a:gd name="connsiteY57" fmla="*/ 7709 h 10004"/>
              <a:gd name="connsiteX58" fmla="*/ 200 w 10000"/>
              <a:gd name="connsiteY58" fmla="*/ 7709 h 10004"/>
              <a:gd name="connsiteX59" fmla="*/ 400 w 10000"/>
              <a:gd name="connsiteY59" fmla="*/ 8136 h 10004"/>
              <a:gd name="connsiteX60" fmla="*/ 400 w 10000"/>
              <a:gd name="connsiteY60" fmla="*/ 8136 h 10004"/>
              <a:gd name="connsiteX61" fmla="*/ 600 w 10000"/>
              <a:gd name="connsiteY61" fmla="*/ 8562 h 10004"/>
              <a:gd name="connsiteX62" fmla="*/ 1000 w 10000"/>
              <a:gd name="connsiteY62" fmla="*/ 8776 h 10004"/>
              <a:gd name="connsiteX63" fmla="*/ 1600 w 10000"/>
              <a:gd name="connsiteY63" fmla="*/ 9204 h 10004"/>
              <a:gd name="connsiteX64" fmla="*/ 1600 w 10000"/>
              <a:gd name="connsiteY64" fmla="*/ 9204 h 10004"/>
              <a:gd name="connsiteX65" fmla="*/ 1600 w 10000"/>
              <a:gd name="connsiteY65" fmla="*/ 9204 h 10004"/>
              <a:gd name="connsiteX66" fmla="*/ 1600 w 10000"/>
              <a:gd name="connsiteY66" fmla="*/ 9204 h 10004"/>
              <a:gd name="connsiteX67" fmla="*/ 1600 w 10000"/>
              <a:gd name="connsiteY67" fmla="*/ 9204 h 10004"/>
              <a:gd name="connsiteX68" fmla="*/ 1600 w 10000"/>
              <a:gd name="connsiteY68" fmla="*/ 9204 h 10004"/>
              <a:gd name="connsiteX69" fmla="*/ 1600 w 10000"/>
              <a:gd name="connsiteY69" fmla="*/ 9204 h 10004"/>
              <a:gd name="connsiteX70" fmla="*/ 1600 w 10000"/>
              <a:gd name="connsiteY70" fmla="*/ 9204 h 10004"/>
              <a:gd name="connsiteX71" fmla="*/ 1600 w 10000"/>
              <a:gd name="connsiteY71" fmla="*/ 9204 h 10004"/>
              <a:gd name="connsiteX72" fmla="*/ 1600 w 10000"/>
              <a:gd name="connsiteY72" fmla="*/ 9204 h 10004"/>
              <a:gd name="connsiteX73" fmla="*/ 1600 w 10000"/>
              <a:gd name="connsiteY73" fmla="*/ 9204 h 10004"/>
              <a:gd name="connsiteX74" fmla="*/ 1800 w 10000"/>
              <a:gd name="connsiteY74" fmla="*/ 9204 h 10004"/>
              <a:gd name="connsiteX75" fmla="*/ 1800 w 10000"/>
              <a:gd name="connsiteY75" fmla="*/ 9204 h 10004"/>
              <a:gd name="connsiteX76" fmla="*/ 1800 w 10000"/>
              <a:gd name="connsiteY76" fmla="*/ 9204 h 10004"/>
              <a:gd name="connsiteX77" fmla="*/ 1800 w 10000"/>
              <a:gd name="connsiteY77" fmla="*/ 9204 h 10004"/>
              <a:gd name="connsiteX78" fmla="*/ 1800 w 10000"/>
              <a:gd name="connsiteY78" fmla="*/ 9204 h 10004"/>
              <a:gd name="connsiteX79" fmla="*/ 1800 w 10000"/>
              <a:gd name="connsiteY79" fmla="*/ 9204 h 10004"/>
              <a:gd name="connsiteX80" fmla="*/ 1800 w 10000"/>
              <a:gd name="connsiteY80" fmla="*/ 9204 h 10004"/>
              <a:gd name="connsiteX81" fmla="*/ 1800 w 10000"/>
              <a:gd name="connsiteY81" fmla="*/ 9204 h 10004"/>
              <a:gd name="connsiteX82" fmla="*/ 1800 w 10000"/>
              <a:gd name="connsiteY82" fmla="*/ 9204 h 10004"/>
              <a:gd name="connsiteX83" fmla="*/ 1800 w 10000"/>
              <a:gd name="connsiteY83" fmla="*/ 9204 h 10004"/>
              <a:gd name="connsiteX84" fmla="*/ 1800 w 10000"/>
              <a:gd name="connsiteY84" fmla="*/ 9204 h 10004"/>
              <a:gd name="connsiteX85" fmla="*/ 1800 w 10000"/>
              <a:gd name="connsiteY85" fmla="*/ 9204 h 10004"/>
              <a:gd name="connsiteX86" fmla="*/ 1800 w 10000"/>
              <a:gd name="connsiteY86" fmla="*/ 9204 h 10004"/>
              <a:gd name="connsiteX87" fmla="*/ 1800 w 10000"/>
              <a:gd name="connsiteY87" fmla="*/ 9204 h 10004"/>
              <a:gd name="connsiteX88" fmla="*/ 1800 w 10000"/>
              <a:gd name="connsiteY88" fmla="*/ 9204 h 10004"/>
              <a:gd name="connsiteX89" fmla="*/ 1800 w 10000"/>
              <a:gd name="connsiteY89" fmla="*/ 9204 h 10004"/>
              <a:gd name="connsiteX90" fmla="*/ 1800 w 10000"/>
              <a:gd name="connsiteY90" fmla="*/ 9204 h 10004"/>
              <a:gd name="connsiteX91" fmla="*/ 1800 w 10000"/>
              <a:gd name="connsiteY91" fmla="*/ 9204 h 10004"/>
              <a:gd name="connsiteX92" fmla="*/ 2200 w 10000"/>
              <a:gd name="connsiteY92" fmla="*/ 9844 h 10004"/>
              <a:gd name="connsiteX93" fmla="*/ 3000 w 10000"/>
              <a:gd name="connsiteY93" fmla="*/ 9844 h 10004"/>
              <a:gd name="connsiteX94" fmla="*/ 3000 w 10000"/>
              <a:gd name="connsiteY94" fmla="*/ 9844 h 10004"/>
              <a:gd name="connsiteX95" fmla="*/ 3200 w 10000"/>
              <a:gd name="connsiteY95" fmla="*/ 9630 h 10004"/>
              <a:gd name="connsiteX96" fmla="*/ 3400 w 10000"/>
              <a:gd name="connsiteY96" fmla="*/ 9630 h 10004"/>
              <a:gd name="connsiteX97" fmla="*/ 3600 w 10000"/>
              <a:gd name="connsiteY97" fmla="*/ 9630 h 10004"/>
              <a:gd name="connsiteX98" fmla="*/ 3600 w 10000"/>
              <a:gd name="connsiteY98" fmla="*/ 9630 h 10004"/>
              <a:gd name="connsiteX99" fmla="*/ 3800 w 10000"/>
              <a:gd name="connsiteY99" fmla="*/ 9630 h 10004"/>
              <a:gd name="connsiteX100" fmla="*/ 4000 w 10000"/>
              <a:gd name="connsiteY100" fmla="*/ 9417 h 10004"/>
              <a:gd name="connsiteX101" fmla="*/ 4000 w 10000"/>
              <a:gd name="connsiteY101" fmla="*/ 9417 h 10004"/>
              <a:gd name="connsiteX102" fmla="*/ 4000 w 10000"/>
              <a:gd name="connsiteY102" fmla="*/ 8990 h 10004"/>
              <a:gd name="connsiteX103" fmla="*/ 4200 w 10000"/>
              <a:gd name="connsiteY103" fmla="*/ 8990 h 10004"/>
              <a:gd name="connsiteX104" fmla="*/ 4400 w 10000"/>
              <a:gd name="connsiteY104" fmla="*/ 9204 h 10004"/>
              <a:gd name="connsiteX105" fmla="*/ 4600 w 10000"/>
              <a:gd name="connsiteY105" fmla="*/ 8990 h 10004"/>
              <a:gd name="connsiteX106" fmla="*/ 5000 w 10000"/>
              <a:gd name="connsiteY106" fmla="*/ 8776 h 10004"/>
              <a:gd name="connsiteX107" fmla="*/ 5000 w 10000"/>
              <a:gd name="connsiteY107" fmla="*/ 8776 h 10004"/>
              <a:gd name="connsiteX108" fmla="*/ 5400 w 10000"/>
              <a:gd name="connsiteY108" fmla="*/ 8562 h 10004"/>
              <a:gd name="connsiteX109" fmla="*/ 5400 w 10000"/>
              <a:gd name="connsiteY109" fmla="*/ 8562 h 10004"/>
              <a:gd name="connsiteX110" fmla="*/ 5400 w 10000"/>
              <a:gd name="connsiteY110" fmla="*/ 8349 h 10004"/>
              <a:gd name="connsiteX111" fmla="*/ 5400 w 10000"/>
              <a:gd name="connsiteY111" fmla="*/ 8349 h 10004"/>
              <a:gd name="connsiteX112" fmla="*/ 5400 w 10000"/>
              <a:gd name="connsiteY112" fmla="*/ 8349 h 10004"/>
              <a:gd name="connsiteX113" fmla="*/ 5400 w 10000"/>
              <a:gd name="connsiteY113" fmla="*/ 8136 h 10004"/>
              <a:gd name="connsiteX114" fmla="*/ 5400 w 10000"/>
              <a:gd name="connsiteY114" fmla="*/ 8136 h 10004"/>
              <a:gd name="connsiteX115" fmla="*/ 5400 w 10000"/>
              <a:gd name="connsiteY115" fmla="*/ 7922 h 10004"/>
              <a:gd name="connsiteX116" fmla="*/ 5400 w 10000"/>
              <a:gd name="connsiteY116" fmla="*/ 7709 h 10004"/>
              <a:gd name="connsiteX117" fmla="*/ 5600 w 10000"/>
              <a:gd name="connsiteY117" fmla="*/ 7495 h 10004"/>
              <a:gd name="connsiteX118" fmla="*/ 5600 w 10000"/>
              <a:gd name="connsiteY118" fmla="*/ 7281 h 10004"/>
              <a:gd name="connsiteX119" fmla="*/ 5600 w 10000"/>
              <a:gd name="connsiteY119" fmla="*/ 7067 h 10004"/>
              <a:gd name="connsiteX120" fmla="*/ 5800 w 10000"/>
              <a:gd name="connsiteY120" fmla="*/ 6854 h 10004"/>
              <a:gd name="connsiteX121" fmla="*/ 5800 w 10000"/>
              <a:gd name="connsiteY121" fmla="*/ 6641 h 10004"/>
              <a:gd name="connsiteX122" fmla="*/ 5800 w 10000"/>
              <a:gd name="connsiteY122" fmla="*/ 6427 h 10004"/>
              <a:gd name="connsiteX123" fmla="*/ 6000 w 10000"/>
              <a:gd name="connsiteY123" fmla="*/ 6213 h 10004"/>
              <a:gd name="connsiteX124" fmla="*/ 6000 w 10000"/>
              <a:gd name="connsiteY124" fmla="*/ 6213 h 10004"/>
              <a:gd name="connsiteX125" fmla="*/ 6000 w 10000"/>
              <a:gd name="connsiteY125" fmla="*/ 5785 h 10004"/>
              <a:gd name="connsiteX126" fmla="*/ 6200 w 10000"/>
              <a:gd name="connsiteY126" fmla="*/ 5785 h 10004"/>
              <a:gd name="connsiteX127" fmla="*/ 6200 w 10000"/>
              <a:gd name="connsiteY127" fmla="*/ 5357 h 10004"/>
              <a:gd name="connsiteX128" fmla="*/ 6200 w 10000"/>
              <a:gd name="connsiteY128" fmla="*/ 5357 h 10004"/>
              <a:gd name="connsiteX129" fmla="*/ 6200 w 10000"/>
              <a:gd name="connsiteY129" fmla="*/ 5143 h 10004"/>
              <a:gd name="connsiteX130" fmla="*/ 6400 w 10000"/>
              <a:gd name="connsiteY130" fmla="*/ 4930 h 10004"/>
              <a:gd name="connsiteX131" fmla="*/ 6600 w 10000"/>
              <a:gd name="connsiteY131" fmla="*/ 5143 h 10004"/>
              <a:gd name="connsiteX132" fmla="*/ 6600 w 10000"/>
              <a:gd name="connsiteY132" fmla="*/ 5143 h 10004"/>
              <a:gd name="connsiteX133" fmla="*/ 6800 w 10000"/>
              <a:gd name="connsiteY133" fmla="*/ 5357 h 10004"/>
              <a:gd name="connsiteX134" fmla="*/ 6800 w 10000"/>
              <a:gd name="connsiteY134" fmla="*/ 5357 h 10004"/>
              <a:gd name="connsiteX135" fmla="*/ 6800 w 10000"/>
              <a:gd name="connsiteY135" fmla="*/ 5357 h 10004"/>
              <a:gd name="connsiteX136" fmla="*/ 7200 w 10000"/>
              <a:gd name="connsiteY136" fmla="*/ 5143 h 10004"/>
              <a:gd name="connsiteX137" fmla="*/ 7200 w 10000"/>
              <a:gd name="connsiteY137" fmla="*/ 4930 h 10004"/>
              <a:gd name="connsiteX138" fmla="*/ 7400 w 10000"/>
              <a:gd name="connsiteY138" fmla="*/ 4717 h 10004"/>
              <a:gd name="connsiteX139" fmla="*/ 7400 w 10000"/>
              <a:gd name="connsiteY139" fmla="*/ 4502 h 10004"/>
              <a:gd name="connsiteX140" fmla="*/ 7400 w 10000"/>
              <a:gd name="connsiteY140" fmla="*/ 4076 h 10004"/>
              <a:gd name="connsiteX141" fmla="*/ 7800 w 10000"/>
              <a:gd name="connsiteY141" fmla="*/ 3862 h 10004"/>
              <a:gd name="connsiteX142" fmla="*/ 8000 w 10000"/>
              <a:gd name="connsiteY142" fmla="*/ 3862 h 10004"/>
              <a:gd name="connsiteX143" fmla="*/ 8000 w 10000"/>
              <a:gd name="connsiteY143" fmla="*/ 3862 h 10004"/>
              <a:gd name="connsiteX144" fmla="*/ 8200 w 10000"/>
              <a:gd name="connsiteY144" fmla="*/ 3434 h 10004"/>
              <a:gd name="connsiteX145" fmla="*/ 8400 w 10000"/>
              <a:gd name="connsiteY145" fmla="*/ 3219 h 10004"/>
              <a:gd name="connsiteX146" fmla="*/ 8400 w 10000"/>
              <a:gd name="connsiteY146" fmla="*/ 3219 h 10004"/>
              <a:gd name="connsiteX147" fmla="*/ 8400 w 10000"/>
              <a:gd name="connsiteY147" fmla="*/ 3006 h 10004"/>
              <a:gd name="connsiteX148" fmla="*/ 8600 w 10000"/>
              <a:gd name="connsiteY148" fmla="*/ 2792 h 10004"/>
              <a:gd name="connsiteX149" fmla="*/ 8600 w 10000"/>
              <a:gd name="connsiteY149" fmla="*/ 2364 h 10004"/>
              <a:gd name="connsiteX150" fmla="*/ 8600 w 10000"/>
              <a:gd name="connsiteY150" fmla="*/ 2364 h 10004"/>
              <a:gd name="connsiteX151" fmla="*/ 8600 w 10000"/>
              <a:gd name="connsiteY151" fmla="*/ 2152 h 10004"/>
              <a:gd name="connsiteX152" fmla="*/ 8600 w 10000"/>
              <a:gd name="connsiteY152" fmla="*/ 2152 h 10004"/>
              <a:gd name="connsiteX153" fmla="*/ 8800 w 10000"/>
              <a:gd name="connsiteY153" fmla="*/ 1938 h 10004"/>
              <a:gd name="connsiteX154" fmla="*/ 9000 w 10000"/>
              <a:gd name="connsiteY154" fmla="*/ 1938 h 10004"/>
              <a:gd name="connsiteX155" fmla="*/ 9000 w 10000"/>
              <a:gd name="connsiteY155" fmla="*/ 1938 h 10004"/>
              <a:gd name="connsiteX156" fmla="*/ 9400 w 10000"/>
              <a:gd name="connsiteY156" fmla="*/ 2152 h 10004"/>
              <a:gd name="connsiteX157" fmla="*/ 9600 w 10000"/>
              <a:gd name="connsiteY157" fmla="*/ 2152 h 10004"/>
              <a:gd name="connsiteX158" fmla="*/ 9600 w 10000"/>
              <a:gd name="connsiteY158" fmla="*/ 2364 h 10004"/>
              <a:gd name="connsiteX159" fmla="*/ 9800 w 10000"/>
              <a:gd name="connsiteY159" fmla="*/ 2364 h 10004"/>
              <a:gd name="connsiteX160" fmla="*/ 9800 w 10000"/>
              <a:gd name="connsiteY160" fmla="*/ 2364 h 10004"/>
              <a:gd name="connsiteX161" fmla="*/ 10000 w 10000"/>
              <a:gd name="connsiteY161" fmla="*/ 1938 h 10004"/>
              <a:gd name="connsiteX162" fmla="*/ 10000 w 10000"/>
              <a:gd name="connsiteY162" fmla="*/ 1724 h 10004"/>
              <a:gd name="connsiteX163" fmla="*/ 9800 w 10000"/>
              <a:gd name="connsiteY163" fmla="*/ 1724 h 10004"/>
              <a:gd name="connsiteX164" fmla="*/ 9800 w 10000"/>
              <a:gd name="connsiteY164" fmla="*/ 1510 h 10004"/>
              <a:gd name="connsiteX165" fmla="*/ 9600 w 10000"/>
              <a:gd name="connsiteY165" fmla="*/ 1510 h 10004"/>
              <a:gd name="connsiteX166" fmla="*/ 9600 w 10000"/>
              <a:gd name="connsiteY166" fmla="*/ 1510 h 10004"/>
              <a:gd name="connsiteX167" fmla="*/ 9600 w 10000"/>
              <a:gd name="connsiteY167" fmla="*/ 1298 h 10004"/>
              <a:gd name="connsiteX168" fmla="*/ 9600 w 10000"/>
              <a:gd name="connsiteY168" fmla="*/ 1298 h 10004"/>
              <a:gd name="connsiteX169" fmla="*/ 9600 w 10000"/>
              <a:gd name="connsiteY169" fmla="*/ 1298 h 10004"/>
              <a:gd name="connsiteX170" fmla="*/ 9400 w 10000"/>
              <a:gd name="connsiteY170" fmla="*/ 1298 h 10004"/>
              <a:gd name="connsiteX171" fmla="*/ 9200 w 10000"/>
              <a:gd name="connsiteY171" fmla="*/ 1298 h 10004"/>
              <a:gd name="connsiteX172" fmla="*/ 9000 w 10000"/>
              <a:gd name="connsiteY172" fmla="*/ 1298 h 10004"/>
              <a:gd name="connsiteX173" fmla="*/ 8800 w 10000"/>
              <a:gd name="connsiteY173" fmla="*/ 1298 h 10004"/>
              <a:gd name="connsiteX174" fmla="*/ 8600 w 10000"/>
              <a:gd name="connsiteY174" fmla="*/ 1298 h 10004"/>
              <a:gd name="connsiteX175" fmla="*/ 8400 w 10000"/>
              <a:gd name="connsiteY175" fmla="*/ 1510 h 10004"/>
              <a:gd name="connsiteX176" fmla="*/ 8400 w 10000"/>
              <a:gd name="connsiteY176" fmla="*/ 1510 h 10004"/>
              <a:gd name="connsiteX177" fmla="*/ 8400 w 10000"/>
              <a:gd name="connsiteY177" fmla="*/ 1724 h 10004"/>
              <a:gd name="connsiteX178" fmla="*/ 8200 w 10000"/>
              <a:gd name="connsiteY178" fmla="*/ 1724 h 10004"/>
              <a:gd name="connsiteX179" fmla="*/ 7800 w 10000"/>
              <a:gd name="connsiteY179" fmla="*/ 1724 h 10004"/>
              <a:gd name="connsiteX180" fmla="*/ 7800 w 10000"/>
              <a:gd name="connsiteY180" fmla="*/ 1724 h 10004"/>
              <a:gd name="connsiteX181" fmla="*/ 7600 w 10000"/>
              <a:gd name="connsiteY181" fmla="*/ 1510 h 10004"/>
              <a:gd name="connsiteX182" fmla="*/ 7600 w 10000"/>
              <a:gd name="connsiteY182" fmla="*/ 1724 h 10004"/>
              <a:gd name="connsiteX183" fmla="*/ 7600 w 10000"/>
              <a:gd name="connsiteY183" fmla="*/ 1724 h 10004"/>
              <a:gd name="connsiteX184" fmla="*/ 7400 w 10000"/>
              <a:gd name="connsiteY184" fmla="*/ 2152 h 10004"/>
              <a:gd name="connsiteX185" fmla="*/ 7200 w 10000"/>
              <a:gd name="connsiteY185" fmla="*/ 2152 h 10004"/>
              <a:gd name="connsiteX186" fmla="*/ 7200 w 10000"/>
              <a:gd name="connsiteY186" fmla="*/ 2152 h 10004"/>
              <a:gd name="connsiteX187" fmla="*/ 7000 w 10000"/>
              <a:gd name="connsiteY187" fmla="*/ 2364 h 10004"/>
              <a:gd name="connsiteX188" fmla="*/ 7000 w 10000"/>
              <a:gd name="connsiteY188" fmla="*/ 2364 h 10004"/>
              <a:gd name="connsiteX189" fmla="*/ 7000 w 10000"/>
              <a:gd name="connsiteY189" fmla="*/ 2364 h 10004"/>
              <a:gd name="connsiteX190" fmla="*/ 6800 w 10000"/>
              <a:gd name="connsiteY190" fmla="*/ 2578 h 10004"/>
              <a:gd name="connsiteX191" fmla="*/ 6800 w 10000"/>
              <a:gd name="connsiteY191" fmla="*/ 2792 h 10004"/>
              <a:gd name="connsiteX192" fmla="*/ 6400 w 10000"/>
              <a:gd name="connsiteY192" fmla="*/ 3219 h 10004"/>
              <a:gd name="connsiteX193" fmla="*/ 6200 w 10000"/>
              <a:gd name="connsiteY193" fmla="*/ 3219 h 10004"/>
              <a:gd name="connsiteX194" fmla="*/ 6200 w 10000"/>
              <a:gd name="connsiteY194" fmla="*/ 2152 h 10004"/>
              <a:gd name="connsiteX195" fmla="*/ 6000 w 10000"/>
              <a:gd name="connsiteY195" fmla="*/ 1510 h 10004"/>
              <a:gd name="connsiteX0" fmla="*/ 6000 w 10000"/>
              <a:gd name="connsiteY0" fmla="*/ 1270 h 9764"/>
              <a:gd name="connsiteX1" fmla="*/ 5400 w 10000"/>
              <a:gd name="connsiteY1" fmla="*/ 1484 h 9764"/>
              <a:gd name="connsiteX2" fmla="*/ 3800 w 10000"/>
              <a:gd name="connsiteY2" fmla="*/ 1698 h 9764"/>
              <a:gd name="connsiteX3" fmla="*/ 3800 w 10000"/>
              <a:gd name="connsiteY3" fmla="*/ 1698 h 9764"/>
              <a:gd name="connsiteX4" fmla="*/ 3600 w 10000"/>
              <a:gd name="connsiteY4" fmla="*/ 1058 h 9764"/>
              <a:gd name="connsiteX5" fmla="*/ 3600 w 10000"/>
              <a:gd name="connsiteY5" fmla="*/ 417 h 9764"/>
              <a:gd name="connsiteX6" fmla="*/ 3527 w 10000"/>
              <a:gd name="connsiteY6" fmla="*/ 317 h 9764"/>
              <a:gd name="connsiteX7" fmla="*/ 3485 w 10000"/>
              <a:gd name="connsiteY7" fmla="*/ 4 h 9764"/>
              <a:gd name="connsiteX8" fmla="*/ 3412 w 10000"/>
              <a:gd name="connsiteY8" fmla="*/ 535 h 9764"/>
              <a:gd name="connsiteX9" fmla="*/ 3370 w 10000"/>
              <a:gd name="connsiteY9" fmla="*/ 308 h 9764"/>
              <a:gd name="connsiteX10" fmla="*/ 3454 w 10000"/>
              <a:gd name="connsiteY10" fmla="*/ 129 h 9764"/>
              <a:gd name="connsiteX11" fmla="*/ 3496 w 10000"/>
              <a:gd name="connsiteY11" fmla="*/ 116 h 9764"/>
              <a:gd name="connsiteX12" fmla="*/ 3527 w 10000"/>
              <a:gd name="connsiteY12" fmla="*/ 351 h 9764"/>
              <a:gd name="connsiteX13" fmla="*/ 3200 w 10000"/>
              <a:gd name="connsiteY13" fmla="*/ 417 h 9764"/>
              <a:gd name="connsiteX14" fmla="*/ 3369 w 10000"/>
              <a:gd name="connsiteY14" fmla="*/ 631 h 9764"/>
              <a:gd name="connsiteX15" fmla="*/ 3200 w 10000"/>
              <a:gd name="connsiteY15" fmla="*/ 845 h 9764"/>
              <a:gd name="connsiteX16" fmla="*/ 3200 w 10000"/>
              <a:gd name="connsiteY16" fmla="*/ 1270 h 9764"/>
              <a:gd name="connsiteX17" fmla="*/ 3200 w 10000"/>
              <a:gd name="connsiteY17" fmla="*/ 1270 h 9764"/>
              <a:gd name="connsiteX18" fmla="*/ 3200 w 10000"/>
              <a:gd name="connsiteY18" fmla="*/ 1912 h 9764"/>
              <a:gd name="connsiteX19" fmla="*/ 3000 w 10000"/>
              <a:gd name="connsiteY19" fmla="*/ 2338 h 9764"/>
              <a:gd name="connsiteX20" fmla="*/ 3000 w 10000"/>
              <a:gd name="connsiteY20" fmla="*/ 2338 h 9764"/>
              <a:gd name="connsiteX21" fmla="*/ 2800 w 10000"/>
              <a:gd name="connsiteY21" fmla="*/ 2766 h 9764"/>
              <a:gd name="connsiteX22" fmla="*/ 2000 w 10000"/>
              <a:gd name="connsiteY22" fmla="*/ 3194 h 9764"/>
              <a:gd name="connsiteX23" fmla="*/ 2000 w 10000"/>
              <a:gd name="connsiteY23" fmla="*/ 3194 h 9764"/>
              <a:gd name="connsiteX24" fmla="*/ 2000 w 10000"/>
              <a:gd name="connsiteY24" fmla="*/ 3194 h 9764"/>
              <a:gd name="connsiteX25" fmla="*/ 2000 w 10000"/>
              <a:gd name="connsiteY25" fmla="*/ 3194 h 9764"/>
              <a:gd name="connsiteX26" fmla="*/ 1800 w 10000"/>
              <a:gd name="connsiteY26" fmla="*/ 3408 h 9764"/>
              <a:gd name="connsiteX27" fmla="*/ 1600 w 10000"/>
              <a:gd name="connsiteY27" fmla="*/ 3622 h 9764"/>
              <a:gd name="connsiteX28" fmla="*/ 1600 w 10000"/>
              <a:gd name="connsiteY28" fmla="*/ 3622 h 9764"/>
              <a:gd name="connsiteX29" fmla="*/ 1400 w 10000"/>
              <a:gd name="connsiteY29" fmla="*/ 3836 h 9764"/>
              <a:gd name="connsiteX30" fmla="*/ 1400 w 10000"/>
              <a:gd name="connsiteY30" fmla="*/ 3836 h 9764"/>
              <a:gd name="connsiteX31" fmla="*/ 1400 w 10000"/>
              <a:gd name="connsiteY31" fmla="*/ 3836 h 9764"/>
              <a:gd name="connsiteX32" fmla="*/ 1400 w 10000"/>
              <a:gd name="connsiteY32" fmla="*/ 4048 h 9764"/>
              <a:gd name="connsiteX33" fmla="*/ 1400 w 10000"/>
              <a:gd name="connsiteY33" fmla="*/ 4048 h 9764"/>
              <a:gd name="connsiteX34" fmla="*/ 1400 w 10000"/>
              <a:gd name="connsiteY34" fmla="*/ 4262 h 9764"/>
              <a:gd name="connsiteX35" fmla="*/ 1400 w 10000"/>
              <a:gd name="connsiteY35" fmla="*/ 4690 h 9764"/>
              <a:gd name="connsiteX36" fmla="*/ 1400 w 10000"/>
              <a:gd name="connsiteY36" fmla="*/ 4690 h 9764"/>
              <a:gd name="connsiteX37" fmla="*/ 1400 w 10000"/>
              <a:gd name="connsiteY37" fmla="*/ 4690 h 9764"/>
              <a:gd name="connsiteX38" fmla="*/ 1400 w 10000"/>
              <a:gd name="connsiteY38" fmla="*/ 4903 h 9764"/>
              <a:gd name="connsiteX39" fmla="*/ 1200 w 10000"/>
              <a:gd name="connsiteY39" fmla="*/ 4903 h 9764"/>
              <a:gd name="connsiteX40" fmla="*/ 1000 w 10000"/>
              <a:gd name="connsiteY40" fmla="*/ 4690 h 9764"/>
              <a:gd name="connsiteX41" fmla="*/ 1000 w 10000"/>
              <a:gd name="connsiteY41" fmla="*/ 4477 h 9764"/>
              <a:gd name="connsiteX42" fmla="*/ 800 w 10000"/>
              <a:gd name="connsiteY42" fmla="*/ 4690 h 9764"/>
              <a:gd name="connsiteX43" fmla="*/ 800 w 10000"/>
              <a:gd name="connsiteY43" fmla="*/ 4903 h 9764"/>
              <a:gd name="connsiteX44" fmla="*/ 800 w 10000"/>
              <a:gd name="connsiteY44" fmla="*/ 5117 h 9764"/>
              <a:gd name="connsiteX45" fmla="*/ 600 w 10000"/>
              <a:gd name="connsiteY45" fmla="*/ 5331 h 9764"/>
              <a:gd name="connsiteX46" fmla="*/ 600 w 10000"/>
              <a:gd name="connsiteY46" fmla="*/ 5331 h 9764"/>
              <a:gd name="connsiteX47" fmla="*/ 800 w 10000"/>
              <a:gd name="connsiteY47" fmla="*/ 5759 h 9764"/>
              <a:gd name="connsiteX48" fmla="*/ 600 w 10000"/>
              <a:gd name="connsiteY48" fmla="*/ 5973 h 9764"/>
              <a:gd name="connsiteX49" fmla="*/ 600 w 10000"/>
              <a:gd name="connsiteY49" fmla="*/ 5973 h 9764"/>
              <a:gd name="connsiteX50" fmla="*/ 600 w 10000"/>
              <a:gd name="connsiteY50" fmla="*/ 6187 h 9764"/>
              <a:gd name="connsiteX51" fmla="*/ 200 w 10000"/>
              <a:gd name="connsiteY51" fmla="*/ 6614 h 9764"/>
              <a:gd name="connsiteX52" fmla="*/ 0 w 10000"/>
              <a:gd name="connsiteY52" fmla="*/ 6614 h 9764"/>
              <a:gd name="connsiteX53" fmla="*/ 0 w 10000"/>
              <a:gd name="connsiteY53" fmla="*/ 6614 h 9764"/>
              <a:gd name="connsiteX54" fmla="*/ 0 w 10000"/>
              <a:gd name="connsiteY54" fmla="*/ 6827 h 9764"/>
              <a:gd name="connsiteX55" fmla="*/ 0 w 10000"/>
              <a:gd name="connsiteY55" fmla="*/ 7255 h 9764"/>
              <a:gd name="connsiteX56" fmla="*/ 0 w 10000"/>
              <a:gd name="connsiteY56" fmla="*/ 7255 h 9764"/>
              <a:gd name="connsiteX57" fmla="*/ 200 w 10000"/>
              <a:gd name="connsiteY57" fmla="*/ 7469 h 9764"/>
              <a:gd name="connsiteX58" fmla="*/ 200 w 10000"/>
              <a:gd name="connsiteY58" fmla="*/ 7469 h 9764"/>
              <a:gd name="connsiteX59" fmla="*/ 400 w 10000"/>
              <a:gd name="connsiteY59" fmla="*/ 7896 h 9764"/>
              <a:gd name="connsiteX60" fmla="*/ 400 w 10000"/>
              <a:gd name="connsiteY60" fmla="*/ 7896 h 9764"/>
              <a:gd name="connsiteX61" fmla="*/ 600 w 10000"/>
              <a:gd name="connsiteY61" fmla="*/ 8322 h 9764"/>
              <a:gd name="connsiteX62" fmla="*/ 1000 w 10000"/>
              <a:gd name="connsiteY62" fmla="*/ 8536 h 9764"/>
              <a:gd name="connsiteX63" fmla="*/ 1600 w 10000"/>
              <a:gd name="connsiteY63" fmla="*/ 8964 h 9764"/>
              <a:gd name="connsiteX64" fmla="*/ 1600 w 10000"/>
              <a:gd name="connsiteY64" fmla="*/ 8964 h 9764"/>
              <a:gd name="connsiteX65" fmla="*/ 1600 w 10000"/>
              <a:gd name="connsiteY65" fmla="*/ 8964 h 9764"/>
              <a:gd name="connsiteX66" fmla="*/ 1600 w 10000"/>
              <a:gd name="connsiteY66" fmla="*/ 8964 h 9764"/>
              <a:gd name="connsiteX67" fmla="*/ 1600 w 10000"/>
              <a:gd name="connsiteY67" fmla="*/ 8964 h 9764"/>
              <a:gd name="connsiteX68" fmla="*/ 1600 w 10000"/>
              <a:gd name="connsiteY68" fmla="*/ 8964 h 9764"/>
              <a:gd name="connsiteX69" fmla="*/ 1600 w 10000"/>
              <a:gd name="connsiteY69" fmla="*/ 8964 h 9764"/>
              <a:gd name="connsiteX70" fmla="*/ 1600 w 10000"/>
              <a:gd name="connsiteY70" fmla="*/ 8964 h 9764"/>
              <a:gd name="connsiteX71" fmla="*/ 1600 w 10000"/>
              <a:gd name="connsiteY71" fmla="*/ 8964 h 9764"/>
              <a:gd name="connsiteX72" fmla="*/ 1600 w 10000"/>
              <a:gd name="connsiteY72" fmla="*/ 8964 h 9764"/>
              <a:gd name="connsiteX73" fmla="*/ 1600 w 10000"/>
              <a:gd name="connsiteY73" fmla="*/ 8964 h 9764"/>
              <a:gd name="connsiteX74" fmla="*/ 1800 w 10000"/>
              <a:gd name="connsiteY74" fmla="*/ 8964 h 9764"/>
              <a:gd name="connsiteX75" fmla="*/ 1800 w 10000"/>
              <a:gd name="connsiteY75" fmla="*/ 8964 h 9764"/>
              <a:gd name="connsiteX76" fmla="*/ 1800 w 10000"/>
              <a:gd name="connsiteY76" fmla="*/ 8964 h 9764"/>
              <a:gd name="connsiteX77" fmla="*/ 1800 w 10000"/>
              <a:gd name="connsiteY77" fmla="*/ 8964 h 9764"/>
              <a:gd name="connsiteX78" fmla="*/ 1800 w 10000"/>
              <a:gd name="connsiteY78" fmla="*/ 8964 h 9764"/>
              <a:gd name="connsiteX79" fmla="*/ 1800 w 10000"/>
              <a:gd name="connsiteY79" fmla="*/ 8964 h 9764"/>
              <a:gd name="connsiteX80" fmla="*/ 1800 w 10000"/>
              <a:gd name="connsiteY80" fmla="*/ 8964 h 9764"/>
              <a:gd name="connsiteX81" fmla="*/ 1800 w 10000"/>
              <a:gd name="connsiteY81" fmla="*/ 8964 h 9764"/>
              <a:gd name="connsiteX82" fmla="*/ 1800 w 10000"/>
              <a:gd name="connsiteY82" fmla="*/ 8964 h 9764"/>
              <a:gd name="connsiteX83" fmla="*/ 1800 w 10000"/>
              <a:gd name="connsiteY83" fmla="*/ 8964 h 9764"/>
              <a:gd name="connsiteX84" fmla="*/ 1800 w 10000"/>
              <a:gd name="connsiteY84" fmla="*/ 8964 h 9764"/>
              <a:gd name="connsiteX85" fmla="*/ 1800 w 10000"/>
              <a:gd name="connsiteY85" fmla="*/ 8964 h 9764"/>
              <a:gd name="connsiteX86" fmla="*/ 1800 w 10000"/>
              <a:gd name="connsiteY86" fmla="*/ 8964 h 9764"/>
              <a:gd name="connsiteX87" fmla="*/ 1800 w 10000"/>
              <a:gd name="connsiteY87" fmla="*/ 8964 h 9764"/>
              <a:gd name="connsiteX88" fmla="*/ 1800 w 10000"/>
              <a:gd name="connsiteY88" fmla="*/ 8964 h 9764"/>
              <a:gd name="connsiteX89" fmla="*/ 1800 w 10000"/>
              <a:gd name="connsiteY89" fmla="*/ 8964 h 9764"/>
              <a:gd name="connsiteX90" fmla="*/ 1800 w 10000"/>
              <a:gd name="connsiteY90" fmla="*/ 8964 h 9764"/>
              <a:gd name="connsiteX91" fmla="*/ 1800 w 10000"/>
              <a:gd name="connsiteY91" fmla="*/ 8964 h 9764"/>
              <a:gd name="connsiteX92" fmla="*/ 2200 w 10000"/>
              <a:gd name="connsiteY92" fmla="*/ 9604 h 9764"/>
              <a:gd name="connsiteX93" fmla="*/ 3000 w 10000"/>
              <a:gd name="connsiteY93" fmla="*/ 9604 h 9764"/>
              <a:gd name="connsiteX94" fmla="*/ 3000 w 10000"/>
              <a:gd name="connsiteY94" fmla="*/ 9604 h 9764"/>
              <a:gd name="connsiteX95" fmla="*/ 3200 w 10000"/>
              <a:gd name="connsiteY95" fmla="*/ 9390 h 9764"/>
              <a:gd name="connsiteX96" fmla="*/ 3400 w 10000"/>
              <a:gd name="connsiteY96" fmla="*/ 9390 h 9764"/>
              <a:gd name="connsiteX97" fmla="*/ 3600 w 10000"/>
              <a:gd name="connsiteY97" fmla="*/ 9390 h 9764"/>
              <a:gd name="connsiteX98" fmla="*/ 3600 w 10000"/>
              <a:gd name="connsiteY98" fmla="*/ 9390 h 9764"/>
              <a:gd name="connsiteX99" fmla="*/ 3800 w 10000"/>
              <a:gd name="connsiteY99" fmla="*/ 9390 h 9764"/>
              <a:gd name="connsiteX100" fmla="*/ 4000 w 10000"/>
              <a:gd name="connsiteY100" fmla="*/ 9177 h 9764"/>
              <a:gd name="connsiteX101" fmla="*/ 4000 w 10000"/>
              <a:gd name="connsiteY101" fmla="*/ 9177 h 9764"/>
              <a:gd name="connsiteX102" fmla="*/ 4000 w 10000"/>
              <a:gd name="connsiteY102" fmla="*/ 8750 h 9764"/>
              <a:gd name="connsiteX103" fmla="*/ 4200 w 10000"/>
              <a:gd name="connsiteY103" fmla="*/ 8750 h 9764"/>
              <a:gd name="connsiteX104" fmla="*/ 4400 w 10000"/>
              <a:gd name="connsiteY104" fmla="*/ 8964 h 9764"/>
              <a:gd name="connsiteX105" fmla="*/ 4600 w 10000"/>
              <a:gd name="connsiteY105" fmla="*/ 8750 h 9764"/>
              <a:gd name="connsiteX106" fmla="*/ 5000 w 10000"/>
              <a:gd name="connsiteY106" fmla="*/ 8536 h 9764"/>
              <a:gd name="connsiteX107" fmla="*/ 5000 w 10000"/>
              <a:gd name="connsiteY107" fmla="*/ 8536 h 9764"/>
              <a:gd name="connsiteX108" fmla="*/ 5400 w 10000"/>
              <a:gd name="connsiteY108" fmla="*/ 8322 h 9764"/>
              <a:gd name="connsiteX109" fmla="*/ 5400 w 10000"/>
              <a:gd name="connsiteY109" fmla="*/ 8322 h 9764"/>
              <a:gd name="connsiteX110" fmla="*/ 5400 w 10000"/>
              <a:gd name="connsiteY110" fmla="*/ 8109 h 9764"/>
              <a:gd name="connsiteX111" fmla="*/ 5400 w 10000"/>
              <a:gd name="connsiteY111" fmla="*/ 8109 h 9764"/>
              <a:gd name="connsiteX112" fmla="*/ 5400 w 10000"/>
              <a:gd name="connsiteY112" fmla="*/ 8109 h 9764"/>
              <a:gd name="connsiteX113" fmla="*/ 5400 w 10000"/>
              <a:gd name="connsiteY113" fmla="*/ 7896 h 9764"/>
              <a:gd name="connsiteX114" fmla="*/ 5400 w 10000"/>
              <a:gd name="connsiteY114" fmla="*/ 7896 h 9764"/>
              <a:gd name="connsiteX115" fmla="*/ 5400 w 10000"/>
              <a:gd name="connsiteY115" fmla="*/ 7682 h 9764"/>
              <a:gd name="connsiteX116" fmla="*/ 5400 w 10000"/>
              <a:gd name="connsiteY116" fmla="*/ 7469 h 9764"/>
              <a:gd name="connsiteX117" fmla="*/ 5600 w 10000"/>
              <a:gd name="connsiteY117" fmla="*/ 7255 h 9764"/>
              <a:gd name="connsiteX118" fmla="*/ 5600 w 10000"/>
              <a:gd name="connsiteY118" fmla="*/ 7041 h 9764"/>
              <a:gd name="connsiteX119" fmla="*/ 5600 w 10000"/>
              <a:gd name="connsiteY119" fmla="*/ 6827 h 9764"/>
              <a:gd name="connsiteX120" fmla="*/ 5800 w 10000"/>
              <a:gd name="connsiteY120" fmla="*/ 6614 h 9764"/>
              <a:gd name="connsiteX121" fmla="*/ 5800 w 10000"/>
              <a:gd name="connsiteY121" fmla="*/ 6401 h 9764"/>
              <a:gd name="connsiteX122" fmla="*/ 5800 w 10000"/>
              <a:gd name="connsiteY122" fmla="*/ 6187 h 9764"/>
              <a:gd name="connsiteX123" fmla="*/ 6000 w 10000"/>
              <a:gd name="connsiteY123" fmla="*/ 5973 h 9764"/>
              <a:gd name="connsiteX124" fmla="*/ 6000 w 10000"/>
              <a:gd name="connsiteY124" fmla="*/ 5973 h 9764"/>
              <a:gd name="connsiteX125" fmla="*/ 6000 w 10000"/>
              <a:gd name="connsiteY125" fmla="*/ 5545 h 9764"/>
              <a:gd name="connsiteX126" fmla="*/ 6200 w 10000"/>
              <a:gd name="connsiteY126" fmla="*/ 5545 h 9764"/>
              <a:gd name="connsiteX127" fmla="*/ 6200 w 10000"/>
              <a:gd name="connsiteY127" fmla="*/ 5117 h 9764"/>
              <a:gd name="connsiteX128" fmla="*/ 6200 w 10000"/>
              <a:gd name="connsiteY128" fmla="*/ 5117 h 9764"/>
              <a:gd name="connsiteX129" fmla="*/ 6200 w 10000"/>
              <a:gd name="connsiteY129" fmla="*/ 4903 h 9764"/>
              <a:gd name="connsiteX130" fmla="*/ 6400 w 10000"/>
              <a:gd name="connsiteY130" fmla="*/ 4690 h 9764"/>
              <a:gd name="connsiteX131" fmla="*/ 6600 w 10000"/>
              <a:gd name="connsiteY131" fmla="*/ 4903 h 9764"/>
              <a:gd name="connsiteX132" fmla="*/ 6600 w 10000"/>
              <a:gd name="connsiteY132" fmla="*/ 4903 h 9764"/>
              <a:gd name="connsiteX133" fmla="*/ 6800 w 10000"/>
              <a:gd name="connsiteY133" fmla="*/ 5117 h 9764"/>
              <a:gd name="connsiteX134" fmla="*/ 6800 w 10000"/>
              <a:gd name="connsiteY134" fmla="*/ 5117 h 9764"/>
              <a:gd name="connsiteX135" fmla="*/ 6800 w 10000"/>
              <a:gd name="connsiteY135" fmla="*/ 5117 h 9764"/>
              <a:gd name="connsiteX136" fmla="*/ 7200 w 10000"/>
              <a:gd name="connsiteY136" fmla="*/ 4903 h 9764"/>
              <a:gd name="connsiteX137" fmla="*/ 7200 w 10000"/>
              <a:gd name="connsiteY137" fmla="*/ 4690 h 9764"/>
              <a:gd name="connsiteX138" fmla="*/ 7400 w 10000"/>
              <a:gd name="connsiteY138" fmla="*/ 4477 h 9764"/>
              <a:gd name="connsiteX139" fmla="*/ 7400 w 10000"/>
              <a:gd name="connsiteY139" fmla="*/ 4262 h 9764"/>
              <a:gd name="connsiteX140" fmla="*/ 7400 w 10000"/>
              <a:gd name="connsiteY140" fmla="*/ 3836 h 9764"/>
              <a:gd name="connsiteX141" fmla="*/ 7800 w 10000"/>
              <a:gd name="connsiteY141" fmla="*/ 3622 h 9764"/>
              <a:gd name="connsiteX142" fmla="*/ 8000 w 10000"/>
              <a:gd name="connsiteY142" fmla="*/ 3622 h 9764"/>
              <a:gd name="connsiteX143" fmla="*/ 8000 w 10000"/>
              <a:gd name="connsiteY143" fmla="*/ 3622 h 9764"/>
              <a:gd name="connsiteX144" fmla="*/ 8200 w 10000"/>
              <a:gd name="connsiteY144" fmla="*/ 3194 h 9764"/>
              <a:gd name="connsiteX145" fmla="*/ 8400 w 10000"/>
              <a:gd name="connsiteY145" fmla="*/ 2979 h 9764"/>
              <a:gd name="connsiteX146" fmla="*/ 8400 w 10000"/>
              <a:gd name="connsiteY146" fmla="*/ 2979 h 9764"/>
              <a:gd name="connsiteX147" fmla="*/ 8400 w 10000"/>
              <a:gd name="connsiteY147" fmla="*/ 2766 h 9764"/>
              <a:gd name="connsiteX148" fmla="*/ 8600 w 10000"/>
              <a:gd name="connsiteY148" fmla="*/ 2552 h 9764"/>
              <a:gd name="connsiteX149" fmla="*/ 8600 w 10000"/>
              <a:gd name="connsiteY149" fmla="*/ 2124 h 9764"/>
              <a:gd name="connsiteX150" fmla="*/ 8600 w 10000"/>
              <a:gd name="connsiteY150" fmla="*/ 2124 h 9764"/>
              <a:gd name="connsiteX151" fmla="*/ 8600 w 10000"/>
              <a:gd name="connsiteY151" fmla="*/ 1912 h 9764"/>
              <a:gd name="connsiteX152" fmla="*/ 8600 w 10000"/>
              <a:gd name="connsiteY152" fmla="*/ 1912 h 9764"/>
              <a:gd name="connsiteX153" fmla="*/ 8800 w 10000"/>
              <a:gd name="connsiteY153" fmla="*/ 1698 h 9764"/>
              <a:gd name="connsiteX154" fmla="*/ 9000 w 10000"/>
              <a:gd name="connsiteY154" fmla="*/ 1698 h 9764"/>
              <a:gd name="connsiteX155" fmla="*/ 9000 w 10000"/>
              <a:gd name="connsiteY155" fmla="*/ 1698 h 9764"/>
              <a:gd name="connsiteX156" fmla="*/ 9400 w 10000"/>
              <a:gd name="connsiteY156" fmla="*/ 1912 h 9764"/>
              <a:gd name="connsiteX157" fmla="*/ 9600 w 10000"/>
              <a:gd name="connsiteY157" fmla="*/ 1912 h 9764"/>
              <a:gd name="connsiteX158" fmla="*/ 9600 w 10000"/>
              <a:gd name="connsiteY158" fmla="*/ 2124 h 9764"/>
              <a:gd name="connsiteX159" fmla="*/ 9800 w 10000"/>
              <a:gd name="connsiteY159" fmla="*/ 2124 h 9764"/>
              <a:gd name="connsiteX160" fmla="*/ 9800 w 10000"/>
              <a:gd name="connsiteY160" fmla="*/ 2124 h 9764"/>
              <a:gd name="connsiteX161" fmla="*/ 10000 w 10000"/>
              <a:gd name="connsiteY161" fmla="*/ 1698 h 9764"/>
              <a:gd name="connsiteX162" fmla="*/ 10000 w 10000"/>
              <a:gd name="connsiteY162" fmla="*/ 1484 h 9764"/>
              <a:gd name="connsiteX163" fmla="*/ 9800 w 10000"/>
              <a:gd name="connsiteY163" fmla="*/ 1484 h 9764"/>
              <a:gd name="connsiteX164" fmla="*/ 9800 w 10000"/>
              <a:gd name="connsiteY164" fmla="*/ 1270 h 9764"/>
              <a:gd name="connsiteX165" fmla="*/ 9600 w 10000"/>
              <a:gd name="connsiteY165" fmla="*/ 1270 h 9764"/>
              <a:gd name="connsiteX166" fmla="*/ 9600 w 10000"/>
              <a:gd name="connsiteY166" fmla="*/ 1270 h 9764"/>
              <a:gd name="connsiteX167" fmla="*/ 9600 w 10000"/>
              <a:gd name="connsiteY167" fmla="*/ 1058 h 9764"/>
              <a:gd name="connsiteX168" fmla="*/ 9600 w 10000"/>
              <a:gd name="connsiteY168" fmla="*/ 1058 h 9764"/>
              <a:gd name="connsiteX169" fmla="*/ 9600 w 10000"/>
              <a:gd name="connsiteY169" fmla="*/ 1058 h 9764"/>
              <a:gd name="connsiteX170" fmla="*/ 9400 w 10000"/>
              <a:gd name="connsiteY170" fmla="*/ 1058 h 9764"/>
              <a:gd name="connsiteX171" fmla="*/ 9200 w 10000"/>
              <a:gd name="connsiteY171" fmla="*/ 1058 h 9764"/>
              <a:gd name="connsiteX172" fmla="*/ 9000 w 10000"/>
              <a:gd name="connsiteY172" fmla="*/ 1058 h 9764"/>
              <a:gd name="connsiteX173" fmla="*/ 8800 w 10000"/>
              <a:gd name="connsiteY173" fmla="*/ 1058 h 9764"/>
              <a:gd name="connsiteX174" fmla="*/ 8600 w 10000"/>
              <a:gd name="connsiteY174" fmla="*/ 1058 h 9764"/>
              <a:gd name="connsiteX175" fmla="*/ 8400 w 10000"/>
              <a:gd name="connsiteY175" fmla="*/ 1270 h 9764"/>
              <a:gd name="connsiteX176" fmla="*/ 8400 w 10000"/>
              <a:gd name="connsiteY176" fmla="*/ 1270 h 9764"/>
              <a:gd name="connsiteX177" fmla="*/ 8400 w 10000"/>
              <a:gd name="connsiteY177" fmla="*/ 1484 h 9764"/>
              <a:gd name="connsiteX178" fmla="*/ 8200 w 10000"/>
              <a:gd name="connsiteY178" fmla="*/ 1484 h 9764"/>
              <a:gd name="connsiteX179" fmla="*/ 7800 w 10000"/>
              <a:gd name="connsiteY179" fmla="*/ 1484 h 9764"/>
              <a:gd name="connsiteX180" fmla="*/ 7800 w 10000"/>
              <a:gd name="connsiteY180" fmla="*/ 1484 h 9764"/>
              <a:gd name="connsiteX181" fmla="*/ 7600 w 10000"/>
              <a:gd name="connsiteY181" fmla="*/ 1270 h 9764"/>
              <a:gd name="connsiteX182" fmla="*/ 7600 w 10000"/>
              <a:gd name="connsiteY182" fmla="*/ 1484 h 9764"/>
              <a:gd name="connsiteX183" fmla="*/ 7600 w 10000"/>
              <a:gd name="connsiteY183" fmla="*/ 1484 h 9764"/>
              <a:gd name="connsiteX184" fmla="*/ 7400 w 10000"/>
              <a:gd name="connsiteY184" fmla="*/ 1912 h 9764"/>
              <a:gd name="connsiteX185" fmla="*/ 7200 w 10000"/>
              <a:gd name="connsiteY185" fmla="*/ 1912 h 9764"/>
              <a:gd name="connsiteX186" fmla="*/ 7200 w 10000"/>
              <a:gd name="connsiteY186" fmla="*/ 1912 h 9764"/>
              <a:gd name="connsiteX187" fmla="*/ 7000 w 10000"/>
              <a:gd name="connsiteY187" fmla="*/ 2124 h 9764"/>
              <a:gd name="connsiteX188" fmla="*/ 7000 w 10000"/>
              <a:gd name="connsiteY188" fmla="*/ 2124 h 9764"/>
              <a:gd name="connsiteX189" fmla="*/ 7000 w 10000"/>
              <a:gd name="connsiteY189" fmla="*/ 2124 h 9764"/>
              <a:gd name="connsiteX190" fmla="*/ 6800 w 10000"/>
              <a:gd name="connsiteY190" fmla="*/ 2338 h 9764"/>
              <a:gd name="connsiteX191" fmla="*/ 6800 w 10000"/>
              <a:gd name="connsiteY191" fmla="*/ 2552 h 9764"/>
              <a:gd name="connsiteX192" fmla="*/ 6400 w 10000"/>
              <a:gd name="connsiteY192" fmla="*/ 2979 h 9764"/>
              <a:gd name="connsiteX193" fmla="*/ 6200 w 10000"/>
              <a:gd name="connsiteY193" fmla="*/ 2979 h 9764"/>
              <a:gd name="connsiteX194" fmla="*/ 6200 w 10000"/>
              <a:gd name="connsiteY194" fmla="*/ 1912 h 9764"/>
              <a:gd name="connsiteX195" fmla="*/ 6000 w 10000"/>
              <a:gd name="connsiteY195" fmla="*/ 1270 h 9764"/>
              <a:gd name="connsiteX0" fmla="*/ 6000 w 10000"/>
              <a:gd name="connsiteY0" fmla="*/ 1301 h 10000"/>
              <a:gd name="connsiteX1" fmla="*/ 5400 w 10000"/>
              <a:gd name="connsiteY1" fmla="*/ 1520 h 10000"/>
              <a:gd name="connsiteX2" fmla="*/ 3800 w 10000"/>
              <a:gd name="connsiteY2" fmla="*/ 1739 h 10000"/>
              <a:gd name="connsiteX3" fmla="*/ 3800 w 10000"/>
              <a:gd name="connsiteY3" fmla="*/ 1739 h 10000"/>
              <a:gd name="connsiteX4" fmla="*/ 3600 w 10000"/>
              <a:gd name="connsiteY4" fmla="*/ 1084 h 10000"/>
              <a:gd name="connsiteX5" fmla="*/ 3600 w 10000"/>
              <a:gd name="connsiteY5" fmla="*/ 427 h 10000"/>
              <a:gd name="connsiteX6" fmla="*/ 3527 w 10000"/>
              <a:gd name="connsiteY6" fmla="*/ 325 h 10000"/>
              <a:gd name="connsiteX7" fmla="*/ 3485 w 10000"/>
              <a:gd name="connsiteY7" fmla="*/ 4 h 10000"/>
              <a:gd name="connsiteX8" fmla="*/ 3412 w 10000"/>
              <a:gd name="connsiteY8" fmla="*/ 548 h 10000"/>
              <a:gd name="connsiteX9" fmla="*/ 3370 w 10000"/>
              <a:gd name="connsiteY9" fmla="*/ 315 h 10000"/>
              <a:gd name="connsiteX10" fmla="*/ 3454 w 10000"/>
              <a:gd name="connsiteY10" fmla="*/ 132 h 10000"/>
              <a:gd name="connsiteX11" fmla="*/ 3538 w 10000"/>
              <a:gd name="connsiteY11" fmla="*/ 581 h 10000"/>
              <a:gd name="connsiteX12" fmla="*/ 3527 w 10000"/>
              <a:gd name="connsiteY12" fmla="*/ 359 h 10000"/>
              <a:gd name="connsiteX13" fmla="*/ 3200 w 10000"/>
              <a:gd name="connsiteY13" fmla="*/ 427 h 10000"/>
              <a:gd name="connsiteX14" fmla="*/ 3369 w 10000"/>
              <a:gd name="connsiteY14" fmla="*/ 646 h 10000"/>
              <a:gd name="connsiteX15" fmla="*/ 3200 w 10000"/>
              <a:gd name="connsiteY15" fmla="*/ 865 h 10000"/>
              <a:gd name="connsiteX16" fmla="*/ 3200 w 10000"/>
              <a:gd name="connsiteY16" fmla="*/ 1301 h 10000"/>
              <a:gd name="connsiteX17" fmla="*/ 3200 w 10000"/>
              <a:gd name="connsiteY17" fmla="*/ 1301 h 10000"/>
              <a:gd name="connsiteX18" fmla="*/ 3200 w 10000"/>
              <a:gd name="connsiteY18" fmla="*/ 1958 h 10000"/>
              <a:gd name="connsiteX19" fmla="*/ 3000 w 10000"/>
              <a:gd name="connsiteY19" fmla="*/ 2395 h 10000"/>
              <a:gd name="connsiteX20" fmla="*/ 3000 w 10000"/>
              <a:gd name="connsiteY20" fmla="*/ 2395 h 10000"/>
              <a:gd name="connsiteX21" fmla="*/ 2800 w 10000"/>
              <a:gd name="connsiteY21" fmla="*/ 2833 h 10000"/>
              <a:gd name="connsiteX22" fmla="*/ 2000 w 10000"/>
              <a:gd name="connsiteY22" fmla="*/ 3271 h 10000"/>
              <a:gd name="connsiteX23" fmla="*/ 2000 w 10000"/>
              <a:gd name="connsiteY23" fmla="*/ 3271 h 10000"/>
              <a:gd name="connsiteX24" fmla="*/ 2000 w 10000"/>
              <a:gd name="connsiteY24" fmla="*/ 3271 h 10000"/>
              <a:gd name="connsiteX25" fmla="*/ 2000 w 10000"/>
              <a:gd name="connsiteY25" fmla="*/ 3271 h 10000"/>
              <a:gd name="connsiteX26" fmla="*/ 1800 w 10000"/>
              <a:gd name="connsiteY26" fmla="*/ 3490 h 10000"/>
              <a:gd name="connsiteX27" fmla="*/ 1600 w 10000"/>
              <a:gd name="connsiteY27" fmla="*/ 3710 h 10000"/>
              <a:gd name="connsiteX28" fmla="*/ 1600 w 10000"/>
              <a:gd name="connsiteY28" fmla="*/ 3710 h 10000"/>
              <a:gd name="connsiteX29" fmla="*/ 1400 w 10000"/>
              <a:gd name="connsiteY29" fmla="*/ 3929 h 10000"/>
              <a:gd name="connsiteX30" fmla="*/ 1400 w 10000"/>
              <a:gd name="connsiteY30" fmla="*/ 3929 h 10000"/>
              <a:gd name="connsiteX31" fmla="*/ 1400 w 10000"/>
              <a:gd name="connsiteY31" fmla="*/ 3929 h 10000"/>
              <a:gd name="connsiteX32" fmla="*/ 1400 w 10000"/>
              <a:gd name="connsiteY32" fmla="*/ 4146 h 10000"/>
              <a:gd name="connsiteX33" fmla="*/ 1400 w 10000"/>
              <a:gd name="connsiteY33" fmla="*/ 4146 h 10000"/>
              <a:gd name="connsiteX34" fmla="*/ 1400 w 10000"/>
              <a:gd name="connsiteY34" fmla="*/ 4365 h 10000"/>
              <a:gd name="connsiteX35" fmla="*/ 1400 w 10000"/>
              <a:gd name="connsiteY35" fmla="*/ 4803 h 10000"/>
              <a:gd name="connsiteX36" fmla="*/ 1400 w 10000"/>
              <a:gd name="connsiteY36" fmla="*/ 4803 h 10000"/>
              <a:gd name="connsiteX37" fmla="*/ 1400 w 10000"/>
              <a:gd name="connsiteY37" fmla="*/ 4803 h 10000"/>
              <a:gd name="connsiteX38" fmla="*/ 1400 w 10000"/>
              <a:gd name="connsiteY38" fmla="*/ 5022 h 10000"/>
              <a:gd name="connsiteX39" fmla="*/ 1200 w 10000"/>
              <a:gd name="connsiteY39" fmla="*/ 5022 h 10000"/>
              <a:gd name="connsiteX40" fmla="*/ 1000 w 10000"/>
              <a:gd name="connsiteY40" fmla="*/ 4803 h 10000"/>
              <a:gd name="connsiteX41" fmla="*/ 1000 w 10000"/>
              <a:gd name="connsiteY41" fmla="*/ 4585 h 10000"/>
              <a:gd name="connsiteX42" fmla="*/ 800 w 10000"/>
              <a:gd name="connsiteY42" fmla="*/ 4803 h 10000"/>
              <a:gd name="connsiteX43" fmla="*/ 800 w 10000"/>
              <a:gd name="connsiteY43" fmla="*/ 5022 h 10000"/>
              <a:gd name="connsiteX44" fmla="*/ 800 w 10000"/>
              <a:gd name="connsiteY44" fmla="*/ 5241 h 10000"/>
              <a:gd name="connsiteX45" fmla="*/ 600 w 10000"/>
              <a:gd name="connsiteY45" fmla="*/ 5460 h 10000"/>
              <a:gd name="connsiteX46" fmla="*/ 600 w 10000"/>
              <a:gd name="connsiteY46" fmla="*/ 5460 h 10000"/>
              <a:gd name="connsiteX47" fmla="*/ 800 w 10000"/>
              <a:gd name="connsiteY47" fmla="*/ 5898 h 10000"/>
              <a:gd name="connsiteX48" fmla="*/ 600 w 10000"/>
              <a:gd name="connsiteY48" fmla="*/ 6117 h 10000"/>
              <a:gd name="connsiteX49" fmla="*/ 600 w 10000"/>
              <a:gd name="connsiteY49" fmla="*/ 6117 h 10000"/>
              <a:gd name="connsiteX50" fmla="*/ 600 w 10000"/>
              <a:gd name="connsiteY50" fmla="*/ 6337 h 10000"/>
              <a:gd name="connsiteX51" fmla="*/ 200 w 10000"/>
              <a:gd name="connsiteY51" fmla="*/ 6774 h 10000"/>
              <a:gd name="connsiteX52" fmla="*/ 0 w 10000"/>
              <a:gd name="connsiteY52" fmla="*/ 6774 h 10000"/>
              <a:gd name="connsiteX53" fmla="*/ 0 w 10000"/>
              <a:gd name="connsiteY53" fmla="*/ 6774 h 10000"/>
              <a:gd name="connsiteX54" fmla="*/ 0 w 10000"/>
              <a:gd name="connsiteY54" fmla="*/ 6992 h 10000"/>
              <a:gd name="connsiteX55" fmla="*/ 0 w 10000"/>
              <a:gd name="connsiteY55" fmla="*/ 7430 h 10000"/>
              <a:gd name="connsiteX56" fmla="*/ 0 w 10000"/>
              <a:gd name="connsiteY56" fmla="*/ 7430 h 10000"/>
              <a:gd name="connsiteX57" fmla="*/ 200 w 10000"/>
              <a:gd name="connsiteY57" fmla="*/ 7650 h 10000"/>
              <a:gd name="connsiteX58" fmla="*/ 200 w 10000"/>
              <a:gd name="connsiteY58" fmla="*/ 7650 h 10000"/>
              <a:gd name="connsiteX59" fmla="*/ 400 w 10000"/>
              <a:gd name="connsiteY59" fmla="*/ 8087 h 10000"/>
              <a:gd name="connsiteX60" fmla="*/ 400 w 10000"/>
              <a:gd name="connsiteY60" fmla="*/ 8087 h 10000"/>
              <a:gd name="connsiteX61" fmla="*/ 600 w 10000"/>
              <a:gd name="connsiteY61" fmla="*/ 8523 h 10000"/>
              <a:gd name="connsiteX62" fmla="*/ 1000 w 10000"/>
              <a:gd name="connsiteY62" fmla="*/ 8742 h 10000"/>
              <a:gd name="connsiteX63" fmla="*/ 1600 w 10000"/>
              <a:gd name="connsiteY63" fmla="*/ 9181 h 10000"/>
              <a:gd name="connsiteX64" fmla="*/ 1600 w 10000"/>
              <a:gd name="connsiteY64" fmla="*/ 9181 h 10000"/>
              <a:gd name="connsiteX65" fmla="*/ 1600 w 10000"/>
              <a:gd name="connsiteY65" fmla="*/ 9181 h 10000"/>
              <a:gd name="connsiteX66" fmla="*/ 1600 w 10000"/>
              <a:gd name="connsiteY66" fmla="*/ 9181 h 10000"/>
              <a:gd name="connsiteX67" fmla="*/ 1600 w 10000"/>
              <a:gd name="connsiteY67" fmla="*/ 9181 h 10000"/>
              <a:gd name="connsiteX68" fmla="*/ 1600 w 10000"/>
              <a:gd name="connsiteY68" fmla="*/ 9181 h 10000"/>
              <a:gd name="connsiteX69" fmla="*/ 1600 w 10000"/>
              <a:gd name="connsiteY69" fmla="*/ 9181 h 10000"/>
              <a:gd name="connsiteX70" fmla="*/ 1600 w 10000"/>
              <a:gd name="connsiteY70" fmla="*/ 9181 h 10000"/>
              <a:gd name="connsiteX71" fmla="*/ 1600 w 10000"/>
              <a:gd name="connsiteY71" fmla="*/ 9181 h 10000"/>
              <a:gd name="connsiteX72" fmla="*/ 1600 w 10000"/>
              <a:gd name="connsiteY72" fmla="*/ 9181 h 10000"/>
              <a:gd name="connsiteX73" fmla="*/ 1600 w 10000"/>
              <a:gd name="connsiteY73" fmla="*/ 9181 h 10000"/>
              <a:gd name="connsiteX74" fmla="*/ 1800 w 10000"/>
              <a:gd name="connsiteY74" fmla="*/ 9181 h 10000"/>
              <a:gd name="connsiteX75" fmla="*/ 1800 w 10000"/>
              <a:gd name="connsiteY75" fmla="*/ 9181 h 10000"/>
              <a:gd name="connsiteX76" fmla="*/ 1800 w 10000"/>
              <a:gd name="connsiteY76" fmla="*/ 9181 h 10000"/>
              <a:gd name="connsiteX77" fmla="*/ 1800 w 10000"/>
              <a:gd name="connsiteY77" fmla="*/ 9181 h 10000"/>
              <a:gd name="connsiteX78" fmla="*/ 1800 w 10000"/>
              <a:gd name="connsiteY78" fmla="*/ 9181 h 10000"/>
              <a:gd name="connsiteX79" fmla="*/ 1800 w 10000"/>
              <a:gd name="connsiteY79" fmla="*/ 9181 h 10000"/>
              <a:gd name="connsiteX80" fmla="*/ 1800 w 10000"/>
              <a:gd name="connsiteY80" fmla="*/ 9181 h 10000"/>
              <a:gd name="connsiteX81" fmla="*/ 1800 w 10000"/>
              <a:gd name="connsiteY81" fmla="*/ 9181 h 10000"/>
              <a:gd name="connsiteX82" fmla="*/ 1800 w 10000"/>
              <a:gd name="connsiteY82" fmla="*/ 9181 h 10000"/>
              <a:gd name="connsiteX83" fmla="*/ 1800 w 10000"/>
              <a:gd name="connsiteY83" fmla="*/ 9181 h 10000"/>
              <a:gd name="connsiteX84" fmla="*/ 1800 w 10000"/>
              <a:gd name="connsiteY84" fmla="*/ 9181 h 10000"/>
              <a:gd name="connsiteX85" fmla="*/ 1800 w 10000"/>
              <a:gd name="connsiteY85" fmla="*/ 9181 h 10000"/>
              <a:gd name="connsiteX86" fmla="*/ 1800 w 10000"/>
              <a:gd name="connsiteY86" fmla="*/ 9181 h 10000"/>
              <a:gd name="connsiteX87" fmla="*/ 1800 w 10000"/>
              <a:gd name="connsiteY87" fmla="*/ 9181 h 10000"/>
              <a:gd name="connsiteX88" fmla="*/ 1800 w 10000"/>
              <a:gd name="connsiteY88" fmla="*/ 9181 h 10000"/>
              <a:gd name="connsiteX89" fmla="*/ 1800 w 10000"/>
              <a:gd name="connsiteY89" fmla="*/ 9181 h 10000"/>
              <a:gd name="connsiteX90" fmla="*/ 1800 w 10000"/>
              <a:gd name="connsiteY90" fmla="*/ 9181 h 10000"/>
              <a:gd name="connsiteX91" fmla="*/ 1800 w 10000"/>
              <a:gd name="connsiteY91" fmla="*/ 9181 h 10000"/>
              <a:gd name="connsiteX92" fmla="*/ 2200 w 10000"/>
              <a:gd name="connsiteY92" fmla="*/ 9836 h 10000"/>
              <a:gd name="connsiteX93" fmla="*/ 3000 w 10000"/>
              <a:gd name="connsiteY93" fmla="*/ 9836 h 10000"/>
              <a:gd name="connsiteX94" fmla="*/ 3000 w 10000"/>
              <a:gd name="connsiteY94" fmla="*/ 9836 h 10000"/>
              <a:gd name="connsiteX95" fmla="*/ 3200 w 10000"/>
              <a:gd name="connsiteY95" fmla="*/ 9617 h 10000"/>
              <a:gd name="connsiteX96" fmla="*/ 3400 w 10000"/>
              <a:gd name="connsiteY96" fmla="*/ 9617 h 10000"/>
              <a:gd name="connsiteX97" fmla="*/ 3600 w 10000"/>
              <a:gd name="connsiteY97" fmla="*/ 9617 h 10000"/>
              <a:gd name="connsiteX98" fmla="*/ 3600 w 10000"/>
              <a:gd name="connsiteY98" fmla="*/ 9617 h 10000"/>
              <a:gd name="connsiteX99" fmla="*/ 3800 w 10000"/>
              <a:gd name="connsiteY99" fmla="*/ 9617 h 10000"/>
              <a:gd name="connsiteX100" fmla="*/ 4000 w 10000"/>
              <a:gd name="connsiteY100" fmla="*/ 9399 h 10000"/>
              <a:gd name="connsiteX101" fmla="*/ 4000 w 10000"/>
              <a:gd name="connsiteY101" fmla="*/ 9399 h 10000"/>
              <a:gd name="connsiteX102" fmla="*/ 4000 w 10000"/>
              <a:gd name="connsiteY102" fmla="*/ 8961 h 10000"/>
              <a:gd name="connsiteX103" fmla="*/ 4200 w 10000"/>
              <a:gd name="connsiteY103" fmla="*/ 8961 h 10000"/>
              <a:gd name="connsiteX104" fmla="*/ 4400 w 10000"/>
              <a:gd name="connsiteY104" fmla="*/ 9181 h 10000"/>
              <a:gd name="connsiteX105" fmla="*/ 4600 w 10000"/>
              <a:gd name="connsiteY105" fmla="*/ 8961 h 10000"/>
              <a:gd name="connsiteX106" fmla="*/ 5000 w 10000"/>
              <a:gd name="connsiteY106" fmla="*/ 8742 h 10000"/>
              <a:gd name="connsiteX107" fmla="*/ 5000 w 10000"/>
              <a:gd name="connsiteY107" fmla="*/ 8742 h 10000"/>
              <a:gd name="connsiteX108" fmla="*/ 5400 w 10000"/>
              <a:gd name="connsiteY108" fmla="*/ 8523 h 10000"/>
              <a:gd name="connsiteX109" fmla="*/ 5400 w 10000"/>
              <a:gd name="connsiteY109" fmla="*/ 8523 h 10000"/>
              <a:gd name="connsiteX110" fmla="*/ 5400 w 10000"/>
              <a:gd name="connsiteY110" fmla="*/ 8305 h 10000"/>
              <a:gd name="connsiteX111" fmla="*/ 5400 w 10000"/>
              <a:gd name="connsiteY111" fmla="*/ 8305 h 10000"/>
              <a:gd name="connsiteX112" fmla="*/ 5400 w 10000"/>
              <a:gd name="connsiteY112" fmla="*/ 8305 h 10000"/>
              <a:gd name="connsiteX113" fmla="*/ 5400 w 10000"/>
              <a:gd name="connsiteY113" fmla="*/ 8087 h 10000"/>
              <a:gd name="connsiteX114" fmla="*/ 5400 w 10000"/>
              <a:gd name="connsiteY114" fmla="*/ 8087 h 10000"/>
              <a:gd name="connsiteX115" fmla="*/ 5400 w 10000"/>
              <a:gd name="connsiteY115" fmla="*/ 7868 h 10000"/>
              <a:gd name="connsiteX116" fmla="*/ 5400 w 10000"/>
              <a:gd name="connsiteY116" fmla="*/ 7650 h 10000"/>
              <a:gd name="connsiteX117" fmla="*/ 5600 w 10000"/>
              <a:gd name="connsiteY117" fmla="*/ 7430 h 10000"/>
              <a:gd name="connsiteX118" fmla="*/ 5600 w 10000"/>
              <a:gd name="connsiteY118" fmla="*/ 7211 h 10000"/>
              <a:gd name="connsiteX119" fmla="*/ 5600 w 10000"/>
              <a:gd name="connsiteY119" fmla="*/ 6992 h 10000"/>
              <a:gd name="connsiteX120" fmla="*/ 5800 w 10000"/>
              <a:gd name="connsiteY120" fmla="*/ 6774 h 10000"/>
              <a:gd name="connsiteX121" fmla="*/ 5800 w 10000"/>
              <a:gd name="connsiteY121" fmla="*/ 6556 h 10000"/>
              <a:gd name="connsiteX122" fmla="*/ 5800 w 10000"/>
              <a:gd name="connsiteY122" fmla="*/ 6337 h 10000"/>
              <a:gd name="connsiteX123" fmla="*/ 6000 w 10000"/>
              <a:gd name="connsiteY123" fmla="*/ 6117 h 10000"/>
              <a:gd name="connsiteX124" fmla="*/ 6000 w 10000"/>
              <a:gd name="connsiteY124" fmla="*/ 6117 h 10000"/>
              <a:gd name="connsiteX125" fmla="*/ 6000 w 10000"/>
              <a:gd name="connsiteY125" fmla="*/ 5679 h 10000"/>
              <a:gd name="connsiteX126" fmla="*/ 6200 w 10000"/>
              <a:gd name="connsiteY126" fmla="*/ 5679 h 10000"/>
              <a:gd name="connsiteX127" fmla="*/ 6200 w 10000"/>
              <a:gd name="connsiteY127" fmla="*/ 5241 h 10000"/>
              <a:gd name="connsiteX128" fmla="*/ 6200 w 10000"/>
              <a:gd name="connsiteY128" fmla="*/ 5241 h 10000"/>
              <a:gd name="connsiteX129" fmla="*/ 6200 w 10000"/>
              <a:gd name="connsiteY129" fmla="*/ 5022 h 10000"/>
              <a:gd name="connsiteX130" fmla="*/ 6400 w 10000"/>
              <a:gd name="connsiteY130" fmla="*/ 4803 h 10000"/>
              <a:gd name="connsiteX131" fmla="*/ 6600 w 10000"/>
              <a:gd name="connsiteY131" fmla="*/ 5022 h 10000"/>
              <a:gd name="connsiteX132" fmla="*/ 6600 w 10000"/>
              <a:gd name="connsiteY132" fmla="*/ 5022 h 10000"/>
              <a:gd name="connsiteX133" fmla="*/ 6800 w 10000"/>
              <a:gd name="connsiteY133" fmla="*/ 5241 h 10000"/>
              <a:gd name="connsiteX134" fmla="*/ 6800 w 10000"/>
              <a:gd name="connsiteY134" fmla="*/ 5241 h 10000"/>
              <a:gd name="connsiteX135" fmla="*/ 6800 w 10000"/>
              <a:gd name="connsiteY135" fmla="*/ 5241 h 10000"/>
              <a:gd name="connsiteX136" fmla="*/ 7200 w 10000"/>
              <a:gd name="connsiteY136" fmla="*/ 5022 h 10000"/>
              <a:gd name="connsiteX137" fmla="*/ 7200 w 10000"/>
              <a:gd name="connsiteY137" fmla="*/ 4803 h 10000"/>
              <a:gd name="connsiteX138" fmla="*/ 7400 w 10000"/>
              <a:gd name="connsiteY138" fmla="*/ 4585 h 10000"/>
              <a:gd name="connsiteX139" fmla="*/ 7400 w 10000"/>
              <a:gd name="connsiteY139" fmla="*/ 4365 h 10000"/>
              <a:gd name="connsiteX140" fmla="*/ 7400 w 10000"/>
              <a:gd name="connsiteY140" fmla="*/ 3929 h 10000"/>
              <a:gd name="connsiteX141" fmla="*/ 7800 w 10000"/>
              <a:gd name="connsiteY141" fmla="*/ 3710 h 10000"/>
              <a:gd name="connsiteX142" fmla="*/ 8000 w 10000"/>
              <a:gd name="connsiteY142" fmla="*/ 3710 h 10000"/>
              <a:gd name="connsiteX143" fmla="*/ 8000 w 10000"/>
              <a:gd name="connsiteY143" fmla="*/ 3710 h 10000"/>
              <a:gd name="connsiteX144" fmla="*/ 8200 w 10000"/>
              <a:gd name="connsiteY144" fmla="*/ 3271 h 10000"/>
              <a:gd name="connsiteX145" fmla="*/ 8400 w 10000"/>
              <a:gd name="connsiteY145" fmla="*/ 3051 h 10000"/>
              <a:gd name="connsiteX146" fmla="*/ 8400 w 10000"/>
              <a:gd name="connsiteY146" fmla="*/ 3051 h 10000"/>
              <a:gd name="connsiteX147" fmla="*/ 8400 w 10000"/>
              <a:gd name="connsiteY147" fmla="*/ 2833 h 10000"/>
              <a:gd name="connsiteX148" fmla="*/ 8600 w 10000"/>
              <a:gd name="connsiteY148" fmla="*/ 2614 h 10000"/>
              <a:gd name="connsiteX149" fmla="*/ 8600 w 10000"/>
              <a:gd name="connsiteY149" fmla="*/ 2175 h 10000"/>
              <a:gd name="connsiteX150" fmla="*/ 8600 w 10000"/>
              <a:gd name="connsiteY150" fmla="*/ 2175 h 10000"/>
              <a:gd name="connsiteX151" fmla="*/ 8600 w 10000"/>
              <a:gd name="connsiteY151" fmla="*/ 1958 h 10000"/>
              <a:gd name="connsiteX152" fmla="*/ 8600 w 10000"/>
              <a:gd name="connsiteY152" fmla="*/ 1958 h 10000"/>
              <a:gd name="connsiteX153" fmla="*/ 8800 w 10000"/>
              <a:gd name="connsiteY153" fmla="*/ 1739 h 10000"/>
              <a:gd name="connsiteX154" fmla="*/ 9000 w 10000"/>
              <a:gd name="connsiteY154" fmla="*/ 1739 h 10000"/>
              <a:gd name="connsiteX155" fmla="*/ 9000 w 10000"/>
              <a:gd name="connsiteY155" fmla="*/ 1739 h 10000"/>
              <a:gd name="connsiteX156" fmla="*/ 9400 w 10000"/>
              <a:gd name="connsiteY156" fmla="*/ 1958 h 10000"/>
              <a:gd name="connsiteX157" fmla="*/ 9600 w 10000"/>
              <a:gd name="connsiteY157" fmla="*/ 1958 h 10000"/>
              <a:gd name="connsiteX158" fmla="*/ 9600 w 10000"/>
              <a:gd name="connsiteY158" fmla="*/ 2175 h 10000"/>
              <a:gd name="connsiteX159" fmla="*/ 9800 w 10000"/>
              <a:gd name="connsiteY159" fmla="*/ 2175 h 10000"/>
              <a:gd name="connsiteX160" fmla="*/ 9800 w 10000"/>
              <a:gd name="connsiteY160" fmla="*/ 2175 h 10000"/>
              <a:gd name="connsiteX161" fmla="*/ 10000 w 10000"/>
              <a:gd name="connsiteY161" fmla="*/ 1739 h 10000"/>
              <a:gd name="connsiteX162" fmla="*/ 10000 w 10000"/>
              <a:gd name="connsiteY162" fmla="*/ 1520 h 10000"/>
              <a:gd name="connsiteX163" fmla="*/ 9800 w 10000"/>
              <a:gd name="connsiteY163" fmla="*/ 1520 h 10000"/>
              <a:gd name="connsiteX164" fmla="*/ 9800 w 10000"/>
              <a:gd name="connsiteY164" fmla="*/ 1301 h 10000"/>
              <a:gd name="connsiteX165" fmla="*/ 9600 w 10000"/>
              <a:gd name="connsiteY165" fmla="*/ 1301 h 10000"/>
              <a:gd name="connsiteX166" fmla="*/ 9600 w 10000"/>
              <a:gd name="connsiteY166" fmla="*/ 1301 h 10000"/>
              <a:gd name="connsiteX167" fmla="*/ 9600 w 10000"/>
              <a:gd name="connsiteY167" fmla="*/ 1084 h 10000"/>
              <a:gd name="connsiteX168" fmla="*/ 9600 w 10000"/>
              <a:gd name="connsiteY168" fmla="*/ 1084 h 10000"/>
              <a:gd name="connsiteX169" fmla="*/ 9600 w 10000"/>
              <a:gd name="connsiteY169" fmla="*/ 1084 h 10000"/>
              <a:gd name="connsiteX170" fmla="*/ 9400 w 10000"/>
              <a:gd name="connsiteY170" fmla="*/ 1084 h 10000"/>
              <a:gd name="connsiteX171" fmla="*/ 9200 w 10000"/>
              <a:gd name="connsiteY171" fmla="*/ 1084 h 10000"/>
              <a:gd name="connsiteX172" fmla="*/ 9000 w 10000"/>
              <a:gd name="connsiteY172" fmla="*/ 1084 h 10000"/>
              <a:gd name="connsiteX173" fmla="*/ 8800 w 10000"/>
              <a:gd name="connsiteY173" fmla="*/ 1084 h 10000"/>
              <a:gd name="connsiteX174" fmla="*/ 8600 w 10000"/>
              <a:gd name="connsiteY174" fmla="*/ 1084 h 10000"/>
              <a:gd name="connsiteX175" fmla="*/ 8400 w 10000"/>
              <a:gd name="connsiteY175" fmla="*/ 1301 h 10000"/>
              <a:gd name="connsiteX176" fmla="*/ 8400 w 10000"/>
              <a:gd name="connsiteY176" fmla="*/ 1301 h 10000"/>
              <a:gd name="connsiteX177" fmla="*/ 8400 w 10000"/>
              <a:gd name="connsiteY177" fmla="*/ 1520 h 10000"/>
              <a:gd name="connsiteX178" fmla="*/ 8200 w 10000"/>
              <a:gd name="connsiteY178" fmla="*/ 1520 h 10000"/>
              <a:gd name="connsiteX179" fmla="*/ 7800 w 10000"/>
              <a:gd name="connsiteY179" fmla="*/ 1520 h 10000"/>
              <a:gd name="connsiteX180" fmla="*/ 7800 w 10000"/>
              <a:gd name="connsiteY180" fmla="*/ 1520 h 10000"/>
              <a:gd name="connsiteX181" fmla="*/ 7600 w 10000"/>
              <a:gd name="connsiteY181" fmla="*/ 1301 h 10000"/>
              <a:gd name="connsiteX182" fmla="*/ 7600 w 10000"/>
              <a:gd name="connsiteY182" fmla="*/ 1520 h 10000"/>
              <a:gd name="connsiteX183" fmla="*/ 7600 w 10000"/>
              <a:gd name="connsiteY183" fmla="*/ 1520 h 10000"/>
              <a:gd name="connsiteX184" fmla="*/ 7400 w 10000"/>
              <a:gd name="connsiteY184" fmla="*/ 1958 h 10000"/>
              <a:gd name="connsiteX185" fmla="*/ 7200 w 10000"/>
              <a:gd name="connsiteY185" fmla="*/ 1958 h 10000"/>
              <a:gd name="connsiteX186" fmla="*/ 7200 w 10000"/>
              <a:gd name="connsiteY186" fmla="*/ 1958 h 10000"/>
              <a:gd name="connsiteX187" fmla="*/ 7000 w 10000"/>
              <a:gd name="connsiteY187" fmla="*/ 2175 h 10000"/>
              <a:gd name="connsiteX188" fmla="*/ 7000 w 10000"/>
              <a:gd name="connsiteY188" fmla="*/ 2175 h 10000"/>
              <a:gd name="connsiteX189" fmla="*/ 7000 w 10000"/>
              <a:gd name="connsiteY189" fmla="*/ 2175 h 10000"/>
              <a:gd name="connsiteX190" fmla="*/ 6800 w 10000"/>
              <a:gd name="connsiteY190" fmla="*/ 2395 h 10000"/>
              <a:gd name="connsiteX191" fmla="*/ 6800 w 10000"/>
              <a:gd name="connsiteY191" fmla="*/ 2614 h 10000"/>
              <a:gd name="connsiteX192" fmla="*/ 6400 w 10000"/>
              <a:gd name="connsiteY192" fmla="*/ 3051 h 10000"/>
              <a:gd name="connsiteX193" fmla="*/ 6200 w 10000"/>
              <a:gd name="connsiteY193" fmla="*/ 3051 h 10000"/>
              <a:gd name="connsiteX194" fmla="*/ 6200 w 10000"/>
              <a:gd name="connsiteY194" fmla="*/ 1958 h 10000"/>
              <a:gd name="connsiteX195" fmla="*/ 6000 w 10000"/>
              <a:gd name="connsiteY195" fmla="*/ 1301 h 10000"/>
              <a:gd name="connsiteX0" fmla="*/ 6000 w 10000"/>
              <a:gd name="connsiteY0" fmla="*/ 1301 h 10000"/>
              <a:gd name="connsiteX1" fmla="*/ 5400 w 10000"/>
              <a:gd name="connsiteY1" fmla="*/ 1520 h 10000"/>
              <a:gd name="connsiteX2" fmla="*/ 3800 w 10000"/>
              <a:gd name="connsiteY2" fmla="*/ 1739 h 10000"/>
              <a:gd name="connsiteX3" fmla="*/ 3800 w 10000"/>
              <a:gd name="connsiteY3" fmla="*/ 1739 h 10000"/>
              <a:gd name="connsiteX4" fmla="*/ 3600 w 10000"/>
              <a:gd name="connsiteY4" fmla="*/ 1084 h 10000"/>
              <a:gd name="connsiteX5" fmla="*/ 3600 w 10000"/>
              <a:gd name="connsiteY5" fmla="*/ 427 h 10000"/>
              <a:gd name="connsiteX6" fmla="*/ 3527 w 10000"/>
              <a:gd name="connsiteY6" fmla="*/ 325 h 10000"/>
              <a:gd name="connsiteX7" fmla="*/ 3485 w 10000"/>
              <a:gd name="connsiteY7" fmla="*/ 4 h 10000"/>
              <a:gd name="connsiteX8" fmla="*/ 3412 w 10000"/>
              <a:gd name="connsiteY8" fmla="*/ 548 h 10000"/>
              <a:gd name="connsiteX9" fmla="*/ 3370 w 10000"/>
              <a:gd name="connsiteY9" fmla="*/ 315 h 10000"/>
              <a:gd name="connsiteX10" fmla="*/ 3454 w 10000"/>
              <a:gd name="connsiteY10" fmla="*/ 132 h 10000"/>
              <a:gd name="connsiteX11" fmla="*/ 3538 w 10000"/>
              <a:gd name="connsiteY11" fmla="*/ 581 h 10000"/>
              <a:gd name="connsiteX12" fmla="*/ 3485 w 10000"/>
              <a:gd name="connsiteY12" fmla="*/ 821 h 10000"/>
              <a:gd name="connsiteX13" fmla="*/ 3200 w 10000"/>
              <a:gd name="connsiteY13" fmla="*/ 427 h 10000"/>
              <a:gd name="connsiteX14" fmla="*/ 3369 w 10000"/>
              <a:gd name="connsiteY14" fmla="*/ 646 h 10000"/>
              <a:gd name="connsiteX15" fmla="*/ 3200 w 10000"/>
              <a:gd name="connsiteY15" fmla="*/ 865 h 10000"/>
              <a:gd name="connsiteX16" fmla="*/ 3200 w 10000"/>
              <a:gd name="connsiteY16" fmla="*/ 1301 h 10000"/>
              <a:gd name="connsiteX17" fmla="*/ 3200 w 10000"/>
              <a:gd name="connsiteY17" fmla="*/ 1301 h 10000"/>
              <a:gd name="connsiteX18" fmla="*/ 3200 w 10000"/>
              <a:gd name="connsiteY18" fmla="*/ 1958 h 10000"/>
              <a:gd name="connsiteX19" fmla="*/ 3000 w 10000"/>
              <a:gd name="connsiteY19" fmla="*/ 2395 h 10000"/>
              <a:gd name="connsiteX20" fmla="*/ 3000 w 10000"/>
              <a:gd name="connsiteY20" fmla="*/ 2395 h 10000"/>
              <a:gd name="connsiteX21" fmla="*/ 2800 w 10000"/>
              <a:gd name="connsiteY21" fmla="*/ 2833 h 10000"/>
              <a:gd name="connsiteX22" fmla="*/ 2000 w 10000"/>
              <a:gd name="connsiteY22" fmla="*/ 3271 h 10000"/>
              <a:gd name="connsiteX23" fmla="*/ 2000 w 10000"/>
              <a:gd name="connsiteY23" fmla="*/ 3271 h 10000"/>
              <a:gd name="connsiteX24" fmla="*/ 2000 w 10000"/>
              <a:gd name="connsiteY24" fmla="*/ 3271 h 10000"/>
              <a:gd name="connsiteX25" fmla="*/ 2000 w 10000"/>
              <a:gd name="connsiteY25" fmla="*/ 3271 h 10000"/>
              <a:gd name="connsiteX26" fmla="*/ 1800 w 10000"/>
              <a:gd name="connsiteY26" fmla="*/ 3490 h 10000"/>
              <a:gd name="connsiteX27" fmla="*/ 1600 w 10000"/>
              <a:gd name="connsiteY27" fmla="*/ 3710 h 10000"/>
              <a:gd name="connsiteX28" fmla="*/ 1600 w 10000"/>
              <a:gd name="connsiteY28" fmla="*/ 3710 h 10000"/>
              <a:gd name="connsiteX29" fmla="*/ 1400 w 10000"/>
              <a:gd name="connsiteY29" fmla="*/ 3929 h 10000"/>
              <a:gd name="connsiteX30" fmla="*/ 1400 w 10000"/>
              <a:gd name="connsiteY30" fmla="*/ 3929 h 10000"/>
              <a:gd name="connsiteX31" fmla="*/ 1400 w 10000"/>
              <a:gd name="connsiteY31" fmla="*/ 3929 h 10000"/>
              <a:gd name="connsiteX32" fmla="*/ 1400 w 10000"/>
              <a:gd name="connsiteY32" fmla="*/ 4146 h 10000"/>
              <a:gd name="connsiteX33" fmla="*/ 1400 w 10000"/>
              <a:gd name="connsiteY33" fmla="*/ 4146 h 10000"/>
              <a:gd name="connsiteX34" fmla="*/ 1400 w 10000"/>
              <a:gd name="connsiteY34" fmla="*/ 4365 h 10000"/>
              <a:gd name="connsiteX35" fmla="*/ 1400 w 10000"/>
              <a:gd name="connsiteY35" fmla="*/ 4803 h 10000"/>
              <a:gd name="connsiteX36" fmla="*/ 1400 w 10000"/>
              <a:gd name="connsiteY36" fmla="*/ 4803 h 10000"/>
              <a:gd name="connsiteX37" fmla="*/ 1400 w 10000"/>
              <a:gd name="connsiteY37" fmla="*/ 4803 h 10000"/>
              <a:gd name="connsiteX38" fmla="*/ 1400 w 10000"/>
              <a:gd name="connsiteY38" fmla="*/ 5022 h 10000"/>
              <a:gd name="connsiteX39" fmla="*/ 1200 w 10000"/>
              <a:gd name="connsiteY39" fmla="*/ 5022 h 10000"/>
              <a:gd name="connsiteX40" fmla="*/ 1000 w 10000"/>
              <a:gd name="connsiteY40" fmla="*/ 4803 h 10000"/>
              <a:gd name="connsiteX41" fmla="*/ 1000 w 10000"/>
              <a:gd name="connsiteY41" fmla="*/ 4585 h 10000"/>
              <a:gd name="connsiteX42" fmla="*/ 800 w 10000"/>
              <a:gd name="connsiteY42" fmla="*/ 4803 h 10000"/>
              <a:gd name="connsiteX43" fmla="*/ 800 w 10000"/>
              <a:gd name="connsiteY43" fmla="*/ 5022 h 10000"/>
              <a:gd name="connsiteX44" fmla="*/ 800 w 10000"/>
              <a:gd name="connsiteY44" fmla="*/ 5241 h 10000"/>
              <a:gd name="connsiteX45" fmla="*/ 600 w 10000"/>
              <a:gd name="connsiteY45" fmla="*/ 5460 h 10000"/>
              <a:gd name="connsiteX46" fmla="*/ 600 w 10000"/>
              <a:gd name="connsiteY46" fmla="*/ 5460 h 10000"/>
              <a:gd name="connsiteX47" fmla="*/ 800 w 10000"/>
              <a:gd name="connsiteY47" fmla="*/ 5898 h 10000"/>
              <a:gd name="connsiteX48" fmla="*/ 600 w 10000"/>
              <a:gd name="connsiteY48" fmla="*/ 6117 h 10000"/>
              <a:gd name="connsiteX49" fmla="*/ 600 w 10000"/>
              <a:gd name="connsiteY49" fmla="*/ 6117 h 10000"/>
              <a:gd name="connsiteX50" fmla="*/ 600 w 10000"/>
              <a:gd name="connsiteY50" fmla="*/ 6337 h 10000"/>
              <a:gd name="connsiteX51" fmla="*/ 200 w 10000"/>
              <a:gd name="connsiteY51" fmla="*/ 6774 h 10000"/>
              <a:gd name="connsiteX52" fmla="*/ 0 w 10000"/>
              <a:gd name="connsiteY52" fmla="*/ 6774 h 10000"/>
              <a:gd name="connsiteX53" fmla="*/ 0 w 10000"/>
              <a:gd name="connsiteY53" fmla="*/ 6774 h 10000"/>
              <a:gd name="connsiteX54" fmla="*/ 0 w 10000"/>
              <a:gd name="connsiteY54" fmla="*/ 6992 h 10000"/>
              <a:gd name="connsiteX55" fmla="*/ 0 w 10000"/>
              <a:gd name="connsiteY55" fmla="*/ 7430 h 10000"/>
              <a:gd name="connsiteX56" fmla="*/ 0 w 10000"/>
              <a:gd name="connsiteY56" fmla="*/ 7430 h 10000"/>
              <a:gd name="connsiteX57" fmla="*/ 200 w 10000"/>
              <a:gd name="connsiteY57" fmla="*/ 7650 h 10000"/>
              <a:gd name="connsiteX58" fmla="*/ 200 w 10000"/>
              <a:gd name="connsiteY58" fmla="*/ 7650 h 10000"/>
              <a:gd name="connsiteX59" fmla="*/ 400 w 10000"/>
              <a:gd name="connsiteY59" fmla="*/ 8087 h 10000"/>
              <a:gd name="connsiteX60" fmla="*/ 400 w 10000"/>
              <a:gd name="connsiteY60" fmla="*/ 8087 h 10000"/>
              <a:gd name="connsiteX61" fmla="*/ 600 w 10000"/>
              <a:gd name="connsiteY61" fmla="*/ 8523 h 10000"/>
              <a:gd name="connsiteX62" fmla="*/ 1000 w 10000"/>
              <a:gd name="connsiteY62" fmla="*/ 8742 h 10000"/>
              <a:gd name="connsiteX63" fmla="*/ 1600 w 10000"/>
              <a:gd name="connsiteY63" fmla="*/ 9181 h 10000"/>
              <a:gd name="connsiteX64" fmla="*/ 1600 w 10000"/>
              <a:gd name="connsiteY64" fmla="*/ 9181 h 10000"/>
              <a:gd name="connsiteX65" fmla="*/ 1600 w 10000"/>
              <a:gd name="connsiteY65" fmla="*/ 9181 h 10000"/>
              <a:gd name="connsiteX66" fmla="*/ 1600 w 10000"/>
              <a:gd name="connsiteY66" fmla="*/ 9181 h 10000"/>
              <a:gd name="connsiteX67" fmla="*/ 1600 w 10000"/>
              <a:gd name="connsiteY67" fmla="*/ 9181 h 10000"/>
              <a:gd name="connsiteX68" fmla="*/ 1600 w 10000"/>
              <a:gd name="connsiteY68" fmla="*/ 9181 h 10000"/>
              <a:gd name="connsiteX69" fmla="*/ 1600 w 10000"/>
              <a:gd name="connsiteY69" fmla="*/ 9181 h 10000"/>
              <a:gd name="connsiteX70" fmla="*/ 1600 w 10000"/>
              <a:gd name="connsiteY70" fmla="*/ 9181 h 10000"/>
              <a:gd name="connsiteX71" fmla="*/ 1600 w 10000"/>
              <a:gd name="connsiteY71" fmla="*/ 9181 h 10000"/>
              <a:gd name="connsiteX72" fmla="*/ 1600 w 10000"/>
              <a:gd name="connsiteY72" fmla="*/ 9181 h 10000"/>
              <a:gd name="connsiteX73" fmla="*/ 1600 w 10000"/>
              <a:gd name="connsiteY73" fmla="*/ 9181 h 10000"/>
              <a:gd name="connsiteX74" fmla="*/ 1800 w 10000"/>
              <a:gd name="connsiteY74" fmla="*/ 9181 h 10000"/>
              <a:gd name="connsiteX75" fmla="*/ 1800 w 10000"/>
              <a:gd name="connsiteY75" fmla="*/ 9181 h 10000"/>
              <a:gd name="connsiteX76" fmla="*/ 1800 w 10000"/>
              <a:gd name="connsiteY76" fmla="*/ 9181 h 10000"/>
              <a:gd name="connsiteX77" fmla="*/ 1800 w 10000"/>
              <a:gd name="connsiteY77" fmla="*/ 9181 h 10000"/>
              <a:gd name="connsiteX78" fmla="*/ 1800 w 10000"/>
              <a:gd name="connsiteY78" fmla="*/ 9181 h 10000"/>
              <a:gd name="connsiteX79" fmla="*/ 1800 w 10000"/>
              <a:gd name="connsiteY79" fmla="*/ 9181 h 10000"/>
              <a:gd name="connsiteX80" fmla="*/ 1800 w 10000"/>
              <a:gd name="connsiteY80" fmla="*/ 9181 h 10000"/>
              <a:gd name="connsiteX81" fmla="*/ 1800 w 10000"/>
              <a:gd name="connsiteY81" fmla="*/ 9181 h 10000"/>
              <a:gd name="connsiteX82" fmla="*/ 1800 w 10000"/>
              <a:gd name="connsiteY82" fmla="*/ 9181 h 10000"/>
              <a:gd name="connsiteX83" fmla="*/ 1800 w 10000"/>
              <a:gd name="connsiteY83" fmla="*/ 9181 h 10000"/>
              <a:gd name="connsiteX84" fmla="*/ 1800 w 10000"/>
              <a:gd name="connsiteY84" fmla="*/ 9181 h 10000"/>
              <a:gd name="connsiteX85" fmla="*/ 1800 w 10000"/>
              <a:gd name="connsiteY85" fmla="*/ 9181 h 10000"/>
              <a:gd name="connsiteX86" fmla="*/ 1800 w 10000"/>
              <a:gd name="connsiteY86" fmla="*/ 9181 h 10000"/>
              <a:gd name="connsiteX87" fmla="*/ 1800 w 10000"/>
              <a:gd name="connsiteY87" fmla="*/ 9181 h 10000"/>
              <a:gd name="connsiteX88" fmla="*/ 1800 w 10000"/>
              <a:gd name="connsiteY88" fmla="*/ 9181 h 10000"/>
              <a:gd name="connsiteX89" fmla="*/ 1800 w 10000"/>
              <a:gd name="connsiteY89" fmla="*/ 9181 h 10000"/>
              <a:gd name="connsiteX90" fmla="*/ 1800 w 10000"/>
              <a:gd name="connsiteY90" fmla="*/ 9181 h 10000"/>
              <a:gd name="connsiteX91" fmla="*/ 1800 w 10000"/>
              <a:gd name="connsiteY91" fmla="*/ 9181 h 10000"/>
              <a:gd name="connsiteX92" fmla="*/ 2200 w 10000"/>
              <a:gd name="connsiteY92" fmla="*/ 9836 h 10000"/>
              <a:gd name="connsiteX93" fmla="*/ 3000 w 10000"/>
              <a:gd name="connsiteY93" fmla="*/ 9836 h 10000"/>
              <a:gd name="connsiteX94" fmla="*/ 3000 w 10000"/>
              <a:gd name="connsiteY94" fmla="*/ 9836 h 10000"/>
              <a:gd name="connsiteX95" fmla="*/ 3200 w 10000"/>
              <a:gd name="connsiteY95" fmla="*/ 9617 h 10000"/>
              <a:gd name="connsiteX96" fmla="*/ 3400 w 10000"/>
              <a:gd name="connsiteY96" fmla="*/ 9617 h 10000"/>
              <a:gd name="connsiteX97" fmla="*/ 3600 w 10000"/>
              <a:gd name="connsiteY97" fmla="*/ 9617 h 10000"/>
              <a:gd name="connsiteX98" fmla="*/ 3600 w 10000"/>
              <a:gd name="connsiteY98" fmla="*/ 9617 h 10000"/>
              <a:gd name="connsiteX99" fmla="*/ 3800 w 10000"/>
              <a:gd name="connsiteY99" fmla="*/ 9617 h 10000"/>
              <a:gd name="connsiteX100" fmla="*/ 4000 w 10000"/>
              <a:gd name="connsiteY100" fmla="*/ 9399 h 10000"/>
              <a:gd name="connsiteX101" fmla="*/ 4000 w 10000"/>
              <a:gd name="connsiteY101" fmla="*/ 9399 h 10000"/>
              <a:gd name="connsiteX102" fmla="*/ 4000 w 10000"/>
              <a:gd name="connsiteY102" fmla="*/ 8961 h 10000"/>
              <a:gd name="connsiteX103" fmla="*/ 4200 w 10000"/>
              <a:gd name="connsiteY103" fmla="*/ 8961 h 10000"/>
              <a:gd name="connsiteX104" fmla="*/ 4400 w 10000"/>
              <a:gd name="connsiteY104" fmla="*/ 9181 h 10000"/>
              <a:gd name="connsiteX105" fmla="*/ 4600 w 10000"/>
              <a:gd name="connsiteY105" fmla="*/ 8961 h 10000"/>
              <a:gd name="connsiteX106" fmla="*/ 5000 w 10000"/>
              <a:gd name="connsiteY106" fmla="*/ 8742 h 10000"/>
              <a:gd name="connsiteX107" fmla="*/ 5000 w 10000"/>
              <a:gd name="connsiteY107" fmla="*/ 8742 h 10000"/>
              <a:gd name="connsiteX108" fmla="*/ 5400 w 10000"/>
              <a:gd name="connsiteY108" fmla="*/ 8523 h 10000"/>
              <a:gd name="connsiteX109" fmla="*/ 5400 w 10000"/>
              <a:gd name="connsiteY109" fmla="*/ 8523 h 10000"/>
              <a:gd name="connsiteX110" fmla="*/ 5400 w 10000"/>
              <a:gd name="connsiteY110" fmla="*/ 8305 h 10000"/>
              <a:gd name="connsiteX111" fmla="*/ 5400 w 10000"/>
              <a:gd name="connsiteY111" fmla="*/ 8305 h 10000"/>
              <a:gd name="connsiteX112" fmla="*/ 5400 w 10000"/>
              <a:gd name="connsiteY112" fmla="*/ 8305 h 10000"/>
              <a:gd name="connsiteX113" fmla="*/ 5400 w 10000"/>
              <a:gd name="connsiteY113" fmla="*/ 8087 h 10000"/>
              <a:gd name="connsiteX114" fmla="*/ 5400 w 10000"/>
              <a:gd name="connsiteY114" fmla="*/ 8087 h 10000"/>
              <a:gd name="connsiteX115" fmla="*/ 5400 w 10000"/>
              <a:gd name="connsiteY115" fmla="*/ 7868 h 10000"/>
              <a:gd name="connsiteX116" fmla="*/ 5400 w 10000"/>
              <a:gd name="connsiteY116" fmla="*/ 7650 h 10000"/>
              <a:gd name="connsiteX117" fmla="*/ 5600 w 10000"/>
              <a:gd name="connsiteY117" fmla="*/ 7430 h 10000"/>
              <a:gd name="connsiteX118" fmla="*/ 5600 w 10000"/>
              <a:gd name="connsiteY118" fmla="*/ 7211 h 10000"/>
              <a:gd name="connsiteX119" fmla="*/ 5600 w 10000"/>
              <a:gd name="connsiteY119" fmla="*/ 6992 h 10000"/>
              <a:gd name="connsiteX120" fmla="*/ 5800 w 10000"/>
              <a:gd name="connsiteY120" fmla="*/ 6774 h 10000"/>
              <a:gd name="connsiteX121" fmla="*/ 5800 w 10000"/>
              <a:gd name="connsiteY121" fmla="*/ 6556 h 10000"/>
              <a:gd name="connsiteX122" fmla="*/ 5800 w 10000"/>
              <a:gd name="connsiteY122" fmla="*/ 6337 h 10000"/>
              <a:gd name="connsiteX123" fmla="*/ 6000 w 10000"/>
              <a:gd name="connsiteY123" fmla="*/ 6117 h 10000"/>
              <a:gd name="connsiteX124" fmla="*/ 6000 w 10000"/>
              <a:gd name="connsiteY124" fmla="*/ 6117 h 10000"/>
              <a:gd name="connsiteX125" fmla="*/ 6000 w 10000"/>
              <a:gd name="connsiteY125" fmla="*/ 5679 h 10000"/>
              <a:gd name="connsiteX126" fmla="*/ 6200 w 10000"/>
              <a:gd name="connsiteY126" fmla="*/ 5679 h 10000"/>
              <a:gd name="connsiteX127" fmla="*/ 6200 w 10000"/>
              <a:gd name="connsiteY127" fmla="*/ 5241 h 10000"/>
              <a:gd name="connsiteX128" fmla="*/ 6200 w 10000"/>
              <a:gd name="connsiteY128" fmla="*/ 5241 h 10000"/>
              <a:gd name="connsiteX129" fmla="*/ 6200 w 10000"/>
              <a:gd name="connsiteY129" fmla="*/ 5022 h 10000"/>
              <a:gd name="connsiteX130" fmla="*/ 6400 w 10000"/>
              <a:gd name="connsiteY130" fmla="*/ 4803 h 10000"/>
              <a:gd name="connsiteX131" fmla="*/ 6600 w 10000"/>
              <a:gd name="connsiteY131" fmla="*/ 5022 h 10000"/>
              <a:gd name="connsiteX132" fmla="*/ 6600 w 10000"/>
              <a:gd name="connsiteY132" fmla="*/ 5022 h 10000"/>
              <a:gd name="connsiteX133" fmla="*/ 6800 w 10000"/>
              <a:gd name="connsiteY133" fmla="*/ 5241 h 10000"/>
              <a:gd name="connsiteX134" fmla="*/ 6800 w 10000"/>
              <a:gd name="connsiteY134" fmla="*/ 5241 h 10000"/>
              <a:gd name="connsiteX135" fmla="*/ 6800 w 10000"/>
              <a:gd name="connsiteY135" fmla="*/ 5241 h 10000"/>
              <a:gd name="connsiteX136" fmla="*/ 7200 w 10000"/>
              <a:gd name="connsiteY136" fmla="*/ 5022 h 10000"/>
              <a:gd name="connsiteX137" fmla="*/ 7200 w 10000"/>
              <a:gd name="connsiteY137" fmla="*/ 4803 h 10000"/>
              <a:gd name="connsiteX138" fmla="*/ 7400 w 10000"/>
              <a:gd name="connsiteY138" fmla="*/ 4585 h 10000"/>
              <a:gd name="connsiteX139" fmla="*/ 7400 w 10000"/>
              <a:gd name="connsiteY139" fmla="*/ 4365 h 10000"/>
              <a:gd name="connsiteX140" fmla="*/ 7400 w 10000"/>
              <a:gd name="connsiteY140" fmla="*/ 3929 h 10000"/>
              <a:gd name="connsiteX141" fmla="*/ 7800 w 10000"/>
              <a:gd name="connsiteY141" fmla="*/ 3710 h 10000"/>
              <a:gd name="connsiteX142" fmla="*/ 8000 w 10000"/>
              <a:gd name="connsiteY142" fmla="*/ 3710 h 10000"/>
              <a:gd name="connsiteX143" fmla="*/ 8000 w 10000"/>
              <a:gd name="connsiteY143" fmla="*/ 3710 h 10000"/>
              <a:gd name="connsiteX144" fmla="*/ 8200 w 10000"/>
              <a:gd name="connsiteY144" fmla="*/ 3271 h 10000"/>
              <a:gd name="connsiteX145" fmla="*/ 8400 w 10000"/>
              <a:gd name="connsiteY145" fmla="*/ 3051 h 10000"/>
              <a:gd name="connsiteX146" fmla="*/ 8400 w 10000"/>
              <a:gd name="connsiteY146" fmla="*/ 3051 h 10000"/>
              <a:gd name="connsiteX147" fmla="*/ 8400 w 10000"/>
              <a:gd name="connsiteY147" fmla="*/ 2833 h 10000"/>
              <a:gd name="connsiteX148" fmla="*/ 8600 w 10000"/>
              <a:gd name="connsiteY148" fmla="*/ 2614 h 10000"/>
              <a:gd name="connsiteX149" fmla="*/ 8600 w 10000"/>
              <a:gd name="connsiteY149" fmla="*/ 2175 h 10000"/>
              <a:gd name="connsiteX150" fmla="*/ 8600 w 10000"/>
              <a:gd name="connsiteY150" fmla="*/ 2175 h 10000"/>
              <a:gd name="connsiteX151" fmla="*/ 8600 w 10000"/>
              <a:gd name="connsiteY151" fmla="*/ 1958 h 10000"/>
              <a:gd name="connsiteX152" fmla="*/ 8600 w 10000"/>
              <a:gd name="connsiteY152" fmla="*/ 1958 h 10000"/>
              <a:gd name="connsiteX153" fmla="*/ 8800 w 10000"/>
              <a:gd name="connsiteY153" fmla="*/ 1739 h 10000"/>
              <a:gd name="connsiteX154" fmla="*/ 9000 w 10000"/>
              <a:gd name="connsiteY154" fmla="*/ 1739 h 10000"/>
              <a:gd name="connsiteX155" fmla="*/ 9000 w 10000"/>
              <a:gd name="connsiteY155" fmla="*/ 1739 h 10000"/>
              <a:gd name="connsiteX156" fmla="*/ 9400 w 10000"/>
              <a:gd name="connsiteY156" fmla="*/ 1958 h 10000"/>
              <a:gd name="connsiteX157" fmla="*/ 9600 w 10000"/>
              <a:gd name="connsiteY157" fmla="*/ 1958 h 10000"/>
              <a:gd name="connsiteX158" fmla="*/ 9600 w 10000"/>
              <a:gd name="connsiteY158" fmla="*/ 2175 h 10000"/>
              <a:gd name="connsiteX159" fmla="*/ 9800 w 10000"/>
              <a:gd name="connsiteY159" fmla="*/ 2175 h 10000"/>
              <a:gd name="connsiteX160" fmla="*/ 9800 w 10000"/>
              <a:gd name="connsiteY160" fmla="*/ 2175 h 10000"/>
              <a:gd name="connsiteX161" fmla="*/ 10000 w 10000"/>
              <a:gd name="connsiteY161" fmla="*/ 1739 h 10000"/>
              <a:gd name="connsiteX162" fmla="*/ 10000 w 10000"/>
              <a:gd name="connsiteY162" fmla="*/ 1520 h 10000"/>
              <a:gd name="connsiteX163" fmla="*/ 9800 w 10000"/>
              <a:gd name="connsiteY163" fmla="*/ 1520 h 10000"/>
              <a:gd name="connsiteX164" fmla="*/ 9800 w 10000"/>
              <a:gd name="connsiteY164" fmla="*/ 1301 h 10000"/>
              <a:gd name="connsiteX165" fmla="*/ 9600 w 10000"/>
              <a:gd name="connsiteY165" fmla="*/ 1301 h 10000"/>
              <a:gd name="connsiteX166" fmla="*/ 9600 w 10000"/>
              <a:gd name="connsiteY166" fmla="*/ 1301 h 10000"/>
              <a:gd name="connsiteX167" fmla="*/ 9600 w 10000"/>
              <a:gd name="connsiteY167" fmla="*/ 1084 h 10000"/>
              <a:gd name="connsiteX168" fmla="*/ 9600 w 10000"/>
              <a:gd name="connsiteY168" fmla="*/ 1084 h 10000"/>
              <a:gd name="connsiteX169" fmla="*/ 9600 w 10000"/>
              <a:gd name="connsiteY169" fmla="*/ 1084 h 10000"/>
              <a:gd name="connsiteX170" fmla="*/ 9400 w 10000"/>
              <a:gd name="connsiteY170" fmla="*/ 1084 h 10000"/>
              <a:gd name="connsiteX171" fmla="*/ 9200 w 10000"/>
              <a:gd name="connsiteY171" fmla="*/ 1084 h 10000"/>
              <a:gd name="connsiteX172" fmla="*/ 9000 w 10000"/>
              <a:gd name="connsiteY172" fmla="*/ 1084 h 10000"/>
              <a:gd name="connsiteX173" fmla="*/ 8800 w 10000"/>
              <a:gd name="connsiteY173" fmla="*/ 1084 h 10000"/>
              <a:gd name="connsiteX174" fmla="*/ 8600 w 10000"/>
              <a:gd name="connsiteY174" fmla="*/ 1084 h 10000"/>
              <a:gd name="connsiteX175" fmla="*/ 8400 w 10000"/>
              <a:gd name="connsiteY175" fmla="*/ 1301 h 10000"/>
              <a:gd name="connsiteX176" fmla="*/ 8400 w 10000"/>
              <a:gd name="connsiteY176" fmla="*/ 1301 h 10000"/>
              <a:gd name="connsiteX177" fmla="*/ 8400 w 10000"/>
              <a:gd name="connsiteY177" fmla="*/ 1520 h 10000"/>
              <a:gd name="connsiteX178" fmla="*/ 8200 w 10000"/>
              <a:gd name="connsiteY178" fmla="*/ 1520 h 10000"/>
              <a:gd name="connsiteX179" fmla="*/ 7800 w 10000"/>
              <a:gd name="connsiteY179" fmla="*/ 1520 h 10000"/>
              <a:gd name="connsiteX180" fmla="*/ 7800 w 10000"/>
              <a:gd name="connsiteY180" fmla="*/ 1520 h 10000"/>
              <a:gd name="connsiteX181" fmla="*/ 7600 w 10000"/>
              <a:gd name="connsiteY181" fmla="*/ 1301 h 10000"/>
              <a:gd name="connsiteX182" fmla="*/ 7600 w 10000"/>
              <a:gd name="connsiteY182" fmla="*/ 1520 h 10000"/>
              <a:gd name="connsiteX183" fmla="*/ 7600 w 10000"/>
              <a:gd name="connsiteY183" fmla="*/ 1520 h 10000"/>
              <a:gd name="connsiteX184" fmla="*/ 7400 w 10000"/>
              <a:gd name="connsiteY184" fmla="*/ 1958 h 10000"/>
              <a:gd name="connsiteX185" fmla="*/ 7200 w 10000"/>
              <a:gd name="connsiteY185" fmla="*/ 1958 h 10000"/>
              <a:gd name="connsiteX186" fmla="*/ 7200 w 10000"/>
              <a:gd name="connsiteY186" fmla="*/ 1958 h 10000"/>
              <a:gd name="connsiteX187" fmla="*/ 7000 w 10000"/>
              <a:gd name="connsiteY187" fmla="*/ 2175 h 10000"/>
              <a:gd name="connsiteX188" fmla="*/ 7000 w 10000"/>
              <a:gd name="connsiteY188" fmla="*/ 2175 h 10000"/>
              <a:gd name="connsiteX189" fmla="*/ 7000 w 10000"/>
              <a:gd name="connsiteY189" fmla="*/ 2175 h 10000"/>
              <a:gd name="connsiteX190" fmla="*/ 6800 w 10000"/>
              <a:gd name="connsiteY190" fmla="*/ 2395 h 10000"/>
              <a:gd name="connsiteX191" fmla="*/ 6800 w 10000"/>
              <a:gd name="connsiteY191" fmla="*/ 2614 h 10000"/>
              <a:gd name="connsiteX192" fmla="*/ 6400 w 10000"/>
              <a:gd name="connsiteY192" fmla="*/ 3051 h 10000"/>
              <a:gd name="connsiteX193" fmla="*/ 6200 w 10000"/>
              <a:gd name="connsiteY193" fmla="*/ 3051 h 10000"/>
              <a:gd name="connsiteX194" fmla="*/ 6200 w 10000"/>
              <a:gd name="connsiteY194" fmla="*/ 1958 h 10000"/>
              <a:gd name="connsiteX195" fmla="*/ 6000 w 10000"/>
              <a:gd name="connsiteY195" fmla="*/ 1301 h 10000"/>
              <a:gd name="connsiteX0" fmla="*/ 6000 w 10000"/>
              <a:gd name="connsiteY0" fmla="*/ 1301 h 10000"/>
              <a:gd name="connsiteX1" fmla="*/ 5400 w 10000"/>
              <a:gd name="connsiteY1" fmla="*/ 1520 h 10000"/>
              <a:gd name="connsiteX2" fmla="*/ 3800 w 10000"/>
              <a:gd name="connsiteY2" fmla="*/ 1739 h 10000"/>
              <a:gd name="connsiteX3" fmla="*/ 3800 w 10000"/>
              <a:gd name="connsiteY3" fmla="*/ 1739 h 10000"/>
              <a:gd name="connsiteX4" fmla="*/ 3600 w 10000"/>
              <a:gd name="connsiteY4" fmla="*/ 1084 h 10000"/>
              <a:gd name="connsiteX5" fmla="*/ 3600 w 10000"/>
              <a:gd name="connsiteY5" fmla="*/ 427 h 10000"/>
              <a:gd name="connsiteX6" fmla="*/ 3527 w 10000"/>
              <a:gd name="connsiteY6" fmla="*/ 325 h 10000"/>
              <a:gd name="connsiteX7" fmla="*/ 3485 w 10000"/>
              <a:gd name="connsiteY7" fmla="*/ 4 h 10000"/>
              <a:gd name="connsiteX8" fmla="*/ 3412 w 10000"/>
              <a:gd name="connsiteY8" fmla="*/ 548 h 10000"/>
              <a:gd name="connsiteX9" fmla="*/ 3370 w 10000"/>
              <a:gd name="connsiteY9" fmla="*/ 315 h 10000"/>
              <a:gd name="connsiteX10" fmla="*/ 3412 w 10000"/>
              <a:gd name="connsiteY10" fmla="*/ 687 h 10000"/>
              <a:gd name="connsiteX11" fmla="*/ 3538 w 10000"/>
              <a:gd name="connsiteY11" fmla="*/ 581 h 10000"/>
              <a:gd name="connsiteX12" fmla="*/ 3485 w 10000"/>
              <a:gd name="connsiteY12" fmla="*/ 821 h 10000"/>
              <a:gd name="connsiteX13" fmla="*/ 3200 w 10000"/>
              <a:gd name="connsiteY13" fmla="*/ 427 h 10000"/>
              <a:gd name="connsiteX14" fmla="*/ 3369 w 10000"/>
              <a:gd name="connsiteY14" fmla="*/ 646 h 10000"/>
              <a:gd name="connsiteX15" fmla="*/ 3200 w 10000"/>
              <a:gd name="connsiteY15" fmla="*/ 865 h 10000"/>
              <a:gd name="connsiteX16" fmla="*/ 3200 w 10000"/>
              <a:gd name="connsiteY16" fmla="*/ 1301 h 10000"/>
              <a:gd name="connsiteX17" fmla="*/ 3200 w 10000"/>
              <a:gd name="connsiteY17" fmla="*/ 1301 h 10000"/>
              <a:gd name="connsiteX18" fmla="*/ 3200 w 10000"/>
              <a:gd name="connsiteY18" fmla="*/ 1958 h 10000"/>
              <a:gd name="connsiteX19" fmla="*/ 3000 w 10000"/>
              <a:gd name="connsiteY19" fmla="*/ 2395 h 10000"/>
              <a:gd name="connsiteX20" fmla="*/ 3000 w 10000"/>
              <a:gd name="connsiteY20" fmla="*/ 2395 h 10000"/>
              <a:gd name="connsiteX21" fmla="*/ 2800 w 10000"/>
              <a:gd name="connsiteY21" fmla="*/ 2833 h 10000"/>
              <a:gd name="connsiteX22" fmla="*/ 2000 w 10000"/>
              <a:gd name="connsiteY22" fmla="*/ 3271 h 10000"/>
              <a:gd name="connsiteX23" fmla="*/ 2000 w 10000"/>
              <a:gd name="connsiteY23" fmla="*/ 3271 h 10000"/>
              <a:gd name="connsiteX24" fmla="*/ 2000 w 10000"/>
              <a:gd name="connsiteY24" fmla="*/ 3271 h 10000"/>
              <a:gd name="connsiteX25" fmla="*/ 2000 w 10000"/>
              <a:gd name="connsiteY25" fmla="*/ 3271 h 10000"/>
              <a:gd name="connsiteX26" fmla="*/ 1800 w 10000"/>
              <a:gd name="connsiteY26" fmla="*/ 3490 h 10000"/>
              <a:gd name="connsiteX27" fmla="*/ 1600 w 10000"/>
              <a:gd name="connsiteY27" fmla="*/ 3710 h 10000"/>
              <a:gd name="connsiteX28" fmla="*/ 1600 w 10000"/>
              <a:gd name="connsiteY28" fmla="*/ 3710 h 10000"/>
              <a:gd name="connsiteX29" fmla="*/ 1400 w 10000"/>
              <a:gd name="connsiteY29" fmla="*/ 3929 h 10000"/>
              <a:gd name="connsiteX30" fmla="*/ 1400 w 10000"/>
              <a:gd name="connsiteY30" fmla="*/ 3929 h 10000"/>
              <a:gd name="connsiteX31" fmla="*/ 1400 w 10000"/>
              <a:gd name="connsiteY31" fmla="*/ 3929 h 10000"/>
              <a:gd name="connsiteX32" fmla="*/ 1400 w 10000"/>
              <a:gd name="connsiteY32" fmla="*/ 4146 h 10000"/>
              <a:gd name="connsiteX33" fmla="*/ 1400 w 10000"/>
              <a:gd name="connsiteY33" fmla="*/ 4146 h 10000"/>
              <a:gd name="connsiteX34" fmla="*/ 1400 w 10000"/>
              <a:gd name="connsiteY34" fmla="*/ 4365 h 10000"/>
              <a:gd name="connsiteX35" fmla="*/ 1400 w 10000"/>
              <a:gd name="connsiteY35" fmla="*/ 4803 h 10000"/>
              <a:gd name="connsiteX36" fmla="*/ 1400 w 10000"/>
              <a:gd name="connsiteY36" fmla="*/ 4803 h 10000"/>
              <a:gd name="connsiteX37" fmla="*/ 1400 w 10000"/>
              <a:gd name="connsiteY37" fmla="*/ 4803 h 10000"/>
              <a:gd name="connsiteX38" fmla="*/ 1400 w 10000"/>
              <a:gd name="connsiteY38" fmla="*/ 5022 h 10000"/>
              <a:gd name="connsiteX39" fmla="*/ 1200 w 10000"/>
              <a:gd name="connsiteY39" fmla="*/ 5022 h 10000"/>
              <a:gd name="connsiteX40" fmla="*/ 1000 w 10000"/>
              <a:gd name="connsiteY40" fmla="*/ 4803 h 10000"/>
              <a:gd name="connsiteX41" fmla="*/ 1000 w 10000"/>
              <a:gd name="connsiteY41" fmla="*/ 4585 h 10000"/>
              <a:gd name="connsiteX42" fmla="*/ 800 w 10000"/>
              <a:gd name="connsiteY42" fmla="*/ 4803 h 10000"/>
              <a:gd name="connsiteX43" fmla="*/ 800 w 10000"/>
              <a:gd name="connsiteY43" fmla="*/ 5022 h 10000"/>
              <a:gd name="connsiteX44" fmla="*/ 800 w 10000"/>
              <a:gd name="connsiteY44" fmla="*/ 5241 h 10000"/>
              <a:gd name="connsiteX45" fmla="*/ 600 w 10000"/>
              <a:gd name="connsiteY45" fmla="*/ 5460 h 10000"/>
              <a:gd name="connsiteX46" fmla="*/ 600 w 10000"/>
              <a:gd name="connsiteY46" fmla="*/ 5460 h 10000"/>
              <a:gd name="connsiteX47" fmla="*/ 800 w 10000"/>
              <a:gd name="connsiteY47" fmla="*/ 5898 h 10000"/>
              <a:gd name="connsiteX48" fmla="*/ 600 w 10000"/>
              <a:gd name="connsiteY48" fmla="*/ 6117 h 10000"/>
              <a:gd name="connsiteX49" fmla="*/ 600 w 10000"/>
              <a:gd name="connsiteY49" fmla="*/ 6117 h 10000"/>
              <a:gd name="connsiteX50" fmla="*/ 600 w 10000"/>
              <a:gd name="connsiteY50" fmla="*/ 6337 h 10000"/>
              <a:gd name="connsiteX51" fmla="*/ 200 w 10000"/>
              <a:gd name="connsiteY51" fmla="*/ 6774 h 10000"/>
              <a:gd name="connsiteX52" fmla="*/ 0 w 10000"/>
              <a:gd name="connsiteY52" fmla="*/ 6774 h 10000"/>
              <a:gd name="connsiteX53" fmla="*/ 0 w 10000"/>
              <a:gd name="connsiteY53" fmla="*/ 6774 h 10000"/>
              <a:gd name="connsiteX54" fmla="*/ 0 w 10000"/>
              <a:gd name="connsiteY54" fmla="*/ 6992 h 10000"/>
              <a:gd name="connsiteX55" fmla="*/ 0 w 10000"/>
              <a:gd name="connsiteY55" fmla="*/ 7430 h 10000"/>
              <a:gd name="connsiteX56" fmla="*/ 0 w 10000"/>
              <a:gd name="connsiteY56" fmla="*/ 7430 h 10000"/>
              <a:gd name="connsiteX57" fmla="*/ 200 w 10000"/>
              <a:gd name="connsiteY57" fmla="*/ 7650 h 10000"/>
              <a:gd name="connsiteX58" fmla="*/ 200 w 10000"/>
              <a:gd name="connsiteY58" fmla="*/ 7650 h 10000"/>
              <a:gd name="connsiteX59" fmla="*/ 400 w 10000"/>
              <a:gd name="connsiteY59" fmla="*/ 8087 h 10000"/>
              <a:gd name="connsiteX60" fmla="*/ 400 w 10000"/>
              <a:gd name="connsiteY60" fmla="*/ 8087 h 10000"/>
              <a:gd name="connsiteX61" fmla="*/ 600 w 10000"/>
              <a:gd name="connsiteY61" fmla="*/ 8523 h 10000"/>
              <a:gd name="connsiteX62" fmla="*/ 1000 w 10000"/>
              <a:gd name="connsiteY62" fmla="*/ 8742 h 10000"/>
              <a:gd name="connsiteX63" fmla="*/ 1600 w 10000"/>
              <a:gd name="connsiteY63" fmla="*/ 9181 h 10000"/>
              <a:gd name="connsiteX64" fmla="*/ 1600 w 10000"/>
              <a:gd name="connsiteY64" fmla="*/ 9181 h 10000"/>
              <a:gd name="connsiteX65" fmla="*/ 1600 w 10000"/>
              <a:gd name="connsiteY65" fmla="*/ 9181 h 10000"/>
              <a:gd name="connsiteX66" fmla="*/ 1600 w 10000"/>
              <a:gd name="connsiteY66" fmla="*/ 9181 h 10000"/>
              <a:gd name="connsiteX67" fmla="*/ 1600 w 10000"/>
              <a:gd name="connsiteY67" fmla="*/ 9181 h 10000"/>
              <a:gd name="connsiteX68" fmla="*/ 1600 w 10000"/>
              <a:gd name="connsiteY68" fmla="*/ 9181 h 10000"/>
              <a:gd name="connsiteX69" fmla="*/ 1600 w 10000"/>
              <a:gd name="connsiteY69" fmla="*/ 9181 h 10000"/>
              <a:gd name="connsiteX70" fmla="*/ 1600 w 10000"/>
              <a:gd name="connsiteY70" fmla="*/ 9181 h 10000"/>
              <a:gd name="connsiteX71" fmla="*/ 1600 w 10000"/>
              <a:gd name="connsiteY71" fmla="*/ 9181 h 10000"/>
              <a:gd name="connsiteX72" fmla="*/ 1600 w 10000"/>
              <a:gd name="connsiteY72" fmla="*/ 9181 h 10000"/>
              <a:gd name="connsiteX73" fmla="*/ 1600 w 10000"/>
              <a:gd name="connsiteY73" fmla="*/ 9181 h 10000"/>
              <a:gd name="connsiteX74" fmla="*/ 1800 w 10000"/>
              <a:gd name="connsiteY74" fmla="*/ 9181 h 10000"/>
              <a:gd name="connsiteX75" fmla="*/ 1800 w 10000"/>
              <a:gd name="connsiteY75" fmla="*/ 9181 h 10000"/>
              <a:gd name="connsiteX76" fmla="*/ 1800 w 10000"/>
              <a:gd name="connsiteY76" fmla="*/ 9181 h 10000"/>
              <a:gd name="connsiteX77" fmla="*/ 1800 w 10000"/>
              <a:gd name="connsiteY77" fmla="*/ 9181 h 10000"/>
              <a:gd name="connsiteX78" fmla="*/ 1800 w 10000"/>
              <a:gd name="connsiteY78" fmla="*/ 9181 h 10000"/>
              <a:gd name="connsiteX79" fmla="*/ 1800 w 10000"/>
              <a:gd name="connsiteY79" fmla="*/ 9181 h 10000"/>
              <a:gd name="connsiteX80" fmla="*/ 1800 w 10000"/>
              <a:gd name="connsiteY80" fmla="*/ 9181 h 10000"/>
              <a:gd name="connsiteX81" fmla="*/ 1800 w 10000"/>
              <a:gd name="connsiteY81" fmla="*/ 9181 h 10000"/>
              <a:gd name="connsiteX82" fmla="*/ 1800 w 10000"/>
              <a:gd name="connsiteY82" fmla="*/ 9181 h 10000"/>
              <a:gd name="connsiteX83" fmla="*/ 1800 w 10000"/>
              <a:gd name="connsiteY83" fmla="*/ 9181 h 10000"/>
              <a:gd name="connsiteX84" fmla="*/ 1800 w 10000"/>
              <a:gd name="connsiteY84" fmla="*/ 9181 h 10000"/>
              <a:gd name="connsiteX85" fmla="*/ 1800 w 10000"/>
              <a:gd name="connsiteY85" fmla="*/ 9181 h 10000"/>
              <a:gd name="connsiteX86" fmla="*/ 1800 w 10000"/>
              <a:gd name="connsiteY86" fmla="*/ 9181 h 10000"/>
              <a:gd name="connsiteX87" fmla="*/ 1800 w 10000"/>
              <a:gd name="connsiteY87" fmla="*/ 9181 h 10000"/>
              <a:gd name="connsiteX88" fmla="*/ 1800 w 10000"/>
              <a:gd name="connsiteY88" fmla="*/ 9181 h 10000"/>
              <a:gd name="connsiteX89" fmla="*/ 1800 w 10000"/>
              <a:gd name="connsiteY89" fmla="*/ 9181 h 10000"/>
              <a:gd name="connsiteX90" fmla="*/ 1800 w 10000"/>
              <a:gd name="connsiteY90" fmla="*/ 9181 h 10000"/>
              <a:gd name="connsiteX91" fmla="*/ 1800 w 10000"/>
              <a:gd name="connsiteY91" fmla="*/ 9181 h 10000"/>
              <a:gd name="connsiteX92" fmla="*/ 2200 w 10000"/>
              <a:gd name="connsiteY92" fmla="*/ 9836 h 10000"/>
              <a:gd name="connsiteX93" fmla="*/ 3000 w 10000"/>
              <a:gd name="connsiteY93" fmla="*/ 9836 h 10000"/>
              <a:gd name="connsiteX94" fmla="*/ 3000 w 10000"/>
              <a:gd name="connsiteY94" fmla="*/ 9836 h 10000"/>
              <a:gd name="connsiteX95" fmla="*/ 3200 w 10000"/>
              <a:gd name="connsiteY95" fmla="*/ 9617 h 10000"/>
              <a:gd name="connsiteX96" fmla="*/ 3400 w 10000"/>
              <a:gd name="connsiteY96" fmla="*/ 9617 h 10000"/>
              <a:gd name="connsiteX97" fmla="*/ 3600 w 10000"/>
              <a:gd name="connsiteY97" fmla="*/ 9617 h 10000"/>
              <a:gd name="connsiteX98" fmla="*/ 3600 w 10000"/>
              <a:gd name="connsiteY98" fmla="*/ 9617 h 10000"/>
              <a:gd name="connsiteX99" fmla="*/ 3800 w 10000"/>
              <a:gd name="connsiteY99" fmla="*/ 9617 h 10000"/>
              <a:gd name="connsiteX100" fmla="*/ 4000 w 10000"/>
              <a:gd name="connsiteY100" fmla="*/ 9399 h 10000"/>
              <a:gd name="connsiteX101" fmla="*/ 4000 w 10000"/>
              <a:gd name="connsiteY101" fmla="*/ 9399 h 10000"/>
              <a:gd name="connsiteX102" fmla="*/ 4000 w 10000"/>
              <a:gd name="connsiteY102" fmla="*/ 8961 h 10000"/>
              <a:gd name="connsiteX103" fmla="*/ 4200 w 10000"/>
              <a:gd name="connsiteY103" fmla="*/ 8961 h 10000"/>
              <a:gd name="connsiteX104" fmla="*/ 4400 w 10000"/>
              <a:gd name="connsiteY104" fmla="*/ 9181 h 10000"/>
              <a:gd name="connsiteX105" fmla="*/ 4600 w 10000"/>
              <a:gd name="connsiteY105" fmla="*/ 8961 h 10000"/>
              <a:gd name="connsiteX106" fmla="*/ 5000 w 10000"/>
              <a:gd name="connsiteY106" fmla="*/ 8742 h 10000"/>
              <a:gd name="connsiteX107" fmla="*/ 5000 w 10000"/>
              <a:gd name="connsiteY107" fmla="*/ 8742 h 10000"/>
              <a:gd name="connsiteX108" fmla="*/ 5400 w 10000"/>
              <a:gd name="connsiteY108" fmla="*/ 8523 h 10000"/>
              <a:gd name="connsiteX109" fmla="*/ 5400 w 10000"/>
              <a:gd name="connsiteY109" fmla="*/ 8523 h 10000"/>
              <a:gd name="connsiteX110" fmla="*/ 5400 w 10000"/>
              <a:gd name="connsiteY110" fmla="*/ 8305 h 10000"/>
              <a:gd name="connsiteX111" fmla="*/ 5400 w 10000"/>
              <a:gd name="connsiteY111" fmla="*/ 8305 h 10000"/>
              <a:gd name="connsiteX112" fmla="*/ 5400 w 10000"/>
              <a:gd name="connsiteY112" fmla="*/ 8305 h 10000"/>
              <a:gd name="connsiteX113" fmla="*/ 5400 w 10000"/>
              <a:gd name="connsiteY113" fmla="*/ 8087 h 10000"/>
              <a:gd name="connsiteX114" fmla="*/ 5400 w 10000"/>
              <a:gd name="connsiteY114" fmla="*/ 8087 h 10000"/>
              <a:gd name="connsiteX115" fmla="*/ 5400 w 10000"/>
              <a:gd name="connsiteY115" fmla="*/ 7868 h 10000"/>
              <a:gd name="connsiteX116" fmla="*/ 5400 w 10000"/>
              <a:gd name="connsiteY116" fmla="*/ 7650 h 10000"/>
              <a:gd name="connsiteX117" fmla="*/ 5600 w 10000"/>
              <a:gd name="connsiteY117" fmla="*/ 7430 h 10000"/>
              <a:gd name="connsiteX118" fmla="*/ 5600 w 10000"/>
              <a:gd name="connsiteY118" fmla="*/ 7211 h 10000"/>
              <a:gd name="connsiteX119" fmla="*/ 5600 w 10000"/>
              <a:gd name="connsiteY119" fmla="*/ 6992 h 10000"/>
              <a:gd name="connsiteX120" fmla="*/ 5800 w 10000"/>
              <a:gd name="connsiteY120" fmla="*/ 6774 h 10000"/>
              <a:gd name="connsiteX121" fmla="*/ 5800 w 10000"/>
              <a:gd name="connsiteY121" fmla="*/ 6556 h 10000"/>
              <a:gd name="connsiteX122" fmla="*/ 5800 w 10000"/>
              <a:gd name="connsiteY122" fmla="*/ 6337 h 10000"/>
              <a:gd name="connsiteX123" fmla="*/ 6000 w 10000"/>
              <a:gd name="connsiteY123" fmla="*/ 6117 h 10000"/>
              <a:gd name="connsiteX124" fmla="*/ 6000 w 10000"/>
              <a:gd name="connsiteY124" fmla="*/ 6117 h 10000"/>
              <a:gd name="connsiteX125" fmla="*/ 6000 w 10000"/>
              <a:gd name="connsiteY125" fmla="*/ 5679 h 10000"/>
              <a:gd name="connsiteX126" fmla="*/ 6200 w 10000"/>
              <a:gd name="connsiteY126" fmla="*/ 5679 h 10000"/>
              <a:gd name="connsiteX127" fmla="*/ 6200 w 10000"/>
              <a:gd name="connsiteY127" fmla="*/ 5241 h 10000"/>
              <a:gd name="connsiteX128" fmla="*/ 6200 w 10000"/>
              <a:gd name="connsiteY128" fmla="*/ 5241 h 10000"/>
              <a:gd name="connsiteX129" fmla="*/ 6200 w 10000"/>
              <a:gd name="connsiteY129" fmla="*/ 5022 h 10000"/>
              <a:gd name="connsiteX130" fmla="*/ 6400 w 10000"/>
              <a:gd name="connsiteY130" fmla="*/ 4803 h 10000"/>
              <a:gd name="connsiteX131" fmla="*/ 6600 w 10000"/>
              <a:gd name="connsiteY131" fmla="*/ 5022 h 10000"/>
              <a:gd name="connsiteX132" fmla="*/ 6600 w 10000"/>
              <a:gd name="connsiteY132" fmla="*/ 5022 h 10000"/>
              <a:gd name="connsiteX133" fmla="*/ 6800 w 10000"/>
              <a:gd name="connsiteY133" fmla="*/ 5241 h 10000"/>
              <a:gd name="connsiteX134" fmla="*/ 6800 w 10000"/>
              <a:gd name="connsiteY134" fmla="*/ 5241 h 10000"/>
              <a:gd name="connsiteX135" fmla="*/ 6800 w 10000"/>
              <a:gd name="connsiteY135" fmla="*/ 5241 h 10000"/>
              <a:gd name="connsiteX136" fmla="*/ 7200 w 10000"/>
              <a:gd name="connsiteY136" fmla="*/ 5022 h 10000"/>
              <a:gd name="connsiteX137" fmla="*/ 7200 w 10000"/>
              <a:gd name="connsiteY137" fmla="*/ 4803 h 10000"/>
              <a:gd name="connsiteX138" fmla="*/ 7400 w 10000"/>
              <a:gd name="connsiteY138" fmla="*/ 4585 h 10000"/>
              <a:gd name="connsiteX139" fmla="*/ 7400 w 10000"/>
              <a:gd name="connsiteY139" fmla="*/ 4365 h 10000"/>
              <a:gd name="connsiteX140" fmla="*/ 7400 w 10000"/>
              <a:gd name="connsiteY140" fmla="*/ 3929 h 10000"/>
              <a:gd name="connsiteX141" fmla="*/ 7800 w 10000"/>
              <a:gd name="connsiteY141" fmla="*/ 3710 h 10000"/>
              <a:gd name="connsiteX142" fmla="*/ 8000 w 10000"/>
              <a:gd name="connsiteY142" fmla="*/ 3710 h 10000"/>
              <a:gd name="connsiteX143" fmla="*/ 8000 w 10000"/>
              <a:gd name="connsiteY143" fmla="*/ 3710 h 10000"/>
              <a:gd name="connsiteX144" fmla="*/ 8200 w 10000"/>
              <a:gd name="connsiteY144" fmla="*/ 3271 h 10000"/>
              <a:gd name="connsiteX145" fmla="*/ 8400 w 10000"/>
              <a:gd name="connsiteY145" fmla="*/ 3051 h 10000"/>
              <a:gd name="connsiteX146" fmla="*/ 8400 w 10000"/>
              <a:gd name="connsiteY146" fmla="*/ 3051 h 10000"/>
              <a:gd name="connsiteX147" fmla="*/ 8400 w 10000"/>
              <a:gd name="connsiteY147" fmla="*/ 2833 h 10000"/>
              <a:gd name="connsiteX148" fmla="*/ 8600 w 10000"/>
              <a:gd name="connsiteY148" fmla="*/ 2614 h 10000"/>
              <a:gd name="connsiteX149" fmla="*/ 8600 w 10000"/>
              <a:gd name="connsiteY149" fmla="*/ 2175 h 10000"/>
              <a:gd name="connsiteX150" fmla="*/ 8600 w 10000"/>
              <a:gd name="connsiteY150" fmla="*/ 2175 h 10000"/>
              <a:gd name="connsiteX151" fmla="*/ 8600 w 10000"/>
              <a:gd name="connsiteY151" fmla="*/ 1958 h 10000"/>
              <a:gd name="connsiteX152" fmla="*/ 8600 w 10000"/>
              <a:gd name="connsiteY152" fmla="*/ 1958 h 10000"/>
              <a:gd name="connsiteX153" fmla="*/ 8800 w 10000"/>
              <a:gd name="connsiteY153" fmla="*/ 1739 h 10000"/>
              <a:gd name="connsiteX154" fmla="*/ 9000 w 10000"/>
              <a:gd name="connsiteY154" fmla="*/ 1739 h 10000"/>
              <a:gd name="connsiteX155" fmla="*/ 9000 w 10000"/>
              <a:gd name="connsiteY155" fmla="*/ 1739 h 10000"/>
              <a:gd name="connsiteX156" fmla="*/ 9400 w 10000"/>
              <a:gd name="connsiteY156" fmla="*/ 1958 h 10000"/>
              <a:gd name="connsiteX157" fmla="*/ 9600 w 10000"/>
              <a:gd name="connsiteY157" fmla="*/ 1958 h 10000"/>
              <a:gd name="connsiteX158" fmla="*/ 9600 w 10000"/>
              <a:gd name="connsiteY158" fmla="*/ 2175 h 10000"/>
              <a:gd name="connsiteX159" fmla="*/ 9800 w 10000"/>
              <a:gd name="connsiteY159" fmla="*/ 2175 h 10000"/>
              <a:gd name="connsiteX160" fmla="*/ 9800 w 10000"/>
              <a:gd name="connsiteY160" fmla="*/ 2175 h 10000"/>
              <a:gd name="connsiteX161" fmla="*/ 10000 w 10000"/>
              <a:gd name="connsiteY161" fmla="*/ 1739 h 10000"/>
              <a:gd name="connsiteX162" fmla="*/ 10000 w 10000"/>
              <a:gd name="connsiteY162" fmla="*/ 1520 h 10000"/>
              <a:gd name="connsiteX163" fmla="*/ 9800 w 10000"/>
              <a:gd name="connsiteY163" fmla="*/ 1520 h 10000"/>
              <a:gd name="connsiteX164" fmla="*/ 9800 w 10000"/>
              <a:gd name="connsiteY164" fmla="*/ 1301 h 10000"/>
              <a:gd name="connsiteX165" fmla="*/ 9600 w 10000"/>
              <a:gd name="connsiteY165" fmla="*/ 1301 h 10000"/>
              <a:gd name="connsiteX166" fmla="*/ 9600 w 10000"/>
              <a:gd name="connsiteY166" fmla="*/ 1301 h 10000"/>
              <a:gd name="connsiteX167" fmla="*/ 9600 w 10000"/>
              <a:gd name="connsiteY167" fmla="*/ 1084 h 10000"/>
              <a:gd name="connsiteX168" fmla="*/ 9600 w 10000"/>
              <a:gd name="connsiteY168" fmla="*/ 1084 h 10000"/>
              <a:gd name="connsiteX169" fmla="*/ 9600 w 10000"/>
              <a:gd name="connsiteY169" fmla="*/ 1084 h 10000"/>
              <a:gd name="connsiteX170" fmla="*/ 9400 w 10000"/>
              <a:gd name="connsiteY170" fmla="*/ 1084 h 10000"/>
              <a:gd name="connsiteX171" fmla="*/ 9200 w 10000"/>
              <a:gd name="connsiteY171" fmla="*/ 1084 h 10000"/>
              <a:gd name="connsiteX172" fmla="*/ 9000 w 10000"/>
              <a:gd name="connsiteY172" fmla="*/ 1084 h 10000"/>
              <a:gd name="connsiteX173" fmla="*/ 8800 w 10000"/>
              <a:gd name="connsiteY173" fmla="*/ 1084 h 10000"/>
              <a:gd name="connsiteX174" fmla="*/ 8600 w 10000"/>
              <a:gd name="connsiteY174" fmla="*/ 1084 h 10000"/>
              <a:gd name="connsiteX175" fmla="*/ 8400 w 10000"/>
              <a:gd name="connsiteY175" fmla="*/ 1301 h 10000"/>
              <a:gd name="connsiteX176" fmla="*/ 8400 w 10000"/>
              <a:gd name="connsiteY176" fmla="*/ 1301 h 10000"/>
              <a:gd name="connsiteX177" fmla="*/ 8400 w 10000"/>
              <a:gd name="connsiteY177" fmla="*/ 1520 h 10000"/>
              <a:gd name="connsiteX178" fmla="*/ 8200 w 10000"/>
              <a:gd name="connsiteY178" fmla="*/ 1520 h 10000"/>
              <a:gd name="connsiteX179" fmla="*/ 7800 w 10000"/>
              <a:gd name="connsiteY179" fmla="*/ 1520 h 10000"/>
              <a:gd name="connsiteX180" fmla="*/ 7800 w 10000"/>
              <a:gd name="connsiteY180" fmla="*/ 1520 h 10000"/>
              <a:gd name="connsiteX181" fmla="*/ 7600 w 10000"/>
              <a:gd name="connsiteY181" fmla="*/ 1301 h 10000"/>
              <a:gd name="connsiteX182" fmla="*/ 7600 w 10000"/>
              <a:gd name="connsiteY182" fmla="*/ 1520 h 10000"/>
              <a:gd name="connsiteX183" fmla="*/ 7600 w 10000"/>
              <a:gd name="connsiteY183" fmla="*/ 1520 h 10000"/>
              <a:gd name="connsiteX184" fmla="*/ 7400 w 10000"/>
              <a:gd name="connsiteY184" fmla="*/ 1958 h 10000"/>
              <a:gd name="connsiteX185" fmla="*/ 7200 w 10000"/>
              <a:gd name="connsiteY185" fmla="*/ 1958 h 10000"/>
              <a:gd name="connsiteX186" fmla="*/ 7200 w 10000"/>
              <a:gd name="connsiteY186" fmla="*/ 1958 h 10000"/>
              <a:gd name="connsiteX187" fmla="*/ 7000 w 10000"/>
              <a:gd name="connsiteY187" fmla="*/ 2175 h 10000"/>
              <a:gd name="connsiteX188" fmla="*/ 7000 w 10000"/>
              <a:gd name="connsiteY188" fmla="*/ 2175 h 10000"/>
              <a:gd name="connsiteX189" fmla="*/ 7000 w 10000"/>
              <a:gd name="connsiteY189" fmla="*/ 2175 h 10000"/>
              <a:gd name="connsiteX190" fmla="*/ 6800 w 10000"/>
              <a:gd name="connsiteY190" fmla="*/ 2395 h 10000"/>
              <a:gd name="connsiteX191" fmla="*/ 6800 w 10000"/>
              <a:gd name="connsiteY191" fmla="*/ 2614 h 10000"/>
              <a:gd name="connsiteX192" fmla="*/ 6400 w 10000"/>
              <a:gd name="connsiteY192" fmla="*/ 3051 h 10000"/>
              <a:gd name="connsiteX193" fmla="*/ 6200 w 10000"/>
              <a:gd name="connsiteY193" fmla="*/ 3051 h 10000"/>
              <a:gd name="connsiteX194" fmla="*/ 6200 w 10000"/>
              <a:gd name="connsiteY194" fmla="*/ 1958 h 10000"/>
              <a:gd name="connsiteX195" fmla="*/ 6000 w 10000"/>
              <a:gd name="connsiteY195" fmla="*/ 1301 h 10000"/>
              <a:gd name="connsiteX0" fmla="*/ 6000 w 10000"/>
              <a:gd name="connsiteY0" fmla="*/ 1010 h 9709"/>
              <a:gd name="connsiteX1" fmla="*/ 5400 w 10000"/>
              <a:gd name="connsiteY1" fmla="*/ 1229 h 9709"/>
              <a:gd name="connsiteX2" fmla="*/ 3800 w 10000"/>
              <a:gd name="connsiteY2" fmla="*/ 1448 h 9709"/>
              <a:gd name="connsiteX3" fmla="*/ 3800 w 10000"/>
              <a:gd name="connsiteY3" fmla="*/ 1448 h 9709"/>
              <a:gd name="connsiteX4" fmla="*/ 3600 w 10000"/>
              <a:gd name="connsiteY4" fmla="*/ 793 h 9709"/>
              <a:gd name="connsiteX5" fmla="*/ 3600 w 10000"/>
              <a:gd name="connsiteY5" fmla="*/ 136 h 9709"/>
              <a:gd name="connsiteX6" fmla="*/ 3527 w 10000"/>
              <a:gd name="connsiteY6" fmla="*/ 34 h 9709"/>
              <a:gd name="connsiteX7" fmla="*/ 3527 w 10000"/>
              <a:gd name="connsiteY7" fmla="*/ 176 h 9709"/>
              <a:gd name="connsiteX8" fmla="*/ 3412 w 10000"/>
              <a:gd name="connsiteY8" fmla="*/ 257 h 9709"/>
              <a:gd name="connsiteX9" fmla="*/ 3370 w 10000"/>
              <a:gd name="connsiteY9" fmla="*/ 24 h 9709"/>
              <a:gd name="connsiteX10" fmla="*/ 3412 w 10000"/>
              <a:gd name="connsiteY10" fmla="*/ 396 h 9709"/>
              <a:gd name="connsiteX11" fmla="*/ 3538 w 10000"/>
              <a:gd name="connsiteY11" fmla="*/ 290 h 9709"/>
              <a:gd name="connsiteX12" fmla="*/ 3485 w 10000"/>
              <a:gd name="connsiteY12" fmla="*/ 530 h 9709"/>
              <a:gd name="connsiteX13" fmla="*/ 3200 w 10000"/>
              <a:gd name="connsiteY13" fmla="*/ 136 h 9709"/>
              <a:gd name="connsiteX14" fmla="*/ 3369 w 10000"/>
              <a:gd name="connsiteY14" fmla="*/ 355 h 9709"/>
              <a:gd name="connsiteX15" fmla="*/ 3200 w 10000"/>
              <a:gd name="connsiteY15" fmla="*/ 574 h 9709"/>
              <a:gd name="connsiteX16" fmla="*/ 3200 w 10000"/>
              <a:gd name="connsiteY16" fmla="*/ 1010 h 9709"/>
              <a:gd name="connsiteX17" fmla="*/ 3200 w 10000"/>
              <a:gd name="connsiteY17" fmla="*/ 1010 h 9709"/>
              <a:gd name="connsiteX18" fmla="*/ 3200 w 10000"/>
              <a:gd name="connsiteY18" fmla="*/ 1667 h 9709"/>
              <a:gd name="connsiteX19" fmla="*/ 3000 w 10000"/>
              <a:gd name="connsiteY19" fmla="*/ 2104 h 9709"/>
              <a:gd name="connsiteX20" fmla="*/ 3000 w 10000"/>
              <a:gd name="connsiteY20" fmla="*/ 2104 h 9709"/>
              <a:gd name="connsiteX21" fmla="*/ 2800 w 10000"/>
              <a:gd name="connsiteY21" fmla="*/ 2542 h 9709"/>
              <a:gd name="connsiteX22" fmla="*/ 2000 w 10000"/>
              <a:gd name="connsiteY22" fmla="*/ 2980 h 9709"/>
              <a:gd name="connsiteX23" fmla="*/ 2000 w 10000"/>
              <a:gd name="connsiteY23" fmla="*/ 2980 h 9709"/>
              <a:gd name="connsiteX24" fmla="*/ 2000 w 10000"/>
              <a:gd name="connsiteY24" fmla="*/ 2980 h 9709"/>
              <a:gd name="connsiteX25" fmla="*/ 2000 w 10000"/>
              <a:gd name="connsiteY25" fmla="*/ 2980 h 9709"/>
              <a:gd name="connsiteX26" fmla="*/ 1800 w 10000"/>
              <a:gd name="connsiteY26" fmla="*/ 3199 h 9709"/>
              <a:gd name="connsiteX27" fmla="*/ 1600 w 10000"/>
              <a:gd name="connsiteY27" fmla="*/ 3419 h 9709"/>
              <a:gd name="connsiteX28" fmla="*/ 1600 w 10000"/>
              <a:gd name="connsiteY28" fmla="*/ 3419 h 9709"/>
              <a:gd name="connsiteX29" fmla="*/ 1400 w 10000"/>
              <a:gd name="connsiteY29" fmla="*/ 3638 h 9709"/>
              <a:gd name="connsiteX30" fmla="*/ 1400 w 10000"/>
              <a:gd name="connsiteY30" fmla="*/ 3638 h 9709"/>
              <a:gd name="connsiteX31" fmla="*/ 1400 w 10000"/>
              <a:gd name="connsiteY31" fmla="*/ 3638 h 9709"/>
              <a:gd name="connsiteX32" fmla="*/ 1400 w 10000"/>
              <a:gd name="connsiteY32" fmla="*/ 3855 h 9709"/>
              <a:gd name="connsiteX33" fmla="*/ 1400 w 10000"/>
              <a:gd name="connsiteY33" fmla="*/ 3855 h 9709"/>
              <a:gd name="connsiteX34" fmla="*/ 1400 w 10000"/>
              <a:gd name="connsiteY34" fmla="*/ 4074 h 9709"/>
              <a:gd name="connsiteX35" fmla="*/ 1400 w 10000"/>
              <a:gd name="connsiteY35" fmla="*/ 4512 h 9709"/>
              <a:gd name="connsiteX36" fmla="*/ 1400 w 10000"/>
              <a:gd name="connsiteY36" fmla="*/ 4512 h 9709"/>
              <a:gd name="connsiteX37" fmla="*/ 1400 w 10000"/>
              <a:gd name="connsiteY37" fmla="*/ 4512 h 9709"/>
              <a:gd name="connsiteX38" fmla="*/ 1400 w 10000"/>
              <a:gd name="connsiteY38" fmla="*/ 4731 h 9709"/>
              <a:gd name="connsiteX39" fmla="*/ 1200 w 10000"/>
              <a:gd name="connsiteY39" fmla="*/ 4731 h 9709"/>
              <a:gd name="connsiteX40" fmla="*/ 1000 w 10000"/>
              <a:gd name="connsiteY40" fmla="*/ 4512 h 9709"/>
              <a:gd name="connsiteX41" fmla="*/ 1000 w 10000"/>
              <a:gd name="connsiteY41" fmla="*/ 4294 h 9709"/>
              <a:gd name="connsiteX42" fmla="*/ 800 w 10000"/>
              <a:gd name="connsiteY42" fmla="*/ 4512 h 9709"/>
              <a:gd name="connsiteX43" fmla="*/ 800 w 10000"/>
              <a:gd name="connsiteY43" fmla="*/ 4731 h 9709"/>
              <a:gd name="connsiteX44" fmla="*/ 800 w 10000"/>
              <a:gd name="connsiteY44" fmla="*/ 4950 h 9709"/>
              <a:gd name="connsiteX45" fmla="*/ 600 w 10000"/>
              <a:gd name="connsiteY45" fmla="*/ 5169 h 9709"/>
              <a:gd name="connsiteX46" fmla="*/ 600 w 10000"/>
              <a:gd name="connsiteY46" fmla="*/ 5169 h 9709"/>
              <a:gd name="connsiteX47" fmla="*/ 800 w 10000"/>
              <a:gd name="connsiteY47" fmla="*/ 5607 h 9709"/>
              <a:gd name="connsiteX48" fmla="*/ 600 w 10000"/>
              <a:gd name="connsiteY48" fmla="*/ 5826 h 9709"/>
              <a:gd name="connsiteX49" fmla="*/ 600 w 10000"/>
              <a:gd name="connsiteY49" fmla="*/ 5826 h 9709"/>
              <a:gd name="connsiteX50" fmla="*/ 600 w 10000"/>
              <a:gd name="connsiteY50" fmla="*/ 6046 h 9709"/>
              <a:gd name="connsiteX51" fmla="*/ 200 w 10000"/>
              <a:gd name="connsiteY51" fmla="*/ 6483 h 9709"/>
              <a:gd name="connsiteX52" fmla="*/ 0 w 10000"/>
              <a:gd name="connsiteY52" fmla="*/ 6483 h 9709"/>
              <a:gd name="connsiteX53" fmla="*/ 0 w 10000"/>
              <a:gd name="connsiteY53" fmla="*/ 6483 h 9709"/>
              <a:gd name="connsiteX54" fmla="*/ 0 w 10000"/>
              <a:gd name="connsiteY54" fmla="*/ 6701 h 9709"/>
              <a:gd name="connsiteX55" fmla="*/ 0 w 10000"/>
              <a:gd name="connsiteY55" fmla="*/ 7139 h 9709"/>
              <a:gd name="connsiteX56" fmla="*/ 0 w 10000"/>
              <a:gd name="connsiteY56" fmla="*/ 7139 h 9709"/>
              <a:gd name="connsiteX57" fmla="*/ 200 w 10000"/>
              <a:gd name="connsiteY57" fmla="*/ 7359 h 9709"/>
              <a:gd name="connsiteX58" fmla="*/ 200 w 10000"/>
              <a:gd name="connsiteY58" fmla="*/ 7359 h 9709"/>
              <a:gd name="connsiteX59" fmla="*/ 400 w 10000"/>
              <a:gd name="connsiteY59" fmla="*/ 7796 h 9709"/>
              <a:gd name="connsiteX60" fmla="*/ 400 w 10000"/>
              <a:gd name="connsiteY60" fmla="*/ 7796 h 9709"/>
              <a:gd name="connsiteX61" fmla="*/ 600 w 10000"/>
              <a:gd name="connsiteY61" fmla="*/ 8232 h 9709"/>
              <a:gd name="connsiteX62" fmla="*/ 1000 w 10000"/>
              <a:gd name="connsiteY62" fmla="*/ 8451 h 9709"/>
              <a:gd name="connsiteX63" fmla="*/ 1600 w 10000"/>
              <a:gd name="connsiteY63" fmla="*/ 8890 h 9709"/>
              <a:gd name="connsiteX64" fmla="*/ 1600 w 10000"/>
              <a:gd name="connsiteY64" fmla="*/ 8890 h 9709"/>
              <a:gd name="connsiteX65" fmla="*/ 1600 w 10000"/>
              <a:gd name="connsiteY65" fmla="*/ 8890 h 9709"/>
              <a:gd name="connsiteX66" fmla="*/ 1600 w 10000"/>
              <a:gd name="connsiteY66" fmla="*/ 8890 h 9709"/>
              <a:gd name="connsiteX67" fmla="*/ 1600 w 10000"/>
              <a:gd name="connsiteY67" fmla="*/ 8890 h 9709"/>
              <a:gd name="connsiteX68" fmla="*/ 1600 w 10000"/>
              <a:gd name="connsiteY68" fmla="*/ 8890 h 9709"/>
              <a:gd name="connsiteX69" fmla="*/ 1600 w 10000"/>
              <a:gd name="connsiteY69" fmla="*/ 8890 h 9709"/>
              <a:gd name="connsiteX70" fmla="*/ 1600 w 10000"/>
              <a:gd name="connsiteY70" fmla="*/ 8890 h 9709"/>
              <a:gd name="connsiteX71" fmla="*/ 1600 w 10000"/>
              <a:gd name="connsiteY71" fmla="*/ 8890 h 9709"/>
              <a:gd name="connsiteX72" fmla="*/ 1600 w 10000"/>
              <a:gd name="connsiteY72" fmla="*/ 8890 h 9709"/>
              <a:gd name="connsiteX73" fmla="*/ 1600 w 10000"/>
              <a:gd name="connsiteY73" fmla="*/ 8890 h 9709"/>
              <a:gd name="connsiteX74" fmla="*/ 1800 w 10000"/>
              <a:gd name="connsiteY74" fmla="*/ 8890 h 9709"/>
              <a:gd name="connsiteX75" fmla="*/ 1800 w 10000"/>
              <a:gd name="connsiteY75" fmla="*/ 8890 h 9709"/>
              <a:gd name="connsiteX76" fmla="*/ 1800 w 10000"/>
              <a:gd name="connsiteY76" fmla="*/ 8890 h 9709"/>
              <a:gd name="connsiteX77" fmla="*/ 1800 w 10000"/>
              <a:gd name="connsiteY77" fmla="*/ 8890 h 9709"/>
              <a:gd name="connsiteX78" fmla="*/ 1800 w 10000"/>
              <a:gd name="connsiteY78" fmla="*/ 8890 h 9709"/>
              <a:gd name="connsiteX79" fmla="*/ 1800 w 10000"/>
              <a:gd name="connsiteY79" fmla="*/ 8890 h 9709"/>
              <a:gd name="connsiteX80" fmla="*/ 1800 w 10000"/>
              <a:gd name="connsiteY80" fmla="*/ 8890 h 9709"/>
              <a:gd name="connsiteX81" fmla="*/ 1800 w 10000"/>
              <a:gd name="connsiteY81" fmla="*/ 8890 h 9709"/>
              <a:gd name="connsiteX82" fmla="*/ 1800 w 10000"/>
              <a:gd name="connsiteY82" fmla="*/ 8890 h 9709"/>
              <a:gd name="connsiteX83" fmla="*/ 1800 w 10000"/>
              <a:gd name="connsiteY83" fmla="*/ 8890 h 9709"/>
              <a:gd name="connsiteX84" fmla="*/ 1800 w 10000"/>
              <a:gd name="connsiteY84" fmla="*/ 8890 h 9709"/>
              <a:gd name="connsiteX85" fmla="*/ 1800 w 10000"/>
              <a:gd name="connsiteY85" fmla="*/ 8890 h 9709"/>
              <a:gd name="connsiteX86" fmla="*/ 1800 w 10000"/>
              <a:gd name="connsiteY86" fmla="*/ 8890 h 9709"/>
              <a:gd name="connsiteX87" fmla="*/ 1800 w 10000"/>
              <a:gd name="connsiteY87" fmla="*/ 8890 h 9709"/>
              <a:gd name="connsiteX88" fmla="*/ 1800 w 10000"/>
              <a:gd name="connsiteY88" fmla="*/ 8890 h 9709"/>
              <a:gd name="connsiteX89" fmla="*/ 1800 w 10000"/>
              <a:gd name="connsiteY89" fmla="*/ 8890 h 9709"/>
              <a:gd name="connsiteX90" fmla="*/ 1800 w 10000"/>
              <a:gd name="connsiteY90" fmla="*/ 8890 h 9709"/>
              <a:gd name="connsiteX91" fmla="*/ 1800 w 10000"/>
              <a:gd name="connsiteY91" fmla="*/ 8890 h 9709"/>
              <a:gd name="connsiteX92" fmla="*/ 2200 w 10000"/>
              <a:gd name="connsiteY92" fmla="*/ 9545 h 9709"/>
              <a:gd name="connsiteX93" fmla="*/ 3000 w 10000"/>
              <a:gd name="connsiteY93" fmla="*/ 9545 h 9709"/>
              <a:gd name="connsiteX94" fmla="*/ 3000 w 10000"/>
              <a:gd name="connsiteY94" fmla="*/ 9545 h 9709"/>
              <a:gd name="connsiteX95" fmla="*/ 3200 w 10000"/>
              <a:gd name="connsiteY95" fmla="*/ 9326 h 9709"/>
              <a:gd name="connsiteX96" fmla="*/ 3400 w 10000"/>
              <a:gd name="connsiteY96" fmla="*/ 9326 h 9709"/>
              <a:gd name="connsiteX97" fmla="*/ 3600 w 10000"/>
              <a:gd name="connsiteY97" fmla="*/ 9326 h 9709"/>
              <a:gd name="connsiteX98" fmla="*/ 3600 w 10000"/>
              <a:gd name="connsiteY98" fmla="*/ 9326 h 9709"/>
              <a:gd name="connsiteX99" fmla="*/ 3800 w 10000"/>
              <a:gd name="connsiteY99" fmla="*/ 9326 h 9709"/>
              <a:gd name="connsiteX100" fmla="*/ 4000 w 10000"/>
              <a:gd name="connsiteY100" fmla="*/ 9108 h 9709"/>
              <a:gd name="connsiteX101" fmla="*/ 4000 w 10000"/>
              <a:gd name="connsiteY101" fmla="*/ 9108 h 9709"/>
              <a:gd name="connsiteX102" fmla="*/ 4000 w 10000"/>
              <a:gd name="connsiteY102" fmla="*/ 8670 h 9709"/>
              <a:gd name="connsiteX103" fmla="*/ 4200 w 10000"/>
              <a:gd name="connsiteY103" fmla="*/ 8670 h 9709"/>
              <a:gd name="connsiteX104" fmla="*/ 4400 w 10000"/>
              <a:gd name="connsiteY104" fmla="*/ 8890 h 9709"/>
              <a:gd name="connsiteX105" fmla="*/ 4600 w 10000"/>
              <a:gd name="connsiteY105" fmla="*/ 8670 h 9709"/>
              <a:gd name="connsiteX106" fmla="*/ 5000 w 10000"/>
              <a:gd name="connsiteY106" fmla="*/ 8451 h 9709"/>
              <a:gd name="connsiteX107" fmla="*/ 5000 w 10000"/>
              <a:gd name="connsiteY107" fmla="*/ 8451 h 9709"/>
              <a:gd name="connsiteX108" fmla="*/ 5400 w 10000"/>
              <a:gd name="connsiteY108" fmla="*/ 8232 h 9709"/>
              <a:gd name="connsiteX109" fmla="*/ 5400 w 10000"/>
              <a:gd name="connsiteY109" fmla="*/ 8232 h 9709"/>
              <a:gd name="connsiteX110" fmla="*/ 5400 w 10000"/>
              <a:gd name="connsiteY110" fmla="*/ 8014 h 9709"/>
              <a:gd name="connsiteX111" fmla="*/ 5400 w 10000"/>
              <a:gd name="connsiteY111" fmla="*/ 8014 h 9709"/>
              <a:gd name="connsiteX112" fmla="*/ 5400 w 10000"/>
              <a:gd name="connsiteY112" fmla="*/ 8014 h 9709"/>
              <a:gd name="connsiteX113" fmla="*/ 5400 w 10000"/>
              <a:gd name="connsiteY113" fmla="*/ 7796 h 9709"/>
              <a:gd name="connsiteX114" fmla="*/ 5400 w 10000"/>
              <a:gd name="connsiteY114" fmla="*/ 7796 h 9709"/>
              <a:gd name="connsiteX115" fmla="*/ 5400 w 10000"/>
              <a:gd name="connsiteY115" fmla="*/ 7577 h 9709"/>
              <a:gd name="connsiteX116" fmla="*/ 5400 w 10000"/>
              <a:gd name="connsiteY116" fmla="*/ 7359 h 9709"/>
              <a:gd name="connsiteX117" fmla="*/ 5600 w 10000"/>
              <a:gd name="connsiteY117" fmla="*/ 7139 h 9709"/>
              <a:gd name="connsiteX118" fmla="*/ 5600 w 10000"/>
              <a:gd name="connsiteY118" fmla="*/ 6920 h 9709"/>
              <a:gd name="connsiteX119" fmla="*/ 5600 w 10000"/>
              <a:gd name="connsiteY119" fmla="*/ 6701 h 9709"/>
              <a:gd name="connsiteX120" fmla="*/ 5800 w 10000"/>
              <a:gd name="connsiteY120" fmla="*/ 6483 h 9709"/>
              <a:gd name="connsiteX121" fmla="*/ 5800 w 10000"/>
              <a:gd name="connsiteY121" fmla="*/ 6265 h 9709"/>
              <a:gd name="connsiteX122" fmla="*/ 5800 w 10000"/>
              <a:gd name="connsiteY122" fmla="*/ 6046 h 9709"/>
              <a:gd name="connsiteX123" fmla="*/ 6000 w 10000"/>
              <a:gd name="connsiteY123" fmla="*/ 5826 h 9709"/>
              <a:gd name="connsiteX124" fmla="*/ 6000 w 10000"/>
              <a:gd name="connsiteY124" fmla="*/ 5826 h 9709"/>
              <a:gd name="connsiteX125" fmla="*/ 6000 w 10000"/>
              <a:gd name="connsiteY125" fmla="*/ 5388 h 9709"/>
              <a:gd name="connsiteX126" fmla="*/ 6200 w 10000"/>
              <a:gd name="connsiteY126" fmla="*/ 5388 h 9709"/>
              <a:gd name="connsiteX127" fmla="*/ 6200 w 10000"/>
              <a:gd name="connsiteY127" fmla="*/ 4950 h 9709"/>
              <a:gd name="connsiteX128" fmla="*/ 6200 w 10000"/>
              <a:gd name="connsiteY128" fmla="*/ 4950 h 9709"/>
              <a:gd name="connsiteX129" fmla="*/ 6200 w 10000"/>
              <a:gd name="connsiteY129" fmla="*/ 4731 h 9709"/>
              <a:gd name="connsiteX130" fmla="*/ 6400 w 10000"/>
              <a:gd name="connsiteY130" fmla="*/ 4512 h 9709"/>
              <a:gd name="connsiteX131" fmla="*/ 6600 w 10000"/>
              <a:gd name="connsiteY131" fmla="*/ 4731 h 9709"/>
              <a:gd name="connsiteX132" fmla="*/ 6600 w 10000"/>
              <a:gd name="connsiteY132" fmla="*/ 4731 h 9709"/>
              <a:gd name="connsiteX133" fmla="*/ 6800 w 10000"/>
              <a:gd name="connsiteY133" fmla="*/ 4950 h 9709"/>
              <a:gd name="connsiteX134" fmla="*/ 6800 w 10000"/>
              <a:gd name="connsiteY134" fmla="*/ 4950 h 9709"/>
              <a:gd name="connsiteX135" fmla="*/ 6800 w 10000"/>
              <a:gd name="connsiteY135" fmla="*/ 4950 h 9709"/>
              <a:gd name="connsiteX136" fmla="*/ 7200 w 10000"/>
              <a:gd name="connsiteY136" fmla="*/ 4731 h 9709"/>
              <a:gd name="connsiteX137" fmla="*/ 7200 w 10000"/>
              <a:gd name="connsiteY137" fmla="*/ 4512 h 9709"/>
              <a:gd name="connsiteX138" fmla="*/ 7400 w 10000"/>
              <a:gd name="connsiteY138" fmla="*/ 4294 h 9709"/>
              <a:gd name="connsiteX139" fmla="*/ 7400 w 10000"/>
              <a:gd name="connsiteY139" fmla="*/ 4074 h 9709"/>
              <a:gd name="connsiteX140" fmla="*/ 7400 w 10000"/>
              <a:gd name="connsiteY140" fmla="*/ 3638 h 9709"/>
              <a:gd name="connsiteX141" fmla="*/ 7800 w 10000"/>
              <a:gd name="connsiteY141" fmla="*/ 3419 h 9709"/>
              <a:gd name="connsiteX142" fmla="*/ 8000 w 10000"/>
              <a:gd name="connsiteY142" fmla="*/ 3419 h 9709"/>
              <a:gd name="connsiteX143" fmla="*/ 8000 w 10000"/>
              <a:gd name="connsiteY143" fmla="*/ 3419 h 9709"/>
              <a:gd name="connsiteX144" fmla="*/ 8200 w 10000"/>
              <a:gd name="connsiteY144" fmla="*/ 2980 h 9709"/>
              <a:gd name="connsiteX145" fmla="*/ 8400 w 10000"/>
              <a:gd name="connsiteY145" fmla="*/ 2760 h 9709"/>
              <a:gd name="connsiteX146" fmla="*/ 8400 w 10000"/>
              <a:gd name="connsiteY146" fmla="*/ 2760 h 9709"/>
              <a:gd name="connsiteX147" fmla="*/ 8400 w 10000"/>
              <a:gd name="connsiteY147" fmla="*/ 2542 h 9709"/>
              <a:gd name="connsiteX148" fmla="*/ 8600 w 10000"/>
              <a:gd name="connsiteY148" fmla="*/ 2323 h 9709"/>
              <a:gd name="connsiteX149" fmla="*/ 8600 w 10000"/>
              <a:gd name="connsiteY149" fmla="*/ 1884 h 9709"/>
              <a:gd name="connsiteX150" fmla="*/ 8600 w 10000"/>
              <a:gd name="connsiteY150" fmla="*/ 1884 h 9709"/>
              <a:gd name="connsiteX151" fmla="*/ 8600 w 10000"/>
              <a:gd name="connsiteY151" fmla="*/ 1667 h 9709"/>
              <a:gd name="connsiteX152" fmla="*/ 8600 w 10000"/>
              <a:gd name="connsiteY152" fmla="*/ 1667 h 9709"/>
              <a:gd name="connsiteX153" fmla="*/ 8800 w 10000"/>
              <a:gd name="connsiteY153" fmla="*/ 1448 h 9709"/>
              <a:gd name="connsiteX154" fmla="*/ 9000 w 10000"/>
              <a:gd name="connsiteY154" fmla="*/ 1448 h 9709"/>
              <a:gd name="connsiteX155" fmla="*/ 9000 w 10000"/>
              <a:gd name="connsiteY155" fmla="*/ 1448 h 9709"/>
              <a:gd name="connsiteX156" fmla="*/ 9400 w 10000"/>
              <a:gd name="connsiteY156" fmla="*/ 1667 h 9709"/>
              <a:gd name="connsiteX157" fmla="*/ 9600 w 10000"/>
              <a:gd name="connsiteY157" fmla="*/ 1667 h 9709"/>
              <a:gd name="connsiteX158" fmla="*/ 9600 w 10000"/>
              <a:gd name="connsiteY158" fmla="*/ 1884 h 9709"/>
              <a:gd name="connsiteX159" fmla="*/ 9800 w 10000"/>
              <a:gd name="connsiteY159" fmla="*/ 1884 h 9709"/>
              <a:gd name="connsiteX160" fmla="*/ 9800 w 10000"/>
              <a:gd name="connsiteY160" fmla="*/ 1884 h 9709"/>
              <a:gd name="connsiteX161" fmla="*/ 10000 w 10000"/>
              <a:gd name="connsiteY161" fmla="*/ 1448 h 9709"/>
              <a:gd name="connsiteX162" fmla="*/ 10000 w 10000"/>
              <a:gd name="connsiteY162" fmla="*/ 1229 h 9709"/>
              <a:gd name="connsiteX163" fmla="*/ 9800 w 10000"/>
              <a:gd name="connsiteY163" fmla="*/ 1229 h 9709"/>
              <a:gd name="connsiteX164" fmla="*/ 9800 w 10000"/>
              <a:gd name="connsiteY164" fmla="*/ 1010 h 9709"/>
              <a:gd name="connsiteX165" fmla="*/ 9600 w 10000"/>
              <a:gd name="connsiteY165" fmla="*/ 1010 h 9709"/>
              <a:gd name="connsiteX166" fmla="*/ 9600 w 10000"/>
              <a:gd name="connsiteY166" fmla="*/ 1010 h 9709"/>
              <a:gd name="connsiteX167" fmla="*/ 9600 w 10000"/>
              <a:gd name="connsiteY167" fmla="*/ 793 h 9709"/>
              <a:gd name="connsiteX168" fmla="*/ 9600 w 10000"/>
              <a:gd name="connsiteY168" fmla="*/ 793 h 9709"/>
              <a:gd name="connsiteX169" fmla="*/ 9600 w 10000"/>
              <a:gd name="connsiteY169" fmla="*/ 793 h 9709"/>
              <a:gd name="connsiteX170" fmla="*/ 9400 w 10000"/>
              <a:gd name="connsiteY170" fmla="*/ 793 h 9709"/>
              <a:gd name="connsiteX171" fmla="*/ 9200 w 10000"/>
              <a:gd name="connsiteY171" fmla="*/ 793 h 9709"/>
              <a:gd name="connsiteX172" fmla="*/ 9000 w 10000"/>
              <a:gd name="connsiteY172" fmla="*/ 793 h 9709"/>
              <a:gd name="connsiteX173" fmla="*/ 8800 w 10000"/>
              <a:gd name="connsiteY173" fmla="*/ 793 h 9709"/>
              <a:gd name="connsiteX174" fmla="*/ 8600 w 10000"/>
              <a:gd name="connsiteY174" fmla="*/ 793 h 9709"/>
              <a:gd name="connsiteX175" fmla="*/ 8400 w 10000"/>
              <a:gd name="connsiteY175" fmla="*/ 1010 h 9709"/>
              <a:gd name="connsiteX176" fmla="*/ 8400 w 10000"/>
              <a:gd name="connsiteY176" fmla="*/ 1010 h 9709"/>
              <a:gd name="connsiteX177" fmla="*/ 8400 w 10000"/>
              <a:gd name="connsiteY177" fmla="*/ 1229 h 9709"/>
              <a:gd name="connsiteX178" fmla="*/ 8200 w 10000"/>
              <a:gd name="connsiteY178" fmla="*/ 1229 h 9709"/>
              <a:gd name="connsiteX179" fmla="*/ 7800 w 10000"/>
              <a:gd name="connsiteY179" fmla="*/ 1229 h 9709"/>
              <a:gd name="connsiteX180" fmla="*/ 7800 w 10000"/>
              <a:gd name="connsiteY180" fmla="*/ 1229 h 9709"/>
              <a:gd name="connsiteX181" fmla="*/ 7600 w 10000"/>
              <a:gd name="connsiteY181" fmla="*/ 1010 h 9709"/>
              <a:gd name="connsiteX182" fmla="*/ 7600 w 10000"/>
              <a:gd name="connsiteY182" fmla="*/ 1229 h 9709"/>
              <a:gd name="connsiteX183" fmla="*/ 7600 w 10000"/>
              <a:gd name="connsiteY183" fmla="*/ 1229 h 9709"/>
              <a:gd name="connsiteX184" fmla="*/ 7400 w 10000"/>
              <a:gd name="connsiteY184" fmla="*/ 1667 h 9709"/>
              <a:gd name="connsiteX185" fmla="*/ 7200 w 10000"/>
              <a:gd name="connsiteY185" fmla="*/ 1667 h 9709"/>
              <a:gd name="connsiteX186" fmla="*/ 7200 w 10000"/>
              <a:gd name="connsiteY186" fmla="*/ 1667 h 9709"/>
              <a:gd name="connsiteX187" fmla="*/ 7000 w 10000"/>
              <a:gd name="connsiteY187" fmla="*/ 1884 h 9709"/>
              <a:gd name="connsiteX188" fmla="*/ 7000 w 10000"/>
              <a:gd name="connsiteY188" fmla="*/ 1884 h 9709"/>
              <a:gd name="connsiteX189" fmla="*/ 7000 w 10000"/>
              <a:gd name="connsiteY189" fmla="*/ 1884 h 9709"/>
              <a:gd name="connsiteX190" fmla="*/ 6800 w 10000"/>
              <a:gd name="connsiteY190" fmla="*/ 2104 h 9709"/>
              <a:gd name="connsiteX191" fmla="*/ 6800 w 10000"/>
              <a:gd name="connsiteY191" fmla="*/ 2323 h 9709"/>
              <a:gd name="connsiteX192" fmla="*/ 6400 w 10000"/>
              <a:gd name="connsiteY192" fmla="*/ 2760 h 9709"/>
              <a:gd name="connsiteX193" fmla="*/ 6200 w 10000"/>
              <a:gd name="connsiteY193" fmla="*/ 2760 h 9709"/>
              <a:gd name="connsiteX194" fmla="*/ 6200 w 10000"/>
              <a:gd name="connsiteY194" fmla="*/ 1667 h 9709"/>
              <a:gd name="connsiteX195" fmla="*/ 6000 w 10000"/>
              <a:gd name="connsiteY195" fmla="*/ 1010 h 9709"/>
              <a:gd name="connsiteX0" fmla="*/ 6000 w 10000"/>
              <a:gd name="connsiteY0" fmla="*/ 1040 h 10000"/>
              <a:gd name="connsiteX1" fmla="*/ 5400 w 10000"/>
              <a:gd name="connsiteY1" fmla="*/ 1266 h 10000"/>
              <a:gd name="connsiteX2" fmla="*/ 3800 w 10000"/>
              <a:gd name="connsiteY2" fmla="*/ 1491 h 10000"/>
              <a:gd name="connsiteX3" fmla="*/ 3800 w 10000"/>
              <a:gd name="connsiteY3" fmla="*/ 1491 h 10000"/>
              <a:gd name="connsiteX4" fmla="*/ 3600 w 10000"/>
              <a:gd name="connsiteY4" fmla="*/ 817 h 10000"/>
              <a:gd name="connsiteX5" fmla="*/ 3600 w 10000"/>
              <a:gd name="connsiteY5" fmla="*/ 140 h 10000"/>
              <a:gd name="connsiteX6" fmla="*/ 3527 w 10000"/>
              <a:gd name="connsiteY6" fmla="*/ 35 h 10000"/>
              <a:gd name="connsiteX7" fmla="*/ 3527 w 10000"/>
              <a:gd name="connsiteY7" fmla="*/ 181 h 10000"/>
              <a:gd name="connsiteX8" fmla="*/ 3412 w 10000"/>
              <a:gd name="connsiteY8" fmla="*/ 265 h 10000"/>
              <a:gd name="connsiteX9" fmla="*/ 3370 w 10000"/>
              <a:gd name="connsiteY9" fmla="*/ 25 h 10000"/>
              <a:gd name="connsiteX10" fmla="*/ 3412 w 10000"/>
              <a:gd name="connsiteY10" fmla="*/ 408 h 10000"/>
              <a:gd name="connsiteX11" fmla="*/ 3538 w 10000"/>
              <a:gd name="connsiteY11" fmla="*/ 966 h 10000"/>
              <a:gd name="connsiteX12" fmla="*/ 3485 w 10000"/>
              <a:gd name="connsiteY12" fmla="*/ 546 h 10000"/>
              <a:gd name="connsiteX13" fmla="*/ 3200 w 10000"/>
              <a:gd name="connsiteY13" fmla="*/ 140 h 10000"/>
              <a:gd name="connsiteX14" fmla="*/ 3369 w 10000"/>
              <a:gd name="connsiteY14" fmla="*/ 366 h 10000"/>
              <a:gd name="connsiteX15" fmla="*/ 3200 w 10000"/>
              <a:gd name="connsiteY15" fmla="*/ 591 h 10000"/>
              <a:gd name="connsiteX16" fmla="*/ 3200 w 10000"/>
              <a:gd name="connsiteY16" fmla="*/ 1040 h 10000"/>
              <a:gd name="connsiteX17" fmla="*/ 3200 w 10000"/>
              <a:gd name="connsiteY17" fmla="*/ 1040 h 10000"/>
              <a:gd name="connsiteX18" fmla="*/ 3200 w 10000"/>
              <a:gd name="connsiteY18" fmla="*/ 1717 h 10000"/>
              <a:gd name="connsiteX19" fmla="*/ 3000 w 10000"/>
              <a:gd name="connsiteY19" fmla="*/ 2167 h 10000"/>
              <a:gd name="connsiteX20" fmla="*/ 3000 w 10000"/>
              <a:gd name="connsiteY20" fmla="*/ 2167 h 10000"/>
              <a:gd name="connsiteX21" fmla="*/ 2800 w 10000"/>
              <a:gd name="connsiteY21" fmla="*/ 2618 h 10000"/>
              <a:gd name="connsiteX22" fmla="*/ 2000 w 10000"/>
              <a:gd name="connsiteY22" fmla="*/ 3069 h 10000"/>
              <a:gd name="connsiteX23" fmla="*/ 2000 w 10000"/>
              <a:gd name="connsiteY23" fmla="*/ 3069 h 10000"/>
              <a:gd name="connsiteX24" fmla="*/ 2000 w 10000"/>
              <a:gd name="connsiteY24" fmla="*/ 3069 h 10000"/>
              <a:gd name="connsiteX25" fmla="*/ 2000 w 10000"/>
              <a:gd name="connsiteY25" fmla="*/ 3069 h 10000"/>
              <a:gd name="connsiteX26" fmla="*/ 1800 w 10000"/>
              <a:gd name="connsiteY26" fmla="*/ 3295 h 10000"/>
              <a:gd name="connsiteX27" fmla="*/ 1600 w 10000"/>
              <a:gd name="connsiteY27" fmla="*/ 3521 h 10000"/>
              <a:gd name="connsiteX28" fmla="*/ 1600 w 10000"/>
              <a:gd name="connsiteY28" fmla="*/ 3521 h 10000"/>
              <a:gd name="connsiteX29" fmla="*/ 1400 w 10000"/>
              <a:gd name="connsiteY29" fmla="*/ 3747 h 10000"/>
              <a:gd name="connsiteX30" fmla="*/ 1400 w 10000"/>
              <a:gd name="connsiteY30" fmla="*/ 3747 h 10000"/>
              <a:gd name="connsiteX31" fmla="*/ 1400 w 10000"/>
              <a:gd name="connsiteY31" fmla="*/ 3747 h 10000"/>
              <a:gd name="connsiteX32" fmla="*/ 1400 w 10000"/>
              <a:gd name="connsiteY32" fmla="*/ 3971 h 10000"/>
              <a:gd name="connsiteX33" fmla="*/ 1400 w 10000"/>
              <a:gd name="connsiteY33" fmla="*/ 3971 h 10000"/>
              <a:gd name="connsiteX34" fmla="*/ 1400 w 10000"/>
              <a:gd name="connsiteY34" fmla="*/ 4196 h 10000"/>
              <a:gd name="connsiteX35" fmla="*/ 1400 w 10000"/>
              <a:gd name="connsiteY35" fmla="*/ 4647 h 10000"/>
              <a:gd name="connsiteX36" fmla="*/ 1400 w 10000"/>
              <a:gd name="connsiteY36" fmla="*/ 4647 h 10000"/>
              <a:gd name="connsiteX37" fmla="*/ 1400 w 10000"/>
              <a:gd name="connsiteY37" fmla="*/ 4647 h 10000"/>
              <a:gd name="connsiteX38" fmla="*/ 1400 w 10000"/>
              <a:gd name="connsiteY38" fmla="*/ 4873 h 10000"/>
              <a:gd name="connsiteX39" fmla="*/ 1200 w 10000"/>
              <a:gd name="connsiteY39" fmla="*/ 4873 h 10000"/>
              <a:gd name="connsiteX40" fmla="*/ 1000 w 10000"/>
              <a:gd name="connsiteY40" fmla="*/ 4647 h 10000"/>
              <a:gd name="connsiteX41" fmla="*/ 1000 w 10000"/>
              <a:gd name="connsiteY41" fmla="*/ 4423 h 10000"/>
              <a:gd name="connsiteX42" fmla="*/ 800 w 10000"/>
              <a:gd name="connsiteY42" fmla="*/ 4647 h 10000"/>
              <a:gd name="connsiteX43" fmla="*/ 800 w 10000"/>
              <a:gd name="connsiteY43" fmla="*/ 4873 h 10000"/>
              <a:gd name="connsiteX44" fmla="*/ 800 w 10000"/>
              <a:gd name="connsiteY44" fmla="*/ 5098 h 10000"/>
              <a:gd name="connsiteX45" fmla="*/ 600 w 10000"/>
              <a:gd name="connsiteY45" fmla="*/ 5324 h 10000"/>
              <a:gd name="connsiteX46" fmla="*/ 600 w 10000"/>
              <a:gd name="connsiteY46" fmla="*/ 5324 h 10000"/>
              <a:gd name="connsiteX47" fmla="*/ 800 w 10000"/>
              <a:gd name="connsiteY47" fmla="*/ 5775 h 10000"/>
              <a:gd name="connsiteX48" fmla="*/ 600 w 10000"/>
              <a:gd name="connsiteY48" fmla="*/ 6001 h 10000"/>
              <a:gd name="connsiteX49" fmla="*/ 600 w 10000"/>
              <a:gd name="connsiteY49" fmla="*/ 6001 h 10000"/>
              <a:gd name="connsiteX50" fmla="*/ 600 w 10000"/>
              <a:gd name="connsiteY50" fmla="*/ 6227 h 10000"/>
              <a:gd name="connsiteX51" fmla="*/ 200 w 10000"/>
              <a:gd name="connsiteY51" fmla="*/ 6677 h 10000"/>
              <a:gd name="connsiteX52" fmla="*/ 0 w 10000"/>
              <a:gd name="connsiteY52" fmla="*/ 6677 h 10000"/>
              <a:gd name="connsiteX53" fmla="*/ 0 w 10000"/>
              <a:gd name="connsiteY53" fmla="*/ 6677 h 10000"/>
              <a:gd name="connsiteX54" fmla="*/ 0 w 10000"/>
              <a:gd name="connsiteY54" fmla="*/ 6902 h 10000"/>
              <a:gd name="connsiteX55" fmla="*/ 0 w 10000"/>
              <a:gd name="connsiteY55" fmla="*/ 7353 h 10000"/>
              <a:gd name="connsiteX56" fmla="*/ 0 w 10000"/>
              <a:gd name="connsiteY56" fmla="*/ 7353 h 10000"/>
              <a:gd name="connsiteX57" fmla="*/ 200 w 10000"/>
              <a:gd name="connsiteY57" fmla="*/ 7580 h 10000"/>
              <a:gd name="connsiteX58" fmla="*/ 200 w 10000"/>
              <a:gd name="connsiteY58" fmla="*/ 7580 h 10000"/>
              <a:gd name="connsiteX59" fmla="*/ 400 w 10000"/>
              <a:gd name="connsiteY59" fmla="*/ 8030 h 10000"/>
              <a:gd name="connsiteX60" fmla="*/ 400 w 10000"/>
              <a:gd name="connsiteY60" fmla="*/ 8030 h 10000"/>
              <a:gd name="connsiteX61" fmla="*/ 600 w 10000"/>
              <a:gd name="connsiteY61" fmla="*/ 8479 h 10000"/>
              <a:gd name="connsiteX62" fmla="*/ 1000 w 10000"/>
              <a:gd name="connsiteY62" fmla="*/ 8704 h 10000"/>
              <a:gd name="connsiteX63" fmla="*/ 1600 w 10000"/>
              <a:gd name="connsiteY63" fmla="*/ 9156 h 10000"/>
              <a:gd name="connsiteX64" fmla="*/ 1600 w 10000"/>
              <a:gd name="connsiteY64" fmla="*/ 9156 h 10000"/>
              <a:gd name="connsiteX65" fmla="*/ 1600 w 10000"/>
              <a:gd name="connsiteY65" fmla="*/ 9156 h 10000"/>
              <a:gd name="connsiteX66" fmla="*/ 1600 w 10000"/>
              <a:gd name="connsiteY66" fmla="*/ 9156 h 10000"/>
              <a:gd name="connsiteX67" fmla="*/ 1600 w 10000"/>
              <a:gd name="connsiteY67" fmla="*/ 9156 h 10000"/>
              <a:gd name="connsiteX68" fmla="*/ 1600 w 10000"/>
              <a:gd name="connsiteY68" fmla="*/ 9156 h 10000"/>
              <a:gd name="connsiteX69" fmla="*/ 1600 w 10000"/>
              <a:gd name="connsiteY69" fmla="*/ 9156 h 10000"/>
              <a:gd name="connsiteX70" fmla="*/ 1600 w 10000"/>
              <a:gd name="connsiteY70" fmla="*/ 9156 h 10000"/>
              <a:gd name="connsiteX71" fmla="*/ 1600 w 10000"/>
              <a:gd name="connsiteY71" fmla="*/ 9156 h 10000"/>
              <a:gd name="connsiteX72" fmla="*/ 1600 w 10000"/>
              <a:gd name="connsiteY72" fmla="*/ 9156 h 10000"/>
              <a:gd name="connsiteX73" fmla="*/ 1600 w 10000"/>
              <a:gd name="connsiteY73" fmla="*/ 9156 h 10000"/>
              <a:gd name="connsiteX74" fmla="*/ 1800 w 10000"/>
              <a:gd name="connsiteY74" fmla="*/ 9156 h 10000"/>
              <a:gd name="connsiteX75" fmla="*/ 1800 w 10000"/>
              <a:gd name="connsiteY75" fmla="*/ 9156 h 10000"/>
              <a:gd name="connsiteX76" fmla="*/ 1800 w 10000"/>
              <a:gd name="connsiteY76" fmla="*/ 9156 h 10000"/>
              <a:gd name="connsiteX77" fmla="*/ 1800 w 10000"/>
              <a:gd name="connsiteY77" fmla="*/ 9156 h 10000"/>
              <a:gd name="connsiteX78" fmla="*/ 1800 w 10000"/>
              <a:gd name="connsiteY78" fmla="*/ 9156 h 10000"/>
              <a:gd name="connsiteX79" fmla="*/ 1800 w 10000"/>
              <a:gd name="connsiteY79" fmla="*/ 9156 h 10000"/>
              <a:gd name="connsiteX80" fmla="*/ 1800 w 10000"/>
              <a:gd name="connsiteY80" fmla="*/ 9156 h 10000"/>
              <a:gd name="connsiteX81" fmla="*/ 1800 w 10000"/>
              <a:gd name="connsiteY81" fmla="*/ 9156 h 10000"/>
              <a:gd name="connsiteX82" fmla="*/ 1800 w 10000"/>
              <a:gd name="connsiteY82" fmla="*/ 9156 h 10000"/>
              <a:gd name="connsiteX83" fmla="*/ 1800 w 10000"/>
              <a:gd name="connsiteY83" fmla="*/ 9156 h 10000"/>
              <a:gd name="connsiteX84" fmla="*/ 1800 w 10000"/>
              <a:gd name="connsiteY84" fmla="*/ 9156 h 10000"/>
              <a:gd name="connsiteX85" fmla="*/ 1800 w 10000"/>
              <a:gd name="connsiteY85" fmla="*/ 9156 h 10000"/>
              <a:gd name="connsiteX86" fmla="*/ 1800 w 10000"/>
              <a:gd name="connsiteY86" fmla="*/ 9156 h 10000"/>
              <a:gd name="connsiteX87" fmla="*/ 1800 w 10000"/>
              <a:gd name="connsiteY87" fmla="*/ 9156 h 10000"/>
              <a:gd name="connsiteX88" fmla="*/ 1800 w 10000"/>
              <a:gd name="connsiteY88" fmla="*/ 9156 h 10000"/>
              <a:gd name="connsiteX89" fmla="*/ 1800 w 10000"/>
              <a:gd name="connsiteY89" fmla="*/ 9156 h 10000"/>
              <a:gd name="connsiteX90" fmla="*/ 1800 w 10000"/>
              <a:gd name="connsiteY90" fmla="*/ 9156 h 10000"/>
              <a:gd name="connsiteX91" fmla="*/ 1800 w 10000"/>
              <a:gd name="connsiteY91" fmla="*/ 9156 h 10000"/>
              <a:gd name="connsiteX92" fmla="*/ 2200 w 10000"/>
              <a:gd name="connsiteY92" fmla="*/ 9831 h 10000"/>
              <a:gd name="connsiteX93" fmla="*/ 3000 w 10000"/>
              <a:gd name="connsiteY93" fmla="*/ 9831 h 10000"/>
              <a:gd name="connsiteX94" fmla="*/ 3000 w 10000"/>
              <a:gd name="connsiteY94" fmla="*/ 9831 h 10000"/>
              <a:gd name="connsiteX95" fmla="*/ 3200 w 10000"/>
              <a:gd name="connsiteY95" fmla="*/ 9606 h 10000"/>
              <a:gd name="connsiteX96" fmla="*/ 3400 w 10000"/>
              <a:gd name="connsiteY96" fmla="*/ 9606 h 10000"/>
              <a:gd name="connsiteX97" fmla="*/ 3600 w 10000"/>
              <a:gd name="connsiteY97" fmla="*/ 9606 h 10000"/>
              <a:gd name="connsiteX98" fmla="*/ 3600 w 10000"/>
              <a:gd name="connsiteY98" fmla="*/ 9606 h 10000"/>
              <a:gd name="connsiteX99" fmla="*/ 3800 w 10000"/>
              <a:gd name="connsiteY99" fmla="*/ 9606 h 10000"/>
              <a:gd name="connsiteX100" fmla="*/ 4000 w 10000"/>
              <a:gd name="connsiteY100" fmla="*/ 9381 h 10000"/>
              <a:gd name="connsiteX101" fmla="*/ 4000 w 10000"/>
              <a:gd name="connsiteY101" fmla="*/ 9381 h 10000"/>
              <a:gd name="connsiteX102" fmla="*/ 4000 w 10000"/>
              <a:gd name="connsiteY102" fmla="*/ 8930 h 10000"/>
              <a:gd name="connsiteX103" fmla="*/ 4200 w 10000"/>
              <a:gd name="connsiteY103" fmla="*/ 8930 h 10000"/>
              <a:gd name="connsiteX104" fmla="*/ 4400 w 10000"/>
              <a:gd name="connsiteY104" fmla="*/ 9156 h 10000"/>
              <a:gd name="connsiteX105" fmla="*/ 4600 w 10000"/>
              <a:gd name="connsiteY105" fmla="*/ 8930 h 10000"/>
              <a:gd name="connsiteX106" fmla="*/ 5000 w 10000"/>
              <a:gd name="connsiteY106" fmla="*/ 8704 h 10000"/>
              <a:gd name="connsiteX107" fmla="*/ 5000 w 10000"/>
              <a:gd name="connsiteY107" fmla="*/ 8704 h 10000"/>
              <a:gd name="connsiteX108" fmla="*/ 5400 w 10000"/>
              <a:gd name="connsiteY108" fmla="*/ 8479 h 10000"/>
              <a:gd name="connsiteX109" fmla="*/ 5400 w 10000"/>
              <a:gd name="connsiteY109" fmla="*/ 8479 h 10000"/>
              <a:gd name="connsiteX110" fmla="*/ 5400 w 10000"/>
              <a:gd name="connsiteY110" fmla="*/ 8254 h 10000"/>
              <a:gd name="connsiteX111" fmla="*/ 5400 w 10000"/>
              <a:gd name="connsiteY111" fmla="*/ 8254 h 10000"/>
              <a:gd name="connsiteX112" fmla="*/ 5400 w 10000"/>
              <a:gd name="connsiteY112" fmla="*/ 8254 h 10000"/>
              <a:gd name="connsiteX113" fmla="*/ 5400 w 10000"/>
              <a:gd name="connsiteY113" fmla="*/ 8030 h 10000"/>
              <a:gd name="connsiteX114" fmla="*/ 5400 w 10000"/>
              <a:gd name="connsiteY114" fmla="*/ 8030 h 10000"/>
              <a:gd name="connsiteX115" fmla="*/ 5400 w 10000"/>
              <a:gd name="connsiteY115" fmla="*/ 7804 h 10000"/>
              <a:gd name="connsiteX116" fmla="*/ 5400 w 10000"/>
              <a:gd name="connsiteY116" fmla="*/ 7580 h 10000"/>
              <a:gd name="connsiteX117" fmla="*/ 5600 w 10000"/>
              <a:gd name="connsiteY117" fmla="*/ 7353 h 10000"/>
              <a:gd name="connsiteX118" fmla="*/ 5600 w 10000"/>
              <a:gd name="connsiteY118" fmla="*/ 7127 h 10000"/>
              <a:gd name="connsiteX119" fmla="*/ 5600 w 10000"/>
              <a:gd name="connsiteY119" fmla="*/ 6902 h 10000"/>
              <a:gd name="connsiteX120" fmla="*/ 5800 w 10000"/>
              <a:gd name="connsiteY120" fmla="*/ 6677 h 10000"/>
              <a:gd name="connsiteX121" fmla="*/ 5800 w 10000"/>
              <a:gd name="connsiteY121" fmla="*/ 6453 h 10000"/>
              <a:gd name="connsiteX122" fmla="*/ 5800 w 10000"/>
              <a:gd name="connsiteY122" fmla="*/ 6227 h 10000"/>
              <a:gd name="connsiteX123" fmla="*/ 6000 w 10000"/>
              <a:gd name="connsiteY123" fmla="*/ 6001 h 10000"/>
              <a:gd name="connsiteX124" fmla="*/ 6000 w 10000"/>
              <a:gd name="connsiteY124" fmla="*/ 6001 h 10000"/>
              <a:gd name="connsiteX125" fmla="*/ 6000 w 10000"/>
              <a:gd name="connsiteY125" fmla="*/ 5549 h 10000"/>
              <a:gd name="connsiteX126" fmla="*/ 6200 w 10000"/>
              <a:gd name="connsiteY126" fmla="*/ 5549 h 10000"/>
              <a:gd name="connsiteX127" fmla="*/ 6200 w 10000"/>
              <a:gd name="connsiteY127" fmla="*/ 5098 h 10000"/>
              <a:gd name="connsiteX128" fmla="*/ 6200 w 10000"/>
              <a:gd name="connsiteY128" fmla="*/ 5098 h 10000"/>
              <a:gd name="connsiteX129" fmla="*/ 6200 w 10000"/>
              <a:gd name="connsiteY129" fmla="*/ 4873 h 10000"/>
              <a:gd name="connsiteX130" fmla="*/ 6400 w 10000"/>
              <a:gd name="connsiteY130" fmla="*/ 4647 h 10000"/>
              <a:gd name="connsiteX131" fmla="*/ 6600 w 10000"/>
              <a:gd name="connsiteY131" fmla="*/ 4873 h 10000"/>
              <a:gd name="connsiteX132" fmla="*/ 6600 w 10000"/>
              <a:gd name="connsiteY132" fmla="*/ 4873 h 10000"/>
              <a:gd name="connsiteX133" fmla="*/ 6800 w 10000"/>
              <a:gd name="connsiteY133" fmla="*/ 5098 h 10000"/>
              <a:gd name="connsiteX134" fmla="*/ 6800 w 10000"/>
              <a:gd name="connsiteY134" fmla="*/ 5098 h 10000"/>
              <a:gd name="connsiteX135" fmla="*/ 6800 w 10000"/>
              <a:gd name="connsiteY135" fmla="*/ 5098 h 10000"/>
              <a:gd name="connsiteX136" fmla="*/ 7200 w 10000"/>
              <a:gd name="connsiteY136" fmla="*/ 4873 h 10000"/>
              <a:gd name="connsiteX137" fmla="*/ 7200 w 10000"/>
              <a:gd name="connsiteY137" fmla="*/ 4647 h 10000"/>
              <a:gd name="connsiteX138" fmla="*/ 7400 w 10000"/>
              <a:gd name="connsiteY138" fmla="*/ 4423 h 10000"/>
              <a:gd name="connsiteX139" fmla="*/ 7400 w 10000"/>
              <a:gd name="connsiteY139" fmla="*/ 4196 h 10000"/>
              <a:gd name="connsiteX140" fmla="*/ 7400 w 10000"/>
              <a:gd name="connsiteY140" fmla="*/ 3747 h 10000"/>
              <a:gd name="connsiteX141" fmla="*/ 7800 w 10000"/>
              <a:gd name="connsiteY141" fmla="*/ 3521 h 10000"/>
              <a:gd name="connsiteX142" fmla="*/ 8000 w 10000"/>
              <a:gd name="connsiteY142" fmla="*/ 3521 h 10000"/>
              <a:gd name="connsiteX143" fmla="*/ 8000 w 10000"/>
              <a:gd name="connsiteY143" fmla="*/ 3521 h 10000"/>
              <a:gd name="connsiteX144" fmla="*/ 8200 w 10000"/>
              <a:gd name="connsiteY144" fmla="*/ 3069 h 10000"/>
              <a:gd name="connsiteX145" fmla="*/ 8400 w 10000"/>
              <a:gd name="connsiteY145" fmla="*/ 2843 h 10000"/>
              <a:gd name="connsiteX146" fmla="*/ 8400 w 10000"/>
              <a:gd name="connsiteY146" fmla="*/ 2843 h 10000"/>
              <a:gd name="connsiteX147" fmla="*/ 8400 w 10000"/>
              <a:gd name="connsiteY147" fmla="*/ 2618 h 10000"/>
              <a:gd name="connsiteX148" fmla="*/ 8600 w 10000"/>
              <a:gd name="connsiteY148" fmla="*/ 2393 h 10000"/>
              <a:gd name="connsiteX149" fmla="*/ 8600 w 10000"/>
              <a:gd name="connsiteY149" fmla="*/ 1940 h 10000"/>
              <a:gd name="connsiteX150" fmla="*/ 8600 w 10000"/>
              <a:gd name="connsiteY150" fmla="*/ 1940 h 10000"/>
              <a:gd name="connsiteX151" fmla="*/ 8600 w 10000"/>
              <a:gd name="connsiteY151" fmla="*/ 1717 h 10000"/>
              <a:gd name="connsiteX152" fmla="*/ 8600 w 10000"/>
              <a:gd name="connsiteY152" fmla="*/ 1717 h 10000"/>
              <a:gd name="connsiteX153" fmla="*/ 8800 w 10000"/>
              <a:gd name="connsiteY153" fmla="*/ 1491 h 10000"/>
              <a:gd name="connsiteX154" fmla="*/ 9000 w 10000"/>
              <a:gd name="connsiteY154" fmla="*/ 1491 h 10000"/>
              <a:gd name="connsiteX155" fmla="*/ 9000 w 10000"/>
              <a:gd name="connsiteY155" fmla="*/ 1491 h 10000"/>
              <a:gd name="connsiteX156" fmla="*/ 9400 w 10000"/>
              <a:gd name="connsiteY156" fmla="*/ 1717 h 10000"/>
              <a:gd name="connsiteX157" fmla="*/ 9600 w 10000"/>
              <a:gd name="connsiteY157" fmla="*/ 1717 h 10000"/>
              <a:gd name="connsiteX158" fmla="*/ 9600 w 10000"/>
              <a:gd name="connsiteY158" fmla="*/ 1940 h 10000"/>
              <a:gd name="connsiteX159" fmla="*/ 9800 w 10000"/>
              <a:gd name="connsiteY159" fmla="*/ 1940 h 10000"/>
              <a:gd name="connsiteX160" fmla="*/ 9800 w 10000"/>
              <a:gd name="connsiteY160" fmla="*/ 1940 h 10000"/>
              <a:gd name="connsiteX161" fmla="*/ 10000 w 10000"/>
              <a:gd name="connsiteY161" fmla="*/ 1491 h 10000"/>
              <a:gd name="connsiteX162" fmla="*/ 10000 w 10000"/>
              <a:gd name="connsiteY162" fmla="*/ 1266 h 10000"/>
              <a:gd name="connsiteX163" fmla="*/ 9800 w 10000"/>
              <a:gd name="connsiteY163" fmla="*/ 1266 h 10000"/>
              <a:gd name="connsiteX164" fmla="*/ 9800 w 10000"/>
              <a:gd name="connsiteY164" fmla="*/ 1040 h 10000"/>
              <a:gd name="connsiteX165" fmla="*/ 9600 w 10000"/>
              <a:gd name="connsiteY165" fmla="*/ 1040 h 10000"/>
              <a:gd name="connsiteX166" fmla="*/ 9600 w 10000"/>
              <a:gd name="connsiteY166" fmla="*/ 1040 h 10000"/>
              <a:gd name="connsiteX167" fmla="*/ 9600 w 10000"/>
              <a:gd name="connsiteY167" fmla="*/ 817 h 10000"/>
              <a:gd name="connsiteX168" fmla="*/ 9600 w 10000"/>
              <a:gd name="connsiteY168" fmla="*/ 817 h 10000"/>
              <a:gd name="connsiteX169" fmla="*/ 9600 w 10000"/>
              <a:gd name="connsiteY169" fmla="*/ 817 h 10000"/>
              <a:gd name="connsiteX170" fmla="*/ 9400 w 10000"/>
              <a:gd name="connsiteY170" fmla="*/ 817 h 10000"/>
              <a:gd name="connsiteX171" fmla="*/ 9200 w 10000"/>
              <a:gd name="connsiteY171" fmla="*/ 817 h 10000"/>
              <a:gd name="connsiteX172" fmla="*/ 9000 w 10000"/>
              <a:gd name="connsiteY172" fmla="*/ 817 h 10000"/>
              <a:gd name="connsiteX173" fmla="*/ 8800 w 10000"/>
              <a:gd name="connsiteY173" fmla="*/ 817 h 10000"/>
              <a:gd name="connsiteX174" fmla="*/ 8600 w 10000"/>
              <a:gd name="connsiteY174" fmla="*/ 817 h 10000"/>
              <a:gd name="connsiteX175" fmla="*/ 8400 w 10000"/>
              <a:gd name="connsiteY175" fmla="*/ 1040 h 10000"/>
              <a:gd name="connsiteX176" fmla="*/ 8400 w 10000"/>
              <a:gd name="connsiteY176" fmla="*/ 1040 h 10000"/>
              <a:gd name="connsiteX177" fmla="*/ 8400 w 10000"/>
              <a:gd name="connsiteY177" fmla="*/ 1266 h 10000"/>
              <a:gd name="connsiteX178" fmla="*/ 8200 w 10000"/>
              <a:gd name="connsiteY178" fmla="*/ 1266 h 10000"/>
              <a:gd name="connsiteX179" fmla="*/ 7800 w 10000"/>
              <a:gd name="connsiteY179" fmla="*/ 1266 h 10000"/>
              <a:gd name="connsiteX180" fmla="*/ 7800 w 10000"/>
              <a:gd name="connsiteY180" fmla="*/ 1266 h 10000"/>
              <a:gd name="connsiteX181" fmla="*/ 7600 w 10000"/>
              <a:gd name="connsiteY181" fmla="*/ 1040 h 10000"/>
              <a:gd name="connsiteX182" fmla="*/ 7600 w 10000"/>
              <a:gd name="connsiteY182" fmla="*/ 1266 h 10000"/>
              <a:gd name="connsiteX183" fmla="*/ 7600 w 10000"/>
              <a:gd name="connsiteY183" fmla="*/ 1266 h 10000"/>
              <a:gd name="connsiteX184" fmla="*/ 7400 w 10000"/>
              <a:gd name="connsiteY184" fmla="*/ 1717 h 10000"/>
              <a:gd name="connsiteX185" fmla="*/ 7200 w 10000"/>
              <a:gd name="connsiteY185" fmla="*/ 1717 h 10000"/>
              <a:gd name="connsiteX186" fmla="*/ 7200 w 10000"/>
              <a:gd name="connsiteY186" fmla="*/ 1717 h 10000"/>
              <a:gd name="connsiteX187" fmla="*/ 7000 w 10000"/>
              <a:gd name="connsiteY187" fmla="*/ 1940 h 10000"/>
              <a:gd name="connsiteX188" fmla="*/ 7000 w 10000"/>
              <a:gd name="connsiteY188" fmla="*/ 1940 h 10000"/>
              <a:gd name="connsiteX189" fmla="*/ 7000 w 10000"/>
              <a:gd name="connsiteY189" fmla="*/ 1940 h 10000"/>
              <a:gd name="connsiteX190" fmla="*/ 6800 w 10000"/>
              <a:gd name="connsiteY190" fmla="*/ 2167 h 10000"/>
              <a:gd name="connsiteX191" fmla="*/ 6800 w 10000"/>
              <a:gd name="connsiteY191" fmla="*/ 2393 h 10000"/>
              <a:gd name="connsiteX192" fmla="*/ 6400 w 10000"/>
              <a:gd name="connsiteY192" fmla="*/ 2843 h 10000"/>
              <a:gd name="connsiteX193" fmla="*/ 6200 w 10000"/>
              <a:gd name="connsiteY193" fmla="*/ 2843 h 10000"/>
              <a:gd name="connsiteX194" fmla="*/ 6200 w 10000"/>
              <a:gd name="connsiteY194" fmla="*/ 1717 h 10000"/>
              <a:gd name="connsiteX195" fmla="*/ 6000 w 10000"/>
              <a:gd name="connsiteY195" fmla="*/ 1040 h 10000"/>
              <a:gd name="connsiteX0" fmla="*/ 6000 w 10000"/>
              <a:gd name="connsiteY0" fmla="*/ 1040 h 10000"/>
              <a:gd name="connsiteX1" fmla="*/ 5400 w 10000"/>
              <a:gd name="connsiteY1" fmla="*/ 1266 h 10000"/>
              <a:gd name="connsiteX2" fmla="*/ 3800 w 10000"/>
              <a:gd name="connsiteY2" fmla="*/ 1491 h 10000"/>
              <a:gd name="connsiteX3" fmla="*/ 3800 w 10000"/>
              <a:gd name="connsiteY3" fmla="*/ 1491 h 10000"/>
              <a:gd name="connsiteX4" fmla="*/ 3600 w 10000"/>
              <a:gd name="connsiteY4" fmla="*/ 817 h 10000"/>
              <a:gd name="connsiteX5" fmla="*/ 3600 w 10000"/>
              <a:gd name="connsiteY5" fmla="*/ 140 h 10000"/>
              <a:gd name="connsiteX6" fmla="*/ 3527 w 10000"/>
              <a:gd name="connsiteY6" fmla="*/ 35 h 10000"/>
              <a:gd name="connsiteX7" fmla="*/ 3527 w 10000"/>
              <a:gd name="connsiteY7" fmla="*/ 181 h 10000"/>
              <a:gd name="connsiteX8" fmla="*/ 3412 w 10000"/>
              <a:gd name="connsiteY8" fmla="*/ 265 h 10000"/>
              <a:gd name="connsiteX9" fmla="*/ 3370 w 10000"/>
              <a:gd name="connsiteY9" fmla="*/ 25 h 10000"/>
              <a:gd name="connsiteX10" fmla="*/ 3412 w 10000"/>
              <a:gd name="connsiteY10" fmla="*/ 408 h 10000"/>
              <a:gd name="connsiteX11" fmla="*/ 3538 w 10000"/>
              <a:gd name="connsiteY11" fmla="*/ 966 h 10000"/>
              <a:gd name="connsiteX12" fmla="*/ 3485 w 10000"/>
              <a:gd name="connsiteY12" fmla="*/ 546 h 10000"/>
              <a:gd name="connsiteX13" fmla="*/ 3200 w 10000"/>
              <a:gd name="connsiteY13" fmla="*/ 140 h 10000"/>
              <a:gd name="connsiteX14" fmla="*/ 3538 w 10000"/>
              <a:gd name="connsiteY14" fmla="*/ 1033 h 10000"/>
              <a:gd name="connsiteX15" fmla="*/ 3200 w 10000"/>
              <a:gd name="connsiteY15" fmla="*/ 591 h 10000"/>
              <a:gd name="connsiteX16" fmla="*/ 3200 w 10000"/>
              <a:gd name="connsiteY16" fmla="*/ 1040 h 10000"/>
              <a:gd name="connsiteX17" fmla="*/ 3200 w 10000"/>
              <a:gd name="connsiteY17" fmla="*/ 1040 h 10000"/>
              <a:gd name="connsiteX18" fmla="*/ 3200 w 10000"/>
              <a:gd name="connsiteY18" fmla="*/ 1717 h 10000"/>
              <a:gd name="connsiteX19" fmla="*/ 3000 w 10000"/>
              <a:gd name="connsiteY19" fmla="*/ 2167 h 10000"/>
              <a:gd name="connsiteX20" fmla="*/ 3000 w 10000"/>
              <a:gd name="connsiteY20" fmla="*/ 2167 h 10000"/>
              <a:gd name="connsiteX21" fmla="*/ 2800 w 10000"/>
              <a:gd name="connsiteY21" fmla="*/ 2618 h 10000"/>
              <a:gd name="connsiteX22" fmla="*/ 2000 w 10000"/>
              <a:gd name="connsiteY22" fmla="*/ 3069 h 10000"/>
              <a:gd name="connsiteX23" fmla="*/ 2000 w 10000"/>
              <a:gd name="connsiteY23" fmla="*/ 3069 h 10000"/>
              <a:gd name="connsiteX24" fmla="*/ 2000 w 10000"/>
              <a:gd name="connsiteY24" fmla="*/ 3069 h 10000"/>
              <a:gd name="connsiteX25" fmla="*/ 2000 w 10000"/>
              <a:gd name="connsiteY25" fmla="*/ 3069 h 10000"/>
              <a:gd name="connsiteX26" fmla="*/ 1800 w 10000"/>
              <a:gd name="connsiteY26" fmla="*/ 3295 h 10000"/>
              <a:gd name="connsiteX27" fmla="*/ 1600 w 10000"/>
              <a:gd name="connsiteY27" fmla="*/ 3521 h 10000"/>
              <a:gd name="connsiteX28" fmla="*/ 1600 w 10000"/>
              <a:gd name="connsiteY28" fmla="*/ 3521 h 10000"/>
              <a:gd name="connsiteX29" fmla="*/ 1400 w 10000"/>
              <a:gd name="connsiteY29" fmla="*/ 3747 h 10000"/>
              <a:gd name="connsiteX30" fmla="*/ 1400 w 10000"/>
              <a:gd name="connsiteY30" fmla="*/ 3747 h 10000"/>
              <a:gd name="connsiteX31" fmla="*/ 1400 w 10000"/>
              <a:gd name="connsiteY31" fmla="*/ 3747 h 10000"/>
              <a:gd name="connsiteX32" fmla="*/ 1400 w 10000"/>
              <a:gd name="connsiteY32" fmla="*/ 3971 h 10000"/>
              <a:gd name="connsiteX33" fmla="*/ 1400 w 10000"/>
              <a:gd name="connsiteY33" fmla="*/ 3971 h 10000"/>
              <a:gd name="connsiteX34" fmla="*/ 1400 w 10000"/>
              <a:gd name="connsiteY34" fmla="*/ 4196 h 10000"/>
              <a:gd name="connsiteX35" fmla="*/ 1400 w 10000"/>
              <a:gd name="connsiteY35" fmla="*/ 4647 h 10000"/>
              <a:gd name="connsiteX36" fmla="*/ 1400 w 10000"/>
              <a:gd name="connsiteY36" fmla="*/ 4647 h 10000"/>
              <a:gd name="connsiteX37" fmla="*/ 1400 w 10000"/>
              <a:gd name="connsiteY37" fmla="*/ 4647 h 10000"/>
              <a:gd name="connsiteX38" fmla="*/ 1400 w 10000"/>
              <a:gd name="connsiteY38" fmla="*/ 4873 h 10000"/>
              <a:gd name="connsiteX39" fmla="*/ 1200 w 10000"/>
              <a:gd name="connsiteY39" fmla="*/ 4873 h 10000"/>
              <a:gd name="connsiteX40" fmla="*/ 1000 w 10000"/>
              <a:gd name="connsiteY40" fmla="*/ 4647 h 10000"/>
              <a:gd name="connsiteX41" fmla="*/ 1000 w 10000"/>
              <a:gd name="connsiteY41" fmla="*/ 4423 h 10000"/>
              <a:gd name="connsiteX42" fmla="*/ 800 w 10000"/>
              <a:gd name="connsiteY42" fmla="*/ 4647 h 10000"/>
              <a:gd name="connsiteX43" fmla="*/ 800 w 10000"/>
              <a:gd name="connsiteY43" fmla="*/ 4873 h 10000"/>
              <a:gd name="connsiteX44" fmla="*/ 800 w 10000"/>
              <a:gd name="connsiteY44" fmla="*/ 5098 h 10000"/>
              <a:gd name="connsiteX45" fmla="*/ 600 w 10000"/>
              <a:gd name="connsiteY45" fmla="*/ 5324 h 10000"/>
              <a:gd name="connsiteX46" fmla="*/ 600 w 10000"/>
              <a:gd name="connsiteY46" fmla="*/ 5324 h 10000"/>
              <a:gd name="connsiteX47" fmla="*/ 800 w 10000"/>
              <a:gd name="connsiteY47" fmla="*/ 5775 h 10000"/>
              <a:gd name="connsiteX48" fmla="*/ 600 w 10000"/>
              <a:gd name="connsiteY48" fmla="*/ 6001 h 10000"/>
              <a:gd name="connsiteX49" fmla="*/ 600 w 10000"/>
              <a:gd name="connsiteY49" fmla="*/ 6001 h 10000"/>
              <a:gd name="connsiteX50" fmla="*/ 600 w 10000"/>
              <a:gd name="connsiteY50" fmla="*/ 6227 h 10000"/>
              <a:gd name="connsiteX51" fmla="*/ 200 w 10000"/>
              <a:gd name="connsiteY51" fmla="*/ 6677 h 10000"/>
              <a:gd name="connsiteX52" fmla="*/ 0 w 10000"/>
              <a:gd name="connsiteY52" fmla="*/ 6677 h 10000"/>
              <a:gd name="connsiteX53" fmla="*/ 0 w 10000"/>
              <a:gd name="connsiteY53" fmla="*/ 6677 h 10000"/>
              <a:gd name="connsiteX54" fmla="*/ 0 w 10000"/>
              <a:gd name="connsiteY54" fmla="*/ 6902 h 10000"/>
              <a:gd name="connsiteX55" fmla="*/ 0 w 10000"/>
              <a:gd name="connsiteY55" fmla="*/ 7353 h 10000"/>
              <a:gd name="connsiteX56" fmla="*/ 0 w 10000"/>
              <a:gd name="connsiteY56" fmla="*/ 7353 h 10000"/>
              <a:gd name="connsiteX57" fmla="*/ 200 w 10000"/>
              <a:gd name="connsiteY57" fmla="*/ 7580 h 10000"/>
              <a:gd name="connsiteX58" fmla="*/ 200 w 10000"/>
              <a:gd name="connsiteY58" fmla="*/ 7580 h 10000"/>
              <a:gd name="connsiteX59" fmla="*/ 400 w 10000"/>
              <a:gd name="connsiteY59" fmla="*/ 8030 h 10000"/>
              <a:gd name="connsiteX60" fmla="*/ 400 w 10000"/>
              <a:gd name="connsiteY60" fmla="*/ 8030 h 10000"/>
              <a:gd name="connsiteX61" fmla="*/ 600 w 10000"/>
              <a:gd name="connsiteY61" fmla="*/ 8479 h 10000"/>
              <a:gd name="connsiteX62" fmla="*/ 1000 w 10000"/>
              <a:gd name="connsiteY62" fmla="*/ 8704 h 10000"/>
              <a:gd name="connsiteX63" fmla="*/ 1600 w 10000"/>
              <a:gd name="connsiteY63" fmla="*/ 9156 h 10000"/>
              <a:gd name="connsiteX64" fmla="*/ 1600 w 10000"/>
              <a:gd name="connsiteY64" fmla="*/ 9156 h 10000"/>
              <a:gd name="connsiteX65" fmla="*/ 1600 w 10000"/>
              <a:gd name="connsiteY65" fmla="*/ 9156 h 10000"/>
              <a:gd name="connsiteX66" fmla="*/ 1600 w 10000"/>
              <a:gd name="connsiteY66" fmla="*/ 9156 h 10000"/>
              <a:gd name="connsiteX67" fmla="*/ 1600 w 10000"/>
              <a:gd name="connsiteY67" fmla="*/ 9156 h 10000"/>
              <a:gd name="connsiteX68" fmla="*/ 1600 w 10000"/>
              <a:gd name="connsiteY68" fmla="*/ 9156 h 10000"/>
              <a:gd name="connsiteX69" fmla="*/ 1600 w 10000"/>
              <a:gd name="connsiteY69" fmla="*/ 9156 h 10000"/>
              <a:gd name="connsiteX70" fmla="*/ 1600 w 10000"/>
              <a:gd name="connsiteY70" fmla="*/ 9156 h 10000"/>
              <a:gd name="connsiteX71" fmla="*/ 1600 w 10000"/>
              <a:gd name="connsiteY71" fmla="*/ 9156 h 10000"/>
              <a:gd name="connsiteX72" fmla="*/ 1600 w 10000"/>
              <a:gd name="connsiteY72" fmla="*/ 9156 h 10000"/>
              <a:gd name="connsiteX73" fmla="*/ 1600 w 10000"/>
              <a:gd name="connsiteY73" fmla="*/ 9156 h 10000"/>
              <a:gd name="connsiteX74" fmla="*/ 1800 w 10000"/>
              <a:gd name="connsiteY74" fmla="*/ 9156 h 10000"/>
              <a:gd name="connsiteX75" fmla="*/ 1800 w 10000"/>
              <a:gd name="connsiteY75" fmla="*/ 9156 h 10000"/>
              <a:gd name="connsiteX76" fmla="*/ 1800 w 10000"/>
              <a:gd name="connsiteY76" fmla="*/ 9156 h 10000"/>
              <a:gd name="connsiteX77" fmla="*/ 1800 w 10000"/>
              <a:gd name="connsiteY77" fmla="*/ 9156 h 10000"/>
              <a:gd name="connsiteX78" fmla="*/ 1800 w 10000"/>
              <a:gd name="connsiteY78" fmla="*/ 9156 h 10000"/>
              <a:gd name="connsiteX79" fmla="*/ 1800 w 10000"/>
              <a:gd name="connsiteY79" fmla="*/ 9156 h 10000"/>
              <a:gd name="connsiteX80" fmla="*/ 1800 w 10000"/>
              <a:gd name="connsiteY80" fmla="*/ 9156 h 10000"/>
              <a:gd name="connsiteX81" fmla="*/ 1800 w 10000"/>
              <a:gd name="connsiteY81" fmla="*/ 9156 h 10000"/>
              <a:gd name="connsiteX82" fmla="*/ 1800 w 10000"/>
              <a:gd name="connsiteY82" fmla="*/ 9156 h 10000"/>
              <a:gd name="connsiteX83" fmla="*/ 1800 w 10000"/>
              <a:gd name="connsiteY83" fmla="*/ 9156 h 10000"/>
              <a:gd name="connsiteX84" fmla="*/ 1800 w 10000"/>
              <a:gd name="connsiteY84" fmla="*/ 9156 h 10000"/>
              <a:gd name="connsiteX85" fmla="*/ 1800 w 10000"/>
              <a:gd name="connsiteY85" fmla="*/ 9156 h 10000"/>
              <a:gd name="connsiteX86" fmla="*/ 1800 w 10000"/>
              <a:gd name="connsiteY86" fmla="*/ 9156 h 10000"/>
              <a:gd name="connsiteX87" fmla="*/ 1800 w 10000"/>
              <a:gd name="connsiteY87" fmla="*/ 9156 h 10000"/>
              <a:gd name="connsiteX88" fmla="*/ 1800 w 10000"/>
              <a:gd name="connsiteY88" fmla="*/ 9156 h 10000"/>
              <a:gd name="connsiteX89" fmla="*/ 1800 w 10000"/>
              <a:gd name="connsiteY89" fmla="*/ 9156 h 10000"/>
              <a:gd name="connsiteX90" fmla="*/ 1800 w 10000"/>
              <a:gd name="connsiteY90" fmla="*/ 9156 h 10000"/>
              <a:gd name="connsiteX91" fmla="*/ 1800 w 10000"/>
              <a:gd name="connsiteY91" fmla="*/ 9156 h 10000"/>
              <a:gd name="connsiteX92" fmla="*/ 2200 w 10000"/>
              <a:gd name="connsiteY92" fmla="*/ 9831 h 10000"/>
              <a:gd name="connsiteX93" fmla="*/ 3000 w 10000"/>
              <a:gd name="connsiteY93" fmla="*/ 9831 h 10000"/>
              <a:gd name="connsiteX94" fmla="*/ 3000 w 10000"/>
              <a:gd name="connsiteY94" fmla="*/ 9831 h 10000"/>
              <a:gd name="connsiteX95" fmla="*/ 3200 w 10000"/>
              <a:gd name="connsiteY95" fmla="*/ 9606 h 10000"/>
              <a:gd name="connsiteX96" fmla="*/ 3400 w 10000"/>
              <a:gd name="connsiteY96" fmla="*/ 9606 h 10000"/>
              <a:gd name="connsiteX97" fmla="*/ 3600 w 10000"/>
              <a:gd name="connsiteY97" fmla="*/ 9606 h 10000"/>
              <a:gd name="connsiteX98" fmla="*/ 3600 w 10000"/>
              <a:gd name="connsiteY98" fmla="*/ 9606 h 10000"/>
              <a:gd name="connsiteX99" fmla="*/ 3800 w 10000"/>
              <a:gd name="connsiteY99" fmla="*/ 9606 h 10000"/>
              <a:gd name="connsiteX100" fmla="*/ 4000 w 10000"/>
              <a:gd name="connsiteY100" fmla="*/ 9381 h 10000"/>
              <a:gd name="connsiteX101" fmla="*/ 4000 w 10000"/>
              <a:gd name="connsiteY101" fmla="*/ 9381 h 10000"/>
              <a:gd name="connsiteX102" fmla="*/ 4000 w 10000"/>
              <a:gd name="connsiteY102" fmla="*/ 8930 h 10000"/>
              <a:gd name="connsiteX103" fmla="*/ 4200 w 10000"/>
              <a:gd name="connsiteY103" fmla="*/ 8930 h 10000"/>
              <a:gd name="connsiteX104" fmla="*/ 4400 w 10000"/>
              <a:gd name="connsiteY104" fmla="*/ 9156 h 10000"/>
              <a:gd name="connsiteX105" fmla="*/ 4600 w 10000"/>
              <a:gd name="connsiteY105" fmla="*/ 8930 h 10000"/>
              <a:gd name="connsiteX106" fmla="*/ 5000 w 10000"/>
              <a:gd name="connsiteY106" fmla="*/ 8704 h 10000"/>
              <a:gd name="connsiteX107" fmla="*/ 5000 w 10000"/>
              <a:gd name="connsiteY107" fmla="*/ 8704 h 10000"/>
              <a:gd name="connsiteX108" fmla="*/ 5400 w 10000"/>
              <a:gd name="connsiteY108" fmla="*/ 8479 h 10000"/>
              <a:gd name="connsiteX109" fmla="*/ 5400 w 10000"/>
              <a:gd name="connsiteY109" fmla="*/ 8479 h 10000"/>
              <a:gd name="connsiteX110" fmla="*/ 5400 w 10000"/>
              <a:gd name="connsiteY110" fmla="*/ 8254 h 10000"/>
              <a:gd name="connsiteX111" fmla="*/ 5400 w 10000"/>
              <a:gd name="connsiteY111" fmla="*/ 8254 h 10000"/>
              <a:gd name="connsiteX112" fmla="*/ 5400 w 10000"/>
              <a:gd name="connsiteY112" fmla="*/ 8254 h 10000"/>
              <a:gd name="connsiteX113" fmla="*/ 5400 w 10000"/>
              <a:gd name="connsiteY113" fmla="*/ 8030 h 10000"/>
              <a:gd name="connsiteX114" fmla="*/ 5400 w 10000"/>
              <a:gd name="connsiteY114" fmla="*/ 8030 h 10000"/>
              <a:gd name="connsiteX115" fmla="*/ 5400 w 10000"/>
              <a:gd name="connsiteY115" fmla="*/ 7804 h 10000"/>
              <a:gd name="connsiteX116" fmla="*/ 5400 w 10000"/>
              <a:gd name="connsiteY116" fmla="*/ 7580 h 10000"/>
              <a:gd name="connsiteX117" fmla="*/ 5600 w 10000"/>
              <a:gd name="connsiteY117" fmla="*/ 7353 h 10000"/>
              <a:gd name="connsiteX118" fmla="*/ 5600 w 10000"/>
              <a:gd name="connsiteY118" fmla="*/ 7127 h 10000"/>
              <a:gd name="connsiteX119" fmla="*/ 5600 w 10000"/>
              <a:gd name="connsiteY119" fmla="*/ 6902 h 10000"/>
              <a:gd name="connsiteX120" fmla="*/ 5800 w 10000"/>
              <a:gd name="connsiteY120" fmla="*/ 6677 h 10000"/>
              <a:gd name="connsiteX121" fmla="*/ 5800 w 10000"/>
              <a:gd name="connsiteY121" fmla="*/ 6453 h 10000"/>
              <a:gd name="connsiteX122" fmla="*/ 5800 w 10000"/>
              <a:gd name="connsiteY122" fmla="*/ 6227 h 10000"/>
              <a:gd name="connsiteX123" fmla="*/ 6000 w 10000"/>
              <a:gd name="connsiteY123" fmla="*/ 6001 h 10000"/>
              <a:gd name="connsiteX124" fmla="*/ 6000 w 10000"/>
              <a:gd name="connsiteY124" fmla="*/ 6001 h 10000"/>
              <a:gd name="connsiteX125" fmla="*/ 6000 w 10000"/>
              <a:gd name="connsiteY125" fmla="*/ 5549 h 10000"/>
              <a:gd name="connsiteX126" fmla="*/ 6200 w 10000"/>
              <a:gd name="connsiteY126" fmla="*/ 5549 h 10000"/>
              <a:gd name="connsiteX127" fmla="*/ 6200 w 10000"/>
              <a:gd name="connsiteY127" fmla="*/ 5098 h 10000"/>
              <a:gd name="connsiteX128" fmla="*/ 6200 w 10000"/>
              <a:gd name="connsiteY128" fmla="*/ 5098 h 10000"/>
              <a:gd name="connsiteX129" fmla="*/ 6200 w 10000"/>
              <a:gd name="connsiteY129" fmla="*/ 4873 h 10000"/>
              <a:gd name="connsiteX130" fmla="*/ 6400 w 10000"/>
              <a:gd name="connsiteY130" fmla="*/ 4647 h 10000"/>
              <a:gd name="connsiteX131" fmla="*/ 6600 w 10000"/>
              <a:gd name="connsiteY131" fmla="*/ 4873 h 10000"/>
              <a:gd name="connsiteX132" fmla="*/ 6600 w 10000"/>
              <a:gd name="connsiteY132" fmla="*/ 4873 h 10000"/>
              <a:gd name="connsiteX133" fmla="*/ 6800 w 10000"/>
              <a:gd name="connsiteY133" fmla="*/ 5098 h 10000"/>
              <a:gd name="connsiteX134" fmla="*/ 6800 w 10000"/>
              <a:gd name="connsiteY134" fmla="*/ 5098 h 10000"/>
              <a:gd name="connsiteX135" fmla="*/ 6800 w 10000"/>
              <a:gd name="connsiteY135" fmla="*/ 5098 h 10000"/>
              <a:gd name="connsiteX136" fmla="*/ 7200 w 10000"/>
              <a:gd name="connsiteY136" fmla="*/ 4873 h 10000"/>
              <a:gd name="connsiteX137" fmla="*/ 7200 w 10000"/>
              <a:gd name="connsiteY137" fmla="*/ 4647 h 10000"/>
              <a:gd name="connsiteX138" fmla="*/ 7400 w 10000"/>
              <a:gd name="connsiteY138" fmla="*/ 4423 h 10000"/>
              <a:gd name="connsiteX139" fmla="*/ 7400 w 10000"/>
              <a:gd name="connsiteY139" fmla="*/ 4196 h 10000"/>
              <a:gd name="connsiteX140" fmla="*/ 7400 w 10000"/>
              <a:gd name="connsiteY140" fmla="*/ 3747 h 10000"/>
              <a:gd name="connsiteX141" fmla="*/ 7800 w 10000"/>
              <a:gd name="connsiteY141" fmla="*/ 3521 h 10000"/>
              <a:gd name="connsiteX142" fmla="*/ 8000 w 10000"/>
              <a:gd name="connsiteY142" fmla="*/ 3521 h 10000"/>
              <a:gd name="connsiteX143" fmla="*/ 8000 w 10000"/>
              <a:gd name="connsiteY143" fmla="*/ 3521 h 10000"/>
              <a:gd name="connsiteX144" fmla="*/ 8200 w 10000"/>
              <a:gd name="connsiteY144" fmla="*/ 3069 h 10000"/>
              <a:gd name="connsiteX145" fmla="*/ 8400 w 10000"/>
              <a:gd name="connsiteY145" fmla="*/ 2843 h 10000"/>
              <a:gd name="connsiteX146" fmla="*/ 8400 w 10000"/>
              <a:gd name="connsiteY146" fmla="*/ 2843 h 10000"/>
              <a:gd name="connsiteX147" fmla="*/ 8400 w 10000"/>
              <a:gd name="connsiteY147" fmla="*/ 2618 h 10000"/>
              <a:gd name="connsiteX148" fmla="*/ 8600 w 10000"/>
              <a:gd name="connsiteY148" fmla="*/ 2393 h 10000"/>
              <a:gd name="connsiteX149" fmla="*/ 8600 w 10000"/>
              <a:gd name="connsiteY149" fmla="*/ 1940 h 10000"/>
              <a:gd name="connsiteX150" fmla="*/ 8600 w 10000"/>
              <a:gd name="connsiteY150" fmla="*/ 1940 h 10000"/>
              <a:gd name="connsiteX151" fmla="*/ 8600 w 10000"/>
              <a:gd name="connsiteY151" fmla="*/ 1717 h 10000"/>
              <a:gd name="connsiteX152" fmla="*/ 8600 w 10000"/>
              <a:gd name="connsiteY152" fmla="*/ 1717 h 10000"/>
              <a:gd name="connsiteX153" fmla="*/ 8800 w 10000"/>
              <a:gd name="connsiteY153" fmla="*/ 1491 h 10000"/>
              <a:gd name="connsiteX154" fmla="*/ 9000 w 10000"/>
              <a:gd name="connsiteY154" fmla="*/ 1491 h 10000"/>
              <a:gd name="connsiteX155" fmla="*/ 9000 w 10000"/>
              <a:gd name="connsiteY155" fmla="*/ 1491 h 10000"/>
              <a:gd name="connsiteX156" fmla="*/ 9400 w 10000"/>
              <a:gd name="connsiteY156" fmla="*/ 1717 h 10000"/>
              <a:gd name="connsiteX157" fmla="*/ 9600 w 10000"/>
              <a:gd name="connsiteY157" fmla="*/ 1717 h 10000"/>
              <a:gd name="connsiteX158" fmla="*/ 9600 w 10000"/>
              <a:gd name="connsiteY158" fmla="*/ 1940 h 10000"/>
              <a:gd name="connsiteX159" fmla="*/ 9800 w 10000"/>
              <a:gd name="connsiteY159" fmla="*/ 1940 h 10000"/>
              <a:gd name="connsiteX160" fmla="*/ 9800 w 10000"/>
              <a:gd name="connsiteY160" fmla="*/ 1940 h 10000"/>
              <a:gd name="connsiteX161" fmla="*/ 10000 w 10000"/>
              <a:gd name="connsiteY161" fmla="*/ 1491 h 10000"/>
              <a:gd name="connsiteX162" fmla="*/ 10000 w 10000"/>
              <a:gd name="connsiteY162" fmla="*/ 1266 h 10000"/>
              <a:gd name="connsiteX163" fmla="*/ 9800 w 10000"/>
              <a:gd name="connsiteY163" fmla="*/ 1266 h 10000"/>
              <a:gd name="connsiteX164" fmla="*/ 9800 w 10000"/>
              <a:gd name="connsiteY164" fmla="*/ 1040 h 10000"/>
              <a:gd name="connsiteX165" fmla="*/ 9600 w 10000"/>
              <a:gd name="connsiteY165" fmla="*/ 1040 h 10000"/>
              <a:gd name="connsiteX166" fmla="*/ 9600 w 10000"/>
              <a:gd name="connsiteY166" fmla="*/ 1040 h 10000"/>
              <a:gd name="connsiteX167" fmla="*/ 9600 w 10000"/>
              <a:gd name="connsiteY167" fmla="*/ 817 h 10000"/>
              <a:gd name="connsiteX168" fmla="*/ 9600 w 10000"/>
              <a:gd name="connsiteY168" fmla="*/ 817 h 10000"/>
              <a:gd name="connsiteX169" fmla="*/ 9600 w 10000"/>
              <a:gd name="connsiteY169" fmla="*/ 817 h 10000"/>
              <a:gd name="connsiteX170" fmla="*/ 9400 w 10000"/>
              <a:gd name="connsiteY170" fmla="*/ 817 h 10000"/>
              <a:gd name="connsiteX171" fmla="*/ 9200 w 10000"/>
              <a:gd name="connsiteY171" fmla="*/ 817 h 10000"/>
              <a:gd name="connsiteX172" fmla="*/ 9000 w 10000"/>
              <a:gd name="connsiteY172" fmla="*/ 817 h 10000"/>
              <a:gd name="connsiteX173" fmla="*/ 8800 w 10000"/>
              <a:gd name="connsiteY173" fmla="*/ 817 h 10000"/>
              <a:gd name="connsiteX174" fmla="*/ 8600 w 10000"/>
              <a:gd name="connsiteY174" fmla="*/ 817 h 10000"/>
              <a:gd name="connsiteX175" fmla="*/ 8400 w 10000"/>
              <a:gd name="connsiteY175" fmla="*/ 1040 h 10000"/>
              <a:gd name="connsiteX176" fmla="*/ 8400 w 10000"/>
              <a:gd name="connsiteY176" fmla="*/ 1040 h 10000"/>
              <a:gd name="connsiteX177" fmla="*/ 8400 w 10000"/>
              <a:gd name="connsiteY177" fmla="*/ 1266 h 10000"/>
              <a:gd name="connsiteX178" fmla="*/ 8200 w 10000"/>
              <a:gd name="connsiteY178" fmla="*/ 1266 h 10000"/>
              <a:gd name="connsiteX179" fmla="*/ 7800 w 10000"/>
              <a:gd name="connsiteY179" fmla="*/ 1266 h 10000"/>
              <a:gd name="connsiteX180" fmla="*/ 7800 w 10000"/>
              <a:gd name="connsiteY180" fmla="*/ 1266 h 10000"/>
              <a:gd name="connsiteX181" fmla="*/ 7600 w 10000"/>
              <a:gd name="connsiteY181" fmla="*/ 1040 h 10000"/>
              <a:gd name="connsiteX182" fmla="*/ 7600 w 10000"/>
              <a:gd name="connsiteY182" fmla="*/ 1266 h 10000"/>
              <a:gd name="connsiteX183" fmla="*/ 7600 w 10000"/>
              <a:gd name="connsiteY183" fmla="*/ 1266 h 10000"/>
              <a:gd name="connsiteX184" fmla="*/ 7400 w 10000"/>
              <a:gd name="connsiteY184" fmla="*/ 1717 h 10000"/>
              <a:gd name="connsiteX185" fmla="*/ 7200 w 10000"/>
              <a:gd name="connsiteY185" fmla="*/ 1717 h 10000"/>
              <a:gd name="connsiteX186" fmla="*/ 7200 w 10000"/>
              <a:gd name="connsiteY186" fmla="*/ 1717 h 10000"/>
              <a:gd name="connsiteX187" fmla="*/ 7000 w 10000"/>
              <a:gd name="connsiteY187" fmla="*/ 1940 h 10000"/>
              <a:gd name="connsiteX188" fmla="*/ 7000 w 10000"/>
              <a:gd name="connsiteY188" fmla="*/ 1940 h 10000"/>
              <a:gd name="connsiteX189" fmla="*/ 7000 w 10000"/>
              <a:gd name="connsiteY189" fmla="*/ 1940 h 10000"/>
              <a:gd name="connsiteX190" fmla="*/ 6800 w 10000"/>
              <a:gd name="connsiteY190" fmla="*/ 2167 h 10000"/>
              <a:gd name="connsiteX191" fmla="*/ 6800 w 10000"/>
              <a:gd name="connsiteY191" fmla="*/ 2393 h 10000"/>
              <a:gd name="connsiteX192" fmla="*/ 6400 w 10000"/>
              <a:gd name="connsiteY192" fmla="*/ 2843 h 10000"/>
              <a:gd name="connsiteX193" fmla="*/ 6200 w 10000"/>
              <a:gd name="connsiteY193" fmla="*/ 2843 h 10000"/>
              <a:gd name="connsiteX194" fmla="*/ 6200 w 10000"/>
              <a:gd name="connsiteY194" fmla="*/ 1717 h 10000"/>
              <a:gd name="connsiteX195" fmla="*/ 6000 w 10000"/>
              <a:gd name="connsiteY195" fmla="*/ 1040 h 10000"/>
              <a:gd name="connsiteX0" fmla="*/ 6000 w 10000"/>
              <a:gd name="connsiteY0" fmla="*/ 1040 h 10000"/>
              <a:gd name="connsiteX1" fmla="*/ 5400 w 10000"/>
              <a:gd name="connsiteY1" fmla="*/ 1266 h 10000"/>
              <a:gd name="connsiteX2" fmla="*/ 3800 w 10000"/>
              <a:gd name="connsiteY2" fmla="*/ 1491 h 10000"/>
              <a:gd name="connsiteX3" fmla="*/ 3800 w 10000"/>
              <a:gd name="connsiteY3" fmla="*/ 1491 h 10000"/>
              <a:gd name="connsiteX4" fmla="*/ 3600 w 10000"/>
              <a:gd name="connsiteY4" fmla="*/ 817 h 10000"/>
              <a:gd name="connsiteX5" fmla="*/ 3600 w 10000"/>
              <a:gd name="connsiteY5" fmla="*/ 140 h 10000"/>
              <a:gd name="connsiteX6" fmla="*/ 3527 w 10000"/>
              <a:gd name="connsiteY6" fmla="*/ 35 h 10000"/>
              <a:gd name="connsiteX7" fmla="*/ 3527 w 10000"/>
              <a:gd name="connsiteY7" fmla="*/ 181 h 10000"/>
              <a:gd name="connsiteX8" fmla="*/ 3412 w 10000"/>
              <a:gd name="connsiteY8" fmla="*/ 265 h 10000"/>
              <a:gd name="connsiteX9" fmla="*/ 3370 w 10000"/>
              <a:gd name="connsiteY9" fmla="*/ 25 h 10000"/>
              <a:gd name="connsiteX10" fmla="*/ 3412 w 10000"/>
              <a:gd name="connsiteY10" fmla="*/ 408 h 10000"/>
              <a:gd name="connsiteX11" fmla="*/ 3538 w 10000"/>
              <a:gd name="connsiteY11" fmla="*/ 966 h 10000"/>
              <a:gd name="connsiteX12" fmla="*/ 3485 w 10000"/>
              <a:gd name="connsiteY12" fmla="*/ 546 h 10000"/>
              <a:gd name="connsiteX13" fmla="*/ 3369 w 10000"/>
              <a:gd name="connsiteY13" fmla="*/ 569 h 10000"/>
              <a:gd name="connsiteX14" fmla="*/ 3538 w 10000"/>
              <a:gd name="connsiteY14" fmla="*/ 1033 h 10000"/>
              <a:gd name="connsiteX15" fmla="*/ 3200 w 10000"/>
              <a:gd name="connsiteY15" fmla="*/ 591 h 10000"/>
              <a:gd name="connsiteX16" fmla="*/ 3200 w 10000"/>
              <a:gd name="connsiteY16" fmla="*/ 1040 h 10000"/>
              <a:gd name="connsiteX17" fmla="*/ 3200 w 10000"/>
              <a:gd name="connsiteY17" fmla="*/ 1040 h 10000"/>
              <a:gd name="connsiteX18" fmla="*/ 3200 w 10000"/>
              <a:gd name="connsiteY18" fmla="*/ 1717 h 10000"/>
              <a:gd name="connsiteX19" fmla="*/ 3000 w 10000"/>
              <a:gd name="connsiteY19" fmla="*/ 2167 h 10000"/>
              <a:gd name="connsiteX20" fmla="*/ 3000 w 10000"/>
              <a:gd name="connsiteY20" fmla="*/ 2167 h 10000"/>
              <a:gd name="connsiteX21" fmla="*/ 2800 w 10000"/>
              <a:gd name="connsiteY21" fmla="*/ 2618 h 10000"/>
              <a:gd name="connsiteX22" fmla="*/ 2000 w 10000"/>
              <a:gd name="connsiteY22" fmla="*/ 3069 h 10000"/>
              <a:gd name="connsiteX23" fmla="*/ 2000 w 10000"/>
              <a:gd name="connsiteY23" fmla="*/ 3069 h 10000"/>
              <a:gd name="connsiteX24" fmla="*/ 2000 w 10000"/>
              <a:gd name="connsiteY24" fmla="*/ 3069 h 10000"/>
              <a:gd name="connsiteX25" fmla="*/ 2000 w 10000"/>
              <a:gd name="connsiteY25" fmla="*/ 3069 h 10000"/>
              <a:gd name="connsiteX26" fmla="*/ 1800 w 10000"/>
              <a:gd name="connsiteY26" fmla="*/ 3295 h 10000"/>
              <a:gd name="connsiteX27" fmla="*/ 1600 w 10000"/>
              <a:gd name="connsiteY27" fmla="*/ 3521 h 10000"/>
              <a:gd name="connsiteX28" fmla="*/ 1600 w 10000"/>
              <a:gd name="connsiteY28" fmla="*/ 3521 h 10000"/>
              <a:gd name="connsiteX29" fmla="*/ 1400 w 10000"/>
              <a:gd name="connsiteY29" fmla="*/ 3747 h 10000"/>
              <a:gd name="connsiteX30" fmla="*/ 1400 w 10000"/>
              <a:gd name="connsiteY30" fmla="*/ 3747 h 10000"/>
              <a:gd name="connsiteX31" fmla="*/ 1400 w 10000"/>
              <a:gd name="connsiteY31" fmla="*/ 3747 h 10000"/>
              <a:gd name="connsiteX32" fmla="*/ 1400 w 10000"/>
              <a:gd name="connsiteY32" fmla="*/ 3971 h 10000"/>
              <a:gd name="connsiteX33" fmla="*/ 1400 w 10000"/>
              <a:gd name="connsiteY33" fmla="*/ 3971 h 10000"/>
              <a:gd name="connsiteX34" fmla="*/ 1400 w 10000"/>
              <a:gd name="connsiteY34" fmla="*/ 4196 h 10000"/>
              <a:gd name="connsiteX35" fmla="*/ 1400 w 10000"/>
              <a:gd name="connsiteY35" fmla="*/ 4647 h 10000"/>
              <a:gd name="connsiteX36" fmla="*/ 1400 w 10000"/>
              <a:gd name="connsiteY36" fmla="*/ 4647 h 10000"/>
              <a:gd name="connsiteX37" fmla="*/ 1400 w 10000"/>
              <a:gd name="connsiteY37" fmla="*/ 4647 h 10000"/>
              <a:gd name="connsiteX38" fmla="*/ 1400 w 10000"/>
              <a:gd name="connsiteY38" fmla="*/ 4873 h 10000"/>
              <a:gd name="connsiteX39" fmla="*/ 1200 w 10000"/>
              <a:gd name="connsiteY39" fmla="*/ 4873 h 10000"/>
              <a:gd name="connsiteX40" fmla="*/ 1000 w 10000"/>
              <a:gd name="connsiteY40" fmla="*/ 4647 h 10000"/>
              <a:gd name="connsiteX41" fmla="*/ 1000 w 10000"/>
              <a:gd name="connsiteY41" fmla="*/ 4423 h 10000"/>
              <a:gd name="connsiteX42" fmla="*/ 800 w 10000"/>
              <a:gd name="connsiteY42" fmla="*/ 4647 h 10000"/>
              <a:gd name="connsiteX43" fmla="*/ 800 w 10000"/>
              <a:gd name="connsiteY43" fmla="*/ 4873 h 10000"/>
              <a:gd name="connsiteX44" fmla="*/ 800 w 10000"/>
              <a:gd name="connsiteY44" fmla="*/ 5098 h 10000"/>
              <a:gd name="connsiteX45" fmla="*/ 600 w 10000"/>
              <a:gd name="connsiteY45" fmla="*/ 5324 h 10000"/>
              <a:gd name="connsiteX46" fmla="*/ 600 w 10000"/>
              <a:gd name="connsiteY46" fmla="*/ 5324 h 10000"/>
              <a:gd name="connsiteX47" fmla="*/ 800 w 10000"/>
              <a:gd name="connsiteY47" fmla="*/ 5775 h 10000"/>
              <a:gd name="connsiteX48" fmla="*/ 600 w 10000"/>
              <a:gd name="connsiteY48" fmla="*/ 6001 h 10000"/>
              <a:gd name="connsiteX49" fmla="*/ 600 w 10000"/>
              <a:gd name="connsiteY49" fmla="*/ 6001 h 10000"/>
              <a:gd name="connsiteX50" fmla="*/ 600 w 10000"/>
              <a:gd name="connsiteY50" fmla="*/ 6227 h 10000"/>
              <a:gd name="connsiteX51" fmla="*/ 200 w 10000"/>
              <a:gd name="connsiteY51" fmla="*/ 6677 h 10000"/>
              <a:gd name="connsiteX52" fmla="*/ 0 w 10000"/>
              <a:gd name="connsiteY52" fmla="*/ 6677 h 10000"/>
              <a:gd name="connsiteX53" fmla="*/ 0 w 10000"/>
              <a:gd name="connsiteY53" fmla="*/ 6677 h 10000"/>
              <a:gd name="connsiteX54" fmla="*/ 0 w 10000"/>
              <a:gd name="connsiteY54" fmla="*/ 6902 h 10000"/>
              <a:gd name="connsiteX55" fmla="*/ 0 w 10000"/>
              <a:gd name="connsiteY55" fmla="*/ 7353 h 10000"/>
              <a:gd name="connsiteX56" fmla="*/ 0 w 10000"/>
              <a:gd name="connsiteY56" fmla="*/ 7353 h 10000"/>
              <a:gd name="connsiteX57" fmla="*/ 200 w 10000"/>
              <a:gd name="connsiteY57" fmla="*/ 7580 h 10000"/>
              <a:gd name="connsiteX58" fmla="*/ 200 w 10000"/>
              <a:gd name="connsiteY58" fmla="*/ 7580 h 10000"/>
              <a:gd name="connsiteX59" fmla="*/ 400 w 10000"/>
              <a:gd name="connsiteY59" fmla="*/ 8030 h 10000"/>
              <a:gd name="connsiteX60" fmla="*/ 400 w 10000"/>
              <a:gd name="connsiteY60" fmla="*/ 8030 h 10000"/>
              <a:gd name="connsiteX61" fmla="*/ 600 w 10000"/>
              <a:gd name="connsiteY61" fmla="*/ 8479 h 10000"/>
              <a:gd name="connsiteX62" fmla="*/ 1000 w 10000"/>
              <a:gd name="connsiteY62" fmla="*/ 8704 h 10000"/>
              <a:gd name="connsiteX63" fmla="*/ 1600 w 10000"/>
              <a:gd name="connsiteY63" fmla="*/ 9156 h 10000"/>
              <a:gd name="connsiteX64" fmla="*/ 1600 w 10000"/>
              <a:gd name="connsiteY64" fmla="*/ 9156 h 10000"/>
              <a:gd name="connsiteX65" fmla="*/ 1600 w 10000"/>
              <a:gd name="connsiteY65" fmla="*/ 9156 h 10000"/>
              <a:gd name="connsiteX66" fmla="*/ 1600 w 10000"/>
              <a:gd name="connsiteY66" fmla="*/ 9156 h 10000"/>
              <a:gd name="connsiteX67" fmla="*/ 1600 w 10000"/>
              <a:gd name="connsiteY67" fmla="*/ 9156 h 10000"/>
              <a:gd name="connsiteX68" fmla="*/ 1600 w 10000"/>
              <a:gd name="connsiteY68" fmla="*/ 9156 h 10000"/>
              <a:gd name="connsiteX69" fmla="*/ 1600 w 10000"/>
              <a:gd name="connsiteY69" fmla="*/ 9156 h 10000"/>
              <a:gd name="connsiteX70" fmla="*/ 1600 w 10000"/>
              <a:gd name="connsiteY70" fmla="*/ 9156 h 10000"/>
              <a:gd name="connsiteX71" fmla="*/ 1600 w 10000"/>
              <a:gd name="connsiteY71" fmla="*/ 9156 h 10000"/>
              <a:gd name="connsiteX72" fmla="*/ 1600 w 10000"/>
              <a:gd name="connsiteY72" fmla="*/ 9156 h 10000"/>
              <a:gd name="connsiteX73" fmla="*/ 1600 w 10000"/>
              <a:gd name="connsiteY73" fmla="*/ 9156 h 10000"/>
              <a:gd name="connsiteX74" fmla="*/ 1800 w 10000"/>
              <a:gd name="connsiteY74" fmla="*/ 9156 h 10000"/>
              <a:gd name="connsiteX75" fmla="*/ 1800 w 10000"/>
              <a:gd name="connsiteY75" fmla="*/ 9156 h 10000"/>
              <a:gd name="connsiteX76" fmla="*/ 1800 w 10000"/>
              <a:gd name="connsiteY76" fmla="*/ 9156 h 10000"/>
              <a:gd name="connsiteX77" fmla="*/ 1800 w 10000"/>
              <a:gd name="connsiteY77" fmla="*/ 9156 h 10000"/>
              <a:gd name="connsiteX78" fmla="*/ 1800 w 10000"/>
              <a:gd name="connsiteY78" fmla="*/ 9156 h 10000"/>
              <a:gd name="connsiteX79" fmla="*/ 1800 w 10000"/>
              <a:gd name="connsiteY79" fmla="*/ 9156 h 10000"/>
              <a:gd name="connsiteX80" fmla="*/ 1800 w 10000"/>
              <a:gd name="connsiteY80" fmla="*/ 9156 h 10000"/>
              <a:gd name="connsiteX81" fmla="*/ 1800 w 10000"/>
              <a:gd name="connsiteY81" fmla="*/ 9156 h 10000"/>
              <a:gd name="connsiteX82" fmla="*/ 1800 w 10000"/>
              <a:gd name="connsiteY82" fmla="*/ 9156 h 10000"/>
              <a:gd name="connsiteX83" fmla="*/ 1800 w 10000"/>
              <a:gd name="connsiteY83" fmla="*/ 9156 h 10000"/>
              <a:gd name="connsiteX84" fmla="*/ 1800 w 10000"/>
              <a:gd name="connsiteY84" fmla="*/ 9156 h 10000"/>
              <a:gd name="connsiteX85" fmla="*/ 1800 w 10000"/>
              <a:gd name="connsiteY85" fmla="*/ 9156 h 10000"/>
              <a:gd name="connsiteX86" fmla="*/ 1800 w 10000"/>
              <a:gd name="connsiteY86" fmla="*/ 9156 h 10000"/>
              <a:gd name="connsiteX87" fmla="*/ 1800 w 10000"/>
              <a:gd name="connsiteY87" fmla="*/ 9156 h 10000"/>
              <a:gd name="connsiteX88" fmla="*/ 1800 w 10000"/>
              <a:gd name="connsiteY88" fmla="*/ 9156 h 10000"/>
              <a:gd name="connsiteX89" fmla="*/ 1800 w 10000"/>
              <a:gd name="connsiteY89" fmla="*/ 9156 h 10000"/>
              <a:gd name="connsiteX90" fmla="*/ 1800 w 10000"/>
              <a:gd name="connsiteY90" fmla="*/ 9156 h 10000"/>
              <a:gd name="connsiteX91" fmla="*/ 1800 w 10000"/>
              <a:gd name="connsiteY91" fmla="*/ 9156 h 10000"/>
              <a:gd name="connsiteX92" fmla="*/ 2200 w 10000"/>
              <a:gd name="connsiteY92" fmla="*/ 9831 h 10000"/>
              <a:gd name="connsiteX93" fmla="*/ 3000 w 10000"/>
              <a:gd name="connsiteY93" fmla="*/ 9831 h 10000"/>
              <a:gd name="connsiteX94" fmla="*/ 3000 w 10000"/>
              <a:gd name="connsiteY94" fmla="*/ 9831 h 10000"/>
              <a:gd name="connsiteX95" fmla="*/ 3200 w 10000"/>
              <a:gd name="connsiteY95" fmla="*/ 9606 h 10000"/>
              <a:gd name="connsiteX96" fmla="*/ 3400 w 10000"/>
              <a:gd name="connsiteY96" fmla="*/ 9606 h 10000"/>
              <a:gd name="connsiteX97" fmla="*/ 3600 w 10000"/>
              <a:gd name="connsiteY97" fmla="*/ 9606 h 10000"/>
              <a:gd name="connsiteX98" fmla="*/ 3600 w 10000"/>
              <a:gd name="connsiteY98" fmla="*/ 9606 h 10000"/>
              <a:gd name="connsiteX99" fmla="*/ 3800 w 10000"/>
              <a:gd name="connsiteY99" fmla="*/ 9606 h 10000"/>
              <a:gd name="connsiteX100" fmla="*/ 4000 w 10000"/>
              <a:gd name="connsiteY100" fmla="*/ 9381 h 10000"/>
              <a:gd name="connsiteX101" fmla="*/ 4000 w 10000"/>
              <a:gd name="connsiteY101" fmla="*/ 9381 h 10000"/>
              <a:gd name="connsiteX102" fmla="*/ 4000 w 10000"/>
              <a:gd name="connsiteY102" fmla="*/ 8930 h 10000"/>
              <a:gd name="connsiteX103" fmla="*/ 4200 w 10000"/>
              <a:gd name="connsiteY103" fmla="*/ 8930 h 10000"/>
              <a:gd name="connsiteX104" fmla="*/ 4400 w 10000"/>
              <a:gd name="connsiteY104" fmla="*/ 9156 h 10000"/>
              <a:gd name="connsiteX105" fmla="*/ 4600 w 10000"/>
              <a:gd name="connsiteY105" fmla="*/ 8930 h 10000"/>
              <a:gd name="connsiteX106" fmla="*/ 5000 w 10000"/>
              <a:gd name="connsiteY106" fmla="*/ 8704 h 10000"/>
              <a:gd name="connsiteX107" fmla="*/ 5000 w 10000"/>
              <a:gd name="connsiteY107" fmla="*/ 8704 h 10000"/>
              <a:gd name="connsiteX108" fmla="*/ 5400 w 10000"/>
              <a:gd name="connsiteY108" fmla="*/ 8479 h 10000"/>
              <a:gd name="connsiteX109" fmla="*/ 5400 w 10000"/>
              <a:gd name="connsiteY109" fmla="*/ 8479 h 10000"/>
              <a:gd name="connsiteX110" fmla="*/ 5400 w 10000"/>
              <a:gd name="connsiteY110" fmla="*/ 8254 h 10000"/>
              <a:gd name="connsiteX111" fmla="*/ 5400 w 10000"/>
              <a:gd name="connsiteY111" fmla="*/ 8254 h 10000"/>
              <a:gd name="connsiteX112" fmla="*/ 5400 w 10000"/>
              <a:gd name="connsiteY112" fmla="*/ 8254 h 10000"/>
              <a:gd name="connsiteX113" fmla="*/ 5400 w 10000"/>
              <a:gd name="connsiteY113" fmla="*/ 8030 h 10000"/>
              <a:gd name="connsiteX114" fmla="*/ 5400 w 10000"/>
              <a:gd name="connsiteY114" fmla="*/ 8030 h 10000"/>
              <a:gd name="connsiteX115" fmla="*/ 5400 w 10000"/>
              <a:gd name="connsiteY115" fmla="*/ 7804 h 10000"/>
              <a:gd name="connsiteX116" fmla="*/ 5400 w 10000"/>
              <a:gd name="connsiteY116" fmla="*/ 7580 h 10000"/>
              <a:gd name="connsiteX117" fmla="*/ 5600 w 10000"/>
              <a:gd name="connsiteY117" fmla="*/ 7353 h 10000"/>
              <a:gd name="connsiteX118" fmla="*/ 5600 w 10000"/>
              <a:gd name="connsiteY118" fmla="*/ 7127 h 10000"/>
              <a:gd name="connsiteX119" fmla="*/ 5600 w 10000"/>
              <a:gd name="connsiteY119" fmla="*/ 6902 h 10000"/>
              <a:gd name="connsiteX120" fmla="*/ 5800 w 10000"/>
              <a:gd name="connsiteY120" fmla="*/ 6677 h 10000"/>
              <a:gd name="connsiteX121" fmla="*/ 5800 w 10000"/>
              <a:gd name="connsiteY121" fmla="*/ 6453 h 10000"/>
              <a:gd name="connsiteX122" fmla="*/ 5800 w 10000"/>
              <a:gd name="connsiteY122" fmla="*/ 6227 h 10000"/>
              <a:gd name="connsiteX123" fmla="*/ 6000 w 10000"/>
              <a:gd name="connsiteY123" fmla="*/ 6001 h 10000"/>
              <a:gd name="connsiteX124" fmla="*/ 6000 w 10000"/>
              <a:gd name="connsiteY124" fmla="*/ 6001 h 10000"/>
              <a:gd name="connsiteX125" fmla="*/ 6000 w 10000"/>
              <a:gd name="connsiteY125" fmla="*/ 5549 h 10000"/>
              <a:gd name="connsiteX126" fmla="*/ 6200 w 10000"/>
              <a:gd name="connsiteY126" fmla="*/ 5549 h 10000"/>
              <a:gd name="connsiteX127" fmla="*/ 6200 w 10000"/>
              <a:gd name="connsiteY127" fmla="*/ 5098 h 10000"/>
              <a:gd name="connsiteX128" fmla="*/ 6200 w 10000"/>
              <a:gd name="connsiteY128" fmla="*/ 5098 h 10000"/>
              <a:gd name="connsiteX129" fmla="*/ 6200 w 10000"/>
              <a:gd name="connsiteY129" fmla="*/ 4873 h 10000"/>
              <a:gd name="connsiteX130" fmla="*/ 6400 w 10000"/>
              <a:gd name="connsiteY130" fmla="*/ 4647 h 10000"/>
              <a:gd name="connsiteX131" fmla="*/ 6600 w 10000"/>
              <a:gd name="connsiteY131" fmla="*/ 4873 h 10000"/>
              <a:gd name="connsiteX132" fmla="*/ 6600 w 10000"/>
              <a:gd name="connsiteY132" fmla="*/ 4873 h 10000"/>
              <a:gd name="connsiteX133" fmla="*/ 6800 w 10000"/>
              <a:gd name="connsiteY133" fmla="*/ 5098 h 10000"/>
              <a:gd name="connsiteX134" fmla="*/ 6800 w 10000"/>
              <a:gd name="connsiteY134" fmla="*/ 5098 h 10000"/>
              <a:gd name="connsiteX135" fmla="*/ 6800 w 10000"/>
              <a:gd name="connsiteY135" fmla="*/ 5098 h 10000"/>
              <a:gd name="connsiteX136" fmla="*/ 7200 w 10000"/>
              <a:gd name="connsiteY136" fmla="*/ 4873 h 10000"/>
              <a:gd name="connsiteX137" fmla="*/ 7200 w 10000"/>
              <a:gd name="connsiteY137" fmla="*/ 4647 h 10000"/>
              <a:gd name="connsiteX138" fmla="*/ 7400 w 10000"/>
              <a:gd name="connsiteY138" fmla="*/ 4423 h 10000"/>
              <a:gd name="connsiteX139" fmla="*/ 7400 w 10000"/>
              <a:gd name="connsiteY139" fmla="*/ 4196 h 10000"/>
              <a:gd name="connsiteX140" fmla="*/ 7400 w 10000"/>
              <a:gd name="connsiteY140" fmla="*/ 3747 h 10000"/>
              <a:gd name="connsiteX141" fmla="*/ 7800 w 10000"/>
              <a:gd name="connsiteY141" fmla="*/ 3521 h 10000"/>
              <a:gd name="connsiteX142" fmla="*/ 8000 w 10000"/>
              <a:gd name="connsiteY142" fmla="*/ 3521 h 10000"/>
              <a:gd name="connsiteX143" fmla="*/ 8000 w 10000"/>
              <a:gd name="connsiteY143" fmla="*/ 3521 h 10000"/>
              <a:gd name="connsiteX144" fmla="*/ 8200 w 10000"/>
              <a:gd name="connsiteY144" fmla="*/ 3069 h 10000"/>
              <a:gd name="connsiteX145" fmla="*/ 8400 w 10000"/>
              <a:gd name="connsiteY145" fmla="*/ 2843 h 10000"/>
              <a:gd name="connsiteX146" fmla="*/ 8400 w 10000"/>
              <a:gd name="connsiteY146" fmla="*/ 2843 h 10000"/>
              <a:gd name="connsiteX147" fmla="*/ 8400 w 10000"/>
              <a:gd name="connsiteY147" fmla="*/ 2618 h 10000"/>
              <a:gd name="connsiteX148" fmla="*/ 8600 w 10000"/>
              <a:gd name="connsiteY148" fmla="*/ 2393 h 10000"/>
              <a:gd name="connsiteX149" fmla="*/ 8600 w 10000"/>
              <a:gd name="connsiteY149" fmla="*/ 1940 h 10000"/>
              <a:gd name="connsiteX150" fmla="*/ 8600 w 10000"/>
              <a:gd name="connsiteY150" fmla="*/ 1940 h 10000"/>
              <a:gd name="connsiteX151" fmla="*/ 8600 w 10000"/>
              <a:gd name="connsiteY151" fmla="*/ 1717 h 10000"/>
              <a:gd name="connsiteX152" fmla="*/ 8600 w 10000"/>
              <a:gd name="connsiteY152" fmla="*/ 1717 h 10000"/>
              <a:gd name="connsiteX153" fmla="*/ 8800 w 10000"/>
              <a:gd name="connsiteY153" fmla="*/ 1491 h 10000"/>
              <a:gd name="connsiteX154" fmla="*/ 9000 w 10000"/>
              <a:gd name="connsiteY154" fmla="*/ 1491 h 10000"/>
              <a:gd name="connsiteX155" fmla="*/ 9000 w 10000"/>
              <a:gd name="connsiteY155" fmla="*/ 1491 h 10000"/>
              <a:gd name="connsiteX156" fmla="*/ 9400 w 10000"/>
              <a:gd name="connsiteY156" fmla="*/ 1717 h 10000"/>
              <a:gd name="connsiteX157" fmla="*/ 9600 w 10000"/>
              <a:gd name="connsiteY157" fmla="*/ 1717 h 10000"/>
              <a:gd name="connsiteX158" fmla="*/ 9600 w 10000"/>
              <a:gd name="connsiteY158" fmla="*/ 1940 h 10000"/>
              <a:gd name="connsiteX159" fmla="*/ 9800 w 10000"/>
              <a:gd name="connsiteY159" fmla="*/ 1940 h 10000"/>
              <a:gd name="connsiteX160" fmla="*/ 9800 w 10000"/>
              <a:gd name="connsiteY160" fmla="*/ 1940 h 10000"/>
              <a:gd name="connsiteX161" fmla="*/ 10000 w 10000"/>
              <a:gd name="connsiteY161" fmla="*/ 1491 h 10000"/>
              <a:gd name="connsiteX162" fmla="*/ 10000 w 10000"/>
              <a:gd name="connsiteY162" fmla="*/ 1266 h 10000"/>
              <a:gd name="connsiteX163" fmla="*/ 9800 w 10000"/>
              <a:gd name="connsiteY163" fmla="*/ 1266 h 10000"/>
              <a:gd name="connsiteX164" fmla="*/ 9800 w 10000"/>
              <a:gd name="connsiteY164" fmla="*/ 1040 h 10000"/>
              <a:gd name="connsiteX165" fmla="*/ 9600 w 10000"/>
              <a:gd name="connsiteY165" fmla="*/ 1040 h 10000"/>
              <a:gd name="connsiteX166" fmla="*/ 9600 w 10000"/>
              <a:gd name="connsiteY166" fmla="*/ 1040 h 10000"/>
              <a:gd name="connsiteX167" fmla="*/ 9600 w 10000"/>
              <a:gd name="connsiteY167" fmla="*/ 817 h 10000"/>
              <a:gd name="connsiteX168" fmla="*/ 9600 w 10000"/>
              <a:gd name="connsiteY168" fmla="*/ 817 h 10000"/>
              <a:gd name="connsiteX169" fmla="*/ 9600 w 10000"/>
              <a:gd name="connsiteY169" fmla="*/ 817 h 10000"/>
              <a:gd name="connsiteX170" fmla="*/ 9400 w 10000"/>
              <a:gd name="connsiteY170" fmla="*/ 817 h 10000"/>
              <a:gd name="connsiteX171" fmla="*/ 9200 w 10000"/>
              <a:gd name="connsiteY171" fmla="*/ 817 h 10000"/>
              <a:gd name="connsiteX172" fmla="*/ 9000 w 10000"/>
              <a:gd name="connsiteY172" fmla="*/ 817 h 10000"/>
              <a:gd name="connsiteX173" fmla="*/ 8800 w 10000"/>
              <a:gd name="connsiteY173" fmla="*/ 817 h 10000"/>
              <a:gd name="connsiteX174" fmla="*/ 8600 w 10000"/>
              <a:gd name="connsiteY174" fmla="*/ 817 h 10000"/>
              <a:gd name="connsiteX175" fmla="*/ 8400 w 10000"/>
              <a:gd name="connsiteY175" fmla="*/ 1040 h 10000"/>
              <a:gd name="connsiteX176" fmla="*/ 8400 w 10000"/>
              <a:gd name="connsiteY176" fmla="*/ 1040 h 10000"/>
              <a:gd name="connsiteX177" fmla="*/ 8400 w 10000"/>
              <a:gd name="connsiteY177" fmla="*/ 1266 h 10000"/>
              <a:gd name="connsiteX178" fmla="*/ 8200 w 10000"/>
              <a:gd name="connsiteY178" fmla="*/ 1266 h 10000"/>
              <a:gd name="connsiteX179" fmla="*/ 7800 w 10000"/>
              <a:gd name="connsiteY179" fmla="*/ 1266 h 10000"/>
              <a:gd name="connsiteX180" fmla="*/ 7800 w 10000"/>
              <a:gd name="connsiteY180" fmla="*/ 1266 h 10000"/>
              <a:gd name="connsiteX181" fmla="*/ 7600 w 10000"/>
              <a:gd name="connsiteY181" fmla="*/ 1040 h 10000"/>
              <a:gd name="connsiteX182" fmla="*/ 7600 w 10000"/>
              <a:gd name="connsiteY182" fmla="*/ 1266 h 10000"/>
              <a:gd name="connsiteX183" fmla="*/ 7600 w 10000"/>
              <a:gd name="connsiteY183" fmla="*/ 1266 h 10000"/>
              <a:gd name="connsiteX184" fmla="*/ 7400 w 10000"/>
              <a:gd name="connsiteY184" fmla="*/ 1717 h 10000"/>
              <a:gd name="connsiteX185" fmla="*/ 7200 w 10000"/>
              <a:gd name="connsiteY185" fmla="*/ 1717 h 10000"/>
              <a:gd name="connsiteX186" fmla="*/ 7200 w 10000"/>
              <a:gd name="connsiteY186" fmla="*/ 1717 h 10000"/>
              <a:gd name="connsiteX187" fmla="*/ 7000 w 10000"/>
              <a:gd name="connsiteY187" fmla="*/ 1940 h 10000"/>
              <a:gd name="connsiteX188" fmla="*/ 7000 w 10000"/>
              <a:gd name="connsiteY188" fmla="*/ 1940 h 10000"/>
              <a:gd name="connsiteX189" fmla="*/ 7000 w 10000"/>
              <a:gd name="connsiteY189" fmla="*/ 1940 h 10000"/>
              <a:gd name="connsiteX190" fmla="*/ 6800 w 10000"/>
              <a:gd name="connsiteY190" fmla="*/ 2167 h 10000"/>
              <a:gd name="connsiteX191" fmla="*/ 6800 w 10000"/>
              <a:gd name="connsiteY191" fmla="*/ 2393 h 10000"/>
              <a:gd name="connsiteX192" fmla="*/ 6400 w 10000"/>
              <a:gd name="connsiteY192" fmla="*/ 2843 h 10000"/>
              <a:gd name="connsiteX193" fmla="*/ 6200 w 10000"/>
              <a:gd name="connsiteY193" fmla="*/ 2843 h 10000"/>
              <a:gd name="connsiteX194" fmla="*/ 6200 w 10000"/>
              <a:gd name="connsiteY194" fmla="*/ 1717 h 10000"/>
              <a:gd name="connsiteX195" fmla="*/ 6000 w 10000"/>
              <a:gd name="connsiteY195" fmla="*/ 1040 h 10000"/>
              <a:gd name="connsiteX0" fmla="*/ 6000 w 10000"/>
              <a:gd name="connsiteY0" fmla="*/ 1040 h 10000"/>
              <a:gd name="connsiteX1" fmla="*/ 5400 w 10000"/>
              <a:gd name="connsiteY1" fmla="*/ 1266 h 10000"/>
              <a:gd name="connsiteX2" fmla="*/ 3800 w 10000"/>
              <a:gd name="connsiteY2" fmla="*/ 1491 h 10000"/>
              <a:gd name="connsiteX3" fmla="*/ 3800 w 10000"/>
              <a:gd name="connsiteY3" fmla="*/ 1491 h 10000"/>
              <a:gd name="connsiteX4" fmla="*/ 3600 w 10000"/>
              <a:gd name="connsiteY4" fmla="*/ 817 h 10000"/>
              <a:gd name="connsiteX5" fmla="*/ 3600 w 10000"/>
              <a:gd name="connsiteY5" fmla="*/ 140 h 10000"/>
              <a:gd name="connsiteX6" fmla="*/ 3527 w 10000"/>
              <a:gd name="connsiteY6" fmla="*/ 35 h 10000"/>
              <a:gd name="connsiteX7" fmla="*/ 3527 w 10000"/>
              <a:gd name="connsiteY7" fmla="*/ 181 h 10000"/>
              <a:gd name="connsiteX8" fmla="*/ 3412 w 10000"/>
              <a:gd name="connsiteY8" fmla="*/ 265 h 10000"/>
              <a:gd name="connsiteX9" fmla="*/ 3370 w 10000"/>
              <a:gd name="connsiteY9" fmla="*/ 358 h 10000"/>
              <a:gd name="connsiteX10" fmla="*/ 3412 w 10000"/>
              <a:gd name="connsiteY10" fmla="*/ 408 h 10000"/>
              <a:gd name="connsiteX11" fmla="*/ 3538 w 10000"/>
              <a:gd name="connsiteY11" fmla="*/ 966 h 10000"/>
              <a:gd name="connsiteX12" fmla="*/ 3485 w 10000"/>
              <a:gd name="connsiteY12" fmla="*/ 546 h 10000"/>
              <a:gd name="connsiteX13" fmla="*/ 3369 w 10000"/>
              <a:gd name="connsiteY13" fmla="*/ 569 h 10000"/>
              <a:gd name="connsiteX14" fmla="*/ 3538 w 10000"/>
              <a:gd name="connsiteY14" fmla="*/ 1033 h 10000"/>
              <a:gd name="connsiteX15" fmla="*/ 3200 w 10000"/>
              <a:gd name="connsiteY15" fmla="*/ 591 h 10000"/>
              <a:gd name="connsiteX16" fmla="*/ 3200 w 10000"/>
              <a:gd name="connsiteY16" fmla="*/ 1040 h 10000"/>
              <a:gd name="connsiteX17" fmla="*/ 3200 w 10000"/>
              <a:gd name="connsiteY17" fmla="*/ 1040 h 10000"/>
              <a:gd name="connsiteX18" fmla="*/ 3200 w 10000"/>
              <a:gd name="connsiteY18" fmla="*/ 1717 h 10000"/>
              <a:gd name="connsiteX19" fmla="*/ 3000 w 10000"/>
              <a:gd name="connsiteY19" fmla="*/ 2167 h 10000"/>
              <a:gd name="connsiteX20" fmla="*/ 3000 w 10000"/>
              <a:gd name="connsiteY20" fmla="*/ 2167 h 10000"/>
              <a:gd name="connsiteX21" fmla="*/ 2800 w 10000"/>
              <a:gd name="connsiteY21" fmla="*/ 2618 h 10000"/>
              <a:gd name="connsiteX22" fmla="*/ 2000 w 10000"/>
              <a:gd name="connsiteY22" fmla="*/ 3069 h 10000"/>
              <a:gd name="connsiteX23" fmla="*/ 2000 w 10000"/>
              <a:gd name="connsiteY23" fmla="*/ 3069 h 10000"/>
              <a:gd name="connsiteX24" fmla="*/ 2000 w 10000"/>
              <a:gd name="connsiteY24" fmla="*/ 3069 h 10000"/>
              <a:gd name="connsiteX25" fmla="*/ 2000 w 10000"/>
              <a:gd name="connsiteY25" fmla="*/ 3069 h 10000"/>
              <a:gd name="connsiteX26" fmla="*/ 1800 w 10000"/>
              <a:gd name="connsiteY26" fmla="*/ 3295 h 10000"/>
              <a:gd name="connsiteX27" fmla="*/ 1600 w 10000"/>
              <a:gd name="connsiteY27" fmla="*/ 3521 h 10000"/>
              <a:gd name="connsiteX28" fmla="*/ 1600 w 10000"/>
              <a:gd name="connsiteY28" fmla="*/ 3521 h 10000"/>
              <a:gd name="connsiteX29" fmla="*/ 1400 w 10000"/>
              <a:gd name="connsiteY29" fmla="*/ 3747 h 10000"/>
              <a:gd name="connsiteX30" fmla="*/ 1400 w 10000"/>
              <a:gd name="connsiteY30" fmla="*/ 3747 h 10000"/>
              <a:gd name="connsiteX31" fmla="*/ 1400 w 10000"/>
              <a:gd name="connsiteY31" fmla="*/ 3747 h 10000"/>
              <a:gd name="connsiteX32" fmla="*/ 1400 w 10000"/>
              <a:gd name="connsiteY32" fmla="*/ 3971 h 10000"/>
              <a:gd name="connsiteX33" fmla="*/ 1400 w 10000"/>
              <a:gd name="connsiteY33" fmla="*/ 3971 h 10000"/>
              <a:gd name="connsiteX34" fmla="*/ 1400 w 10000"/>
              <a:gd name="connsiteY34" fmla="*/ 4196 h 10000"/>
              <a:gd name="connsiteX35" fmla="*/ 1400 w 10000"/>
              <a:gd name="connsiteY35" fmla="*/ 4647 h 10000"/>
              <a:gd name="connsiteX36" fmla="*/ 1400 w 10000"/>
              <a:gd name="connsiteY36" fmla="*/ 4647 h 10000"/>
              <a:gd name="connsiteX37" fmla="*/ 1400 w 10000"/>
              <a:gd name="connsiteY37" fmla="*/ 4647 h 10000"/>
              <a:gd name="connsiteX38" fmla="*/ 1400 w 10000"/>
              <a:gd name="connsiteY38" fmla="*/ 4873 h 10000"/>
              <a:gd name="connsiteX39" fmla="*/ 1200 w 10000"/>
              <a:gd name="connsiteY39" fmla="*/ 4873 h 10000"/>
              <a:gd name="connsiteX40" fmla="*/ 1000 w 10000"/>
              <a:gd name="connsiteY40" fmla="*/ 4647 h 10000"/>
              <a:gd name="connsiteX41" fmla="*/ 1000 w 10000"/>
              <a:gd name="connsiteY41" fmla="*/ 4423 h 10000"/>
              <a:gd name="connsiteX42" fmla="*/ 800 w 10000"/>
              <a:gd name="connsiteY42" fmla="*/ 4647 h 10000"/>
              <a:gd name="connsiteX43" fmla="*/ 800 w 10000"/>
              <a:gd name="connsiteY43" fmla="*/ 4873 h 10000"/>
              <a:gd name="connsiteX44" fmla="*/ 800 w 10000"/>
              <a:gd name="connsiteY44" fmla="*/ 5098 h 10000"/>
              <a:gd name="connsiteX45" fmla="*/ 600 w 10000"/>
              <a:gd name="connsiteY45" fmla="*/ 5324 h 10000"/>
              <a:gd name="connsiteX46" fmla="*/ 600 w 10000"/>
              <a:gd name="connsiteY46" fmla="*/ 5324 h 10000"/>
              <a:gd name="connsiteX47" fmla="*/ 800 w 10000"/>
              <a:gd name="connsiteY47" fmla="*/ 5775 h 10000"/>
              <a:gd name="connsiteX48" fmla="*/ 600 w 10000"/>
              <a:gd name="connsiteY48" fmla="*/ 6001 h 10000"/>
              <a:gd name="connsiteX49" fmla="*/ 600 w 10000"/>
              <a:gd name="connsiteY49" fmla="*/ 6001 h 10000"/>
              <a:gd name="connsiteX50" fmla="*/ 600 w 10000"/>
              <a:gd name="connsiteY50" fmla="*/ 6227 h 10000"/>
              <a:gd name="connsiteX51" fmla="*/ 200 w 10000"/>
              <a:gd name="connsiteY51" fmla="*/ 6677 h 10000"/>
              <a:gd name="connsiteX52" fmla="*/ 0 w 10000"/>
              <a:gd name="connsiteY52" fmla="*/ 6677 h 10000"/>
              <a:gd name="connsiteX53" fmla="*/ 0 w 10000"/>
              <a:gd name="connsiteY53" fmla="*/ 6677 h 10000"/>
              <a:gd name="connsiteX54" fmla="*/ 0 w 10000"/>
              <a:gd name="connsiteY54" fmla="*/ 6902 h 10000"/>
              <a:gd name="connsiteX55" fmla="*/ 0 w 10000"/>
              <a:gd name="connsiteY55" fmla="*/ 7353 h 10000"/>
              <a:gd name="connsiteX56" fmla="*/ 0 w 10000"/>
              <a:gd name="connsiteY56" fmla="*/ 7353 h 10000"/>
              <a:gd name="connsiteX57" fmla="*/ 200 w 10000"/>
              <a:gd name="connsiteY57" fmla="*/ 7580 h 10000"/>
              <a:gd name="connsiteX58" fmla="*/ 200 w 10000"/>
              <a:gd name="connsiteY58" fmla="*/ 7580 h 10000"/>
              <a:gd name="connsiteX59" fmla="*/ 400 w 10000"/>
              <a:gd name="connsiteY59" fmla="*/ 8030 h 10000"/>
              <a:gd name="connsiteX60" fmla="*/ 400 w 10000"/>
              <a:gd name="connsiteY60" fmla="*/ 8030 h 10000"/>
              <a:gd name="connsiteX61" fmla="*/ 600 w 10000"/>
              <a:gd name="connsiteY61" fmla="*/ 8479 h 10000"/>
              <a:gd name="connsiteX62" fmla="*/ 1000 w 10000"/>
              <a:gd name="connsiteY62" fmla="*/ 8704 h 10000"/>
              <a:gd name="connsiteX63" fmla="*/ 1600 w 10000"/>
              <a:gd name="connsiteY63" fmla="*/ 9156 h 10000"/>
              <a:gd name="connsiteX64" fmla="*/ 1600 w 10000"/>
              <a:gd name="connsiteY64" fmla="*/ 9156 h 10000"/>
              <a:gd name="connsiteX65" fmla="*/ 1600 w 10000"/>
              <a:gd name="connsiteY65" fmla="*/ 9156 h 10000"/>
              <a:gd name="connsiteX66" fmla="*/ 1600 w 10000"/>
              <a:gd name="connsiteY66" fmla="*/ 9156 h 10000"/>
              <a:gd name="connsiteX67" fmla="*/ 1600 w 10000"/>
              <a:gd name="connsiteY67" fmla="*/ 9156 h 10000"/>
              <a:gd name="connsiteX68" fmla="*/ 1600 w 10000"/>
              <a:gd name="connsiteY68" fmla="*/ 9156 h 10000"/>
              <a:gd name="connsiteX69" fmla="*/ 1600 w 10000"/>
              <a:gd name="connsiteY69" fmla="*/ 9156 h 10000"/>
              <a:gd name="connsiteX70" fmla="*/ 1600 w 10000"/>
              <a:gd name="connsiteY70" fmla="*/ 9156 h 10000"/>
              <a:gd name="connsiteX71" fmla="*/ 1600 w 10000"/>
              <a:gd name="connsiteY71" fmla="*/ 9156 h 10000"/>
              <a:gd name="connsiteX72" fmla="*/ 1600 w 10000"/>
              <a:gd name="connsiteY72" fmla="*/ 9156 h 10000"/>
              <a:gd name="connsiteX73" fmla="*/ 1600 w 10000"/>
              <a:gd name="connsiteY73" fmla="*/ 9156 h 10000"/>
              <a:gd name="connsiteX74" fmla="*/ 1800 w 10000"/>
              <a:gd name="connsiteY74" fmla="*/ 9156 h 10000"/>
              <a:gd name="connsiteX75" fmla="*/ 1800 w 10000"/>
              <a:gd name="connsiteY75" fmla="*/ 9156 h 10000"/>
              <a:gd name="connsiteX76" fmla="*/ 1800 w 10000"/>
              <a:gd name="connsiteY76" fmla="*/ 9156 h 10000"/>
              <a:gd name="connsiteX77" fmla="*/ 1800 w 10000"/>
              <a:gd name="connsiteY77" fmla="*/ 9156 h 10000"/>
              <a:gd name="connsiteX78" fmla="*/ 1800 w 10000"/>
              <a:gd name="connsiteY78" fmla="*/ 9156 h 10000"/>
              <a:gd name="connsiteX79" fmla="*/ 1800 w 10000"/>
              <a:gd name="connsiteY79" fmla="*/ 9156 h 10000"/>
              <a:gd name="connsiteX80" fmla="*/ 1800 w 10000"/>
              <a:gd name="connsiteY80" fmla="*/ 9156 h 10000"/>
              <a:gd name="connsiteX81" fmla="*/ 1800 w 10000"/>
              <a:gd name="connsiteY81" fmla="*/ 9156 h 10000"/>
              <a:gd name="connsiteX82" fmla="*/ 1800 w 10000"/>
              <a:gd name="connsiteY82" fmla="*/ 9156 h 10000"/>
              <a:gd name="connsiteX83" fmla="*/ 1800 w 10000"/>
              <a:gd name="connsiteY83" fmla="*/ 9156 h 10000"/>
              <a:gd name="connsiteX84" fmla="*/ 1800 w 10000"/>
              <a:gd name="connsiteY84" fmla="*/ 9156 h 10000"/>
              <a:gd name="connsiteX85" fmla="*/ 1800 w 10000"/>
              <a:gd name="connsiteY85" fmla="*/ 9156 h 10000"/>
              <a:gd name="connsiteX86" fmla="*/ 1800 w 10000"/>
              <a:gd name="connsiteY86" fmla="*/ 9156 h 10000"/>
              <a:gd name="connsiteX87" fmla="*/ 1800 w 10000"/>
              <a:gd name="connsiteY87" fmla="*/ 9156 h 10000"/>
              <a:gd name="connsiteX88" fmla="*/ 1800 w 10000"/>
              <a:gd name="connsiteY88" fmla="*/ 9156 h 10000"/>
              <a:gd name="connsiteX89" fmla="*/ 1800 w 10000"/>
              <a:gd name="connsiteY89" fmla="*/ 9156 h 10000"/>
              <a:gd name="connsiteX90" fmla="*/ 1800 w 10000"/>
              <a:gd name="connsiteY90" fmla="*/ 9156 h 10000"/>
              <a:gd name="connsiteX91" fmla="*/ 1800 w 10000"/>
              <a:gd name="connsiteY91" fmla="*/ 9156 h 10000"/>
              <a:gd name="connsiteX92" fmla="*/ 2200 w 10000"/>
              <a:gd name="connsiteY92" fmla="*/ 9831 h 10000"/>
              <a:gd name="connsiteX93" fmla="*/ 3000 w 10000"/>
              <a:gd name="connsiteY93" fmla="*/ 9831 h 10000"/>
              <a:gd name="connsiteX94" fmla="*/ 3000 w 10000"/>
              <a:gd name="connsiteY94" fmla="*/ 9831 h 10000"/>
              <a:gd name="connsiteX95" fmla="*/ 3200 w 10000"/>
              <a:gd name="connsiteY95" fmla="*/ 9606 h 10000"/>
              <a:gd name="connsiteX96" fmla="*/ 3400 w 10000"/>
              <a:gd name="connsiteY96" fmla="*/ 9606 h 10000"/>
              <a:gd name="connsiteX97" fmla="*/ 3600 w 10000"/>
              <a:gd name="connsiteY97" fmla="*/ 9606 h 10000"/>
              <a:gd name="connsiteX98" fmla="*/ 3600 w 10000"/>
              <a:gd name="connsiteY98" fmla="*/ 9606 h 10000"/>
              <a:gd name="connsiteX99" fmla="*/ 3800 w 10000"/>
              <a:gd name="connsiteY99" fmla="*/ 9606 h 10000"/>
              <a:gd name="connsiteX100" fmla="*/ 4000 w 10000"/>
              <a:gd name="connsiteY100" fmla="*/ 9381 h 10000"/>
              <a:gd name="connsiteX101" fmla="*/ 4000 w 10000"/>
              <a:gd name="connsiteY101" fmla="*/ 9381 h 10000"/>
              <a:gd name="connsiteX102" fmla="*/ 4000 w 10000"/>
              <a:gd name="connsiteY102" fmla="*/ 8930 h 10000"/>
              <a:gd name="connsiteX103" fmla="*/ 4200 w 10000"/>
              <a:gd name="connsiteY103" fmla="*/ 8930 h 10000"/>
              <a:gd name="connsiteX104" fmla="*/ 4400 w 10000"/>
              <a:gd name="connsiteY104" fmla="*/ 9156 h 10000"/>
              <a:gd name="connsiteX105" fmla="*/ 4600 w 10000"/>
              <a:gd name="connsiteY105" fmla="*/ 8930 h 10000"/>
              <a:gd name="connsiteX106" fmla="*/ 5000 w 10000"/>
              <a:gd name="connsiteY106" fmla="*/ 8704 h 10000"/>
              <a:gd name="connsiteX107" fmla="*/ 5000 w 10000"/>
              <a:gd name="connsiteY107" fmla="*/ 8704 h 10000"/>
              <a:gd name="connsiteX108" fmla="*/ 5400 w 10000"/>
              <a:gd name="connsiteY108" fmla="*/ 8479 h 10000"/>
              <a:gd name="connsiteX109" fmla="*/ 5400 w 10000"/>
              <a:gd name="connsiteY109" fmla="*/ 8479 h 10000"/>
              <a:gd name="connsiteX110" fmla="*/ 5400 w 10000"/>
              <a:gd name="connsiteY110" fmla="*/ 8254 h 10000"/>
              <a:gd name="connsiteX111" fmla="*/ 5400 w 10000"/>
              <a:gd name="connsiteY111" fmla="*/ 8254 h 10000"/>
              <a:gd name="connsiteX112" fmla="*/ 5400 w 10000"/>
              <a:gd name="connsiteY112" fmla="*/ 8254 h 10000"/>
              <a:gd name="connsiteX113" fmla="*/ 5400 w 10000"/>
              <a:gd name="connsiteY113" fmla="*/ 8030 h 10000"/>
              <a:gd name="connsiteX114" fmla="*/ 5400 w 10000"/>
              <a:gd name="connsiteY114" fmla="*/ 8030 h 10000"/>
              <a:gd name="connsiteX115" fmla="*/ 5400 w 10000"/>
              <a:gd name="connsiteY115" fmla="*/ 7804 h 10000"/>
              <a:gd name="connsiteX116" fmla="*/ 5400 w 10000"/>
              <a:gd name="connsiteY116" fmla="*/ 7580 h 10000"/>
              <a:gd name="connsiteX117" fmla="*/ 5600 w 10000"/>
              <a:gd name="connsiteY117" fmla="*/ 7353 h 10000"/>
              <a:gd name="connsiteX118" fmla="*/ 5600 w 10000"/>
              <a:gd name="connsiteY118" fmla="*/ 7127 h 10000"/>
              <a:gd name="connsiteX119" fmla="*/ 5600 w 10000"/>
              <a:gd name="connsiteY119" fmla="*/ 6902 h 10000"/>
              <a:gd name="connsiteX120" fmla="*/ 5800 w 10000"/>
              <a:gd name="connsiteY120" fmla="*/ 6677 h 10000"/>
              <a:gd name="connsiteX121" fmla="*/ 5800 w 10000"/>
              <a:gd name="connsiteY121" fmla="*/ 6453 h 10000"/>
              <a:gd name="connsiteX122" fmla="*/ 5800 w 10000"/>
              <a:gd name="connsiteY122" fmla="*/ 6227 h 10000"/>
              <a:gd name="connsiteX123" fmla="*/ 6000 w 10000"/>
              <a:gd name="connsiteY123" fmla="*/ 6001 h 10000"/>
              <a:gd name="connsiteX124" fmla="*/ 6000 w 10000"/>
              <a:gd name="connsiteY124" fmla="*/ 6001 h 10000"/>
              <a:gd name="connsiteX125" fmla="*/ 6000 w 10000"/>
              <a:gd name="connsiteY125" fmla="*/ 5549 h 10000"/>
              <a:gd name="connsiteX126" fmla="*/ 6200 w 10000"/>
              <a:gd name="connsiteY126" fmla="*/ 5549 h 10000"/>
              <a:gd name="connsiteX127" fmla="*/ 6200 w 10000"/>
              <a:gd name="connsiteY127" fmla="*/ 5098 h 10000"/>
              <a:gd name="connsiteX128" fmla="*/ 6200 w 10000"/>
              <a:gd name="connsiteY128" fmla="*/ 5098 h 10000"/>
              <a:gd name="connsiteX129" fmla="*/ 6200 w 10000"/>
              <a:gd name="connsiteY129" fmla="*/ 4873 h 10000"/>
              <a:gd name="connsiteX130" fmla="*/ 6400 w 10000"/>
              <a:gd name="connsiteY130" fmla="*/ 4647 h 10000"/>
              <a:gd name="connsiteX131" fmla="*/ 6600 w 10000"/>
              <a:gd name="connsiteY131" fmla="*/ 4873 h 10000"/>
              <a:gd name="connsiteX132" fmla="*/ 6600 w 10000"/>
              <a:gd name="connsiteY132" fmla="*/ 4873 h 10000"/>
              <a:gd name="connsiteX133" fmla="*/ 6800 w 10000"/>
              <a:gd name="connsiteY133" fmla="*/ 5098 h 10000"/>
              <a:gd name="connsiteX134" fmla="*/ 6800 w 10000"/>
              <a:gd name="connsiteY134" fmla="*/ 5098 h 10000"/>
              <a:gd name="connsiteX135" fmla="*/ 6800 w 10000"/>
              <a:gd name="connsiteY135" fmla="*/ 5098 h 10000"/>
              <a:gd name="connsiteX136" fmla="*/ 7200 w 10000"/>
              <a:gd name="connsiteY136" fmla="*/ 4873 h 10000"/>
              <a:gd name="connsiteX137" fmla="*/ 7200 w 10000"/>
              <a:gd name="connsiteY137" fmla="*/ 4647 h 10000"/>
              <a:gd name="connsiteX138" fmla="*/ 7400 w 10000"/>
              <a:gd name="connsiteY138" fmla="*/ 4423 h 10000"/>
              <a:gd name="connsiteX139" fmla="*/ 7400 w 10000"/>
              <a:gd name="connsiteY139" fmla="*/ 4196 h 10000"/>
              <a:gd name="connsiteX140" fmla="*/ 7400 w 10000"/>
              <a:gd name="connsiteY140" fmla="*/ 3747 h 10000"/>
              <a:gd name="connsiteX141" fmla="*/ 7800 w 10000"/>
              <a:gd name="connsiteY141" fmla="*/ 3521 h 10000"/>
              <a:gd name="connsiteX142" fmla="*/ 8000 w 10000"/>
              <a:gd name="connsiteY142" fmla="*/ 3521 h 10000"/>
              <a:gd name="connsiteX143" fmla="*/ 8000 w 10000"/>
              <a:gd name="connsiteY143" fmla="*/ 3521 h 10000"/>
              <a:gd name="connsiteX144" fmla="*/ 8200 w 10000"/>
              <a:gd name="connsiteY144" fmla="*/ 3069 h 10000"/>
              <a:gd name="connsiteX145" fmla="*/ 8400 w 10000"/>
              <a:gd name="connsiteY145" fmla="*/ 2843 h 10000"/>
              <a:gd name="connsiteX146" fmla="*/ 8400 w 10000"/>
              <a:gd name="connsiteY146" fmla="*/ 2843 h 10000"/>
              <a:gd name="connsiteX147" fmla="*/ 8400 w 10000"/>
              <a:gd name="connsiteY147" fmla="*/ 2618 h 10000"/>
              <a:gd name="connsiteX148" fmla="*/ 8600 w 10000"/>
              <a:gd name="connsiteY148" fmla="*/ 2393 h 10000"/>
              <a:gd name="connsiteX149" fmla="*/ 8600 w 10000"/>
              <a:gd name="connsiteY149" fmla="*/ 1940 h 10000"/>
              <a:gd name="connsiteX150" fmla="*/ 8600 w 10000"/>
              <a:gd name="connsiteY150" fmla="*/ 1940 h 10000"/>
              <a:gd name="connsiteX151" fmla="*/ 8600 w 10000"/>
              <a:gd name="connsiteY151" fmla="*/ 1717 h 10000"/>
              <a:gd name="connsiteX152" fmla="*/ 8600 w 10000"/>
              <a:gd name="connsiteY152" fmla="*/ 1717 h 10000"/>
              <a:gd name="connsiteX153" fmla="*/ 8800 w 10000"/>
              <a:gd name="connsiteY153" fmla="*/ 1491 h 10000"/>
              <a:gd name="connsiteX154" fmla="*/ 9000 w 10000"/>
              <a:gd name="connsiteY154" fmla="*/ 1491 h 10000"/>
              <a:gd name="connsiteX155" fmla="*/ 9000 w 10000"/>
              <a:gd name="connsiteY155" fmla="*/ 1491 h 10000"/>
              <a:gd name="connsiteX156" fmla="*/ 9400 w 10000"/>
              <a:gd name="connsiteY156" fmla="*/ 1717 h 10000"/>
              <a:gd name="connsiteX157" fmla="*/ 9600 w 10000"/>
              <a:gd name="connsiteY157" fmla="*/ 1717 h 10000"/>
              <a:gd name="connsiteX158" fmla="*/ 9600 w 10000"/>
              <a:gd name="connsiteY158" fmla="*/ 1940 h 10000"/>
              <a:gd name="connsiteX159" fmla="*/ 9800 w 10000"/>
              <a:gd name="connsiteY159" fmla="*/ 1940 h 10000"/>
              <a:gd name="connsiteX160" fmla="*/ 9800 w 10000"/>
              <a:gd name="connsiteY160" fmla="*/ 1940 h 10000"/>
              <a:gd name="connsiteX161" fmla="*/ 10000 w 10000"/>
              <a:gd name="connsiteY161" fmla="*/ 1491 h 10000"/>
              <a:gd name="connsiteX162" fmla="*/ 10000 w 10000"/>
              <a:gd name="connsiteY162" fmla="*/ 1266 h 10000"/>
              <a:gd name="connsiteX163" fmla="*/ 9800 w 10000"/>
              <a:gd name="connsiteY163" fmla="*/ 1266 h 10000"/>
              <a:gd name="connsiteX164" fmla="*/ 9800 w 10000"/>
              <a:gd name="connsiteY164" fmla="*/ 1040 h 10000"/>
              <a:gd name="connsiteX165" fmla="*/ 9600 w 10000"/>
              <a:gd name="connsiteY165" fmla="*/ 1040 h 10000"/>
              <a:gd name="connsiteX166" fmla="*/ 9600 w 10000"/>
              <a:gd name="connsiteY166" fmla="*/ 1040 h 10000"/>
              <a:gd name="connsiteX167" fmla="*/ 9600 w 10000"/>
              <a:gd name="connsiteY167" fmla="*/ 817 h 10000"/>
              <a:gd name="connsiteX168" fmla="*/ 9600 w 10000"/>
              <a:gd name="connsiteY168" fmla="*/ 817 h 10000"/>
              <a:gd name="connsiteX169" fmla="*/ 9600 w 10000"/>
              <a:gd name="connsiteY169" fmla="*/ 817 h 10000"/>
              <a:gd name="connsiteX170" fmla="*/ 9400 w 10000"/>
              <a:gd name="connsiteY170" fmla="*/ 817 h 10000"/>
              <a:gd name="connsiteX171" fmla="*/ 9200 w 10000"/>
              <a:gd name="connsiteY171" fmla="*/ 817 h 10000"/>
              <a:gd name="connsiteX172" fmla="*/ 9000 w 10000"/>
              <a:gd name="connsiteY172" fmla="*/ 817 h 10000"/>
              <a:gd name="connsiteX173" fmla="*/ 8800 w 10000"/>
              <a:gd name="connsiteY173" fmla="*/ 817 h 10000"/>
              <a:gd name="connsiteX174" fmla="*/ 8600 w 10000"/>
              <a:gd name="connsiteY174" fmla="*/ 817 h 10000"/>
              <a:gd name="connsiteX175" fmla="*/ 8400 w 10000"/>
              <a:gd name="connsiteY175" fmla="*/ 1040 h 10000"/>
              <a:gd name="connsiteX176" fmla="*/ 8400 w 10000"/>
              <a:gd name="connsiteY176" fmla="*/ 1040 h 10000"/>
              <a:gd name="connsiteX177" fmla="*/ 8400 w 10000"/>
              <a:gd name="connsiteY177" fmla="*/ 1266 h 10000"/>
              <a:gd name="connsiteX178" fmla="*/ 8200 w 10000"/>
              <a:gd name="connsiteY178" fmla="*/ 1266 h 10000"/>
              <a:gd name="connsiteX179" fmla="*/ 7800 w 10000"/>
              <a:gd name="connsiteY179" fmla="*/ 1266 h 10000"/>
              <a:gd name="connsiteX180" fmla="*/ 7800 w 10000"/>
              <a:gd name="connsiteY180" fmla="*/ 1266 h 10000"/>
              <a:gd name="connsiteX181" fmla="*/ 7600 w 10000"/>
              <a:gd name="connsiteY181" fmla="*/ 1040 h 10000"/>
              <a:gd name="connsiteX182" fmla="*/ 7600 w 10000"/>
              <a:gd name="connsiteY182" fmla="*/ 1266 h 10000"/>
              <a:gd name="connsiteX183" fmla="*/ 7600 w 10000"/>
              <a:gd name="connsiteY183" fmla="*/ 1266 h 10000"/>
              <a:gd name="connsiteX184" fmla="*/ 7400 w 10000"/>
              <a:gd name="connsiteY184" fmla="*/ 1717 h 10000"/>
              <a:gd name="connsiteX185" fmla="*/ 7200 w 10000"/>
              <a:gd name="connsiteY185" fmla="*/ 1717 h 10000"/>
              <a:gd name="connsiteX186" fmla="*/ 7200 w 10000"/>
              <a:gd name="connsiteY186" fmla="*/ 1717 h 10000"/>
              <a:gd name="connsiteX187" fmla="*/ 7000 w 10000"/>
              <a:gd name="connsiteY187" fmla="*/ 1940 h 10000"/>
              <a:gd name="connsiteX188" fmla="*/ 7000 w 10000"/>
              <a:gd name="connsiteY188" fmla="*/ 1940 h 10000"/>
              <a:gd name="connsiteX189" fmla="*/ 7000 w 10000"/>
              <a:gd name="connsiteY189" fmla="*/ 1940 h 10000"/>
              <a:gd name="connsiteX190" fmla="*/ 6800 w 10000"/>
              <a:gd name="connsiteY190" fmla="*/ 2167 h 10000"/>
              <a:gd name="connsiteX191" fmla="*/ 6800 w 10000"/>
              <a:gd name="connsiteY191" fmla="*/ 2393 h 10000"/>
              <a:gd name="connsiteX192" fmla="*/ 6400 w 10000"/>
              <a:gd name="connsiteY192" fmla="*/ 2843 h 10000"/>
              <a:gd name="connsiteX193" fmla="*/ 6200 w 10000"/>
              <a:gd name="connsiteY193" fmla="*/ 2843 h 10000"/>
              <a:gd name="connsiteX194" fmla="*/ 6200 w 10000"/>
              <a:gd name="connsiteY194" fmla="*/ 1717 h 10000"/>
              <a:gd name="connsiteX195" fmla="*/ 6000 w 10000"/>
              <a:gd name="connsiteY195" fmla="*/ 1040 h 10000"/>
              <a:gd name="connsiteX0" fmla="*/ 6000 w 10000"/>
              <a:gd name="connsiteY0" fmla="*/ 1040 h 10000"/>
              <a:gd name="connsiteX1" fmla="*/ 5400 w 10000"/>
              <a:gd name="connsiteY1" fmla="*/ 1266 h 10000"/>
              <a:gd name="connsiteX2" fmla="*/ 3800 w 10000"/>
              <a:gd name="connsiteY2" fmla="*/ 1491 h 10000"/>
              <a:gd name="connsiteX3" fmla="*/ 3800 w 10000"/>
              <a:gd name="connsiteY3" fmla="*/ 1491 h 10000"/>
              <a:gd name="connsiteX4" fmla="*/ 3600 w 10000"/>
              <a:gd name="connsiteY4" fmla="*/ 817 h 10000"/>
              <a:gd name="connsiteX5" fmla="*/ 3600 w 10000"/>
              <a:gd name="connsiteY5" fmla="*/ 140 h 10000"/>
              <a:gd name="connsiteX6" fmla="*/ 3527 w 10000"/>
              <a:gd name="connsiteY6" fmla="*/ 35 h 10000"/>
              <a:gd name="connsiteX7" fmla="*/ 3527 w 10000"/>
              <a:gd name="connsiteY7" fmla="*/ 181 h 10000"/>
              <a:gd name="connsiteX8" fmla="*/ 3412 w 10000"/>
              <a:gd name="connsiteY8" fmla="*/ 265 h 10000"/>
              <a:gd name="connsiteX9" fmla="*/ 3370 w 10000"/>
              <a:gd name="connsiteY9" fmla="*/ 358 h 10000"/>
              <a:gd name="connsiteX10" fmla="*/ 3412 w 10000"/>
              <a:gd name="connsiteY10" fmla="*/ 408 h 10000"/>
              <a:gd name="connsiteX11" fmla="*/ 3538 w 10000"/>
              <a:gd name="connsiteY11" fmla="*/ 966 h 10000"/>
              <a:gd name="connsiteX12" fmla="*/ 3485 w 10000"/>
              <a:gd name="connsiteY12" fmla="*/ 546 h 10000"/>
              <a:gd name="connsiteX13" fmla="*/ 3369 w 10000"/>
              <a:gd name="connsiteY13" fmla="*/ 569 h 10000"/>
              <a:gd name="connsiteX14" fmla="*/ 3284 w 10000"/>
              <a:gd name="connsiteY14" fmla="*/ 271 h 10000"/>
              <a:gd name="connsiteX15" fmla="*/ 3200 w 10000"/>
              <a:gd name="connsiteY15" fmla="*/ 591 h 10000"/>
              <a:gd name="connsiteX16" fmla="*/ 3200 w 10000"/>
              <a:gd name="connsiteY16" fmla="*/ 1040 h 10000"/>
              <a:gd name="connsiteX17" fmla="*/ 3200 w 10000"/>
              <a:gd name="connsiteY17" fmla="*/ 1040 h 10000"/>
              <a:gd name="connsiteX18" fmla="*/ 3200 w 10000"/>
              <a:gd name="connsiteY18" fmla="*/ 1717 h 10000"/>
              <a:gd name="connsiteX19" fmla="*/ 3000 w 10000"/>
              <a:gd name="connsiteY19" fmla="*/ 2167 h 10000"/>
              <a:gd name="connsiteX20" fmla="*/ 3000 w 10000"/>
              <a:gd name="connsiteY20" fmla="*/ 2167 h 10000"/>
              <a:gd name="connsiteX21" fmla="*/ 2800 w 10000"/>
              <a:gd name="connsiteY21" fmla="*/ 2618 h 10000"/>
              <a:gd name="connsiteX22" fmla="*/ 2000 w 10000"/>
              <a:gd name="connsiteY22" fmla="*/ 3069 h 10000"/>
              <a:gd name="connsiteX23" fmla="*/ 2000 w 10000"/>
              <a:gd name="connsiteY23" fmla="*/ 3069 h 10000"/>
              <a:gd name="connsiteX24" fmla="*/ 2000 w 10000"/>
              <a:gd name="connsiteY24" fmla="*/ 3069 h 10000"/>
              <a:gd name="connsiteX25" fmla="*/ 2000 w 10000"/>
              <a:gd name="connsiteY25" fmla="*/ 3069 h 10000"/>
              <a:gd name="connsiteX26" fmla="*/ 1800 w 10000"/>
              <a:gd name="connsiteY26" fmla="*/ 3295 h 10000"/>
              <a:gd name="connsiteX27" fmla="*/ 1600 w 10000"/>
              <a:gd name="connsiteY27" fmla="*/ 3521 h 10000"/>
              <a:gd name="connsiteX28" fmla="*/ 1600 w 10000"/>
              <a:gd name="connsiteY28" fmla="*/ 3521 h 10000"/>
              <a:gd name="connsiteX29" fmla="*/ 1400 w 10000"/>
              <a:gd name="connsiteY29" fmla="*/ 3747 h 10000"/>
              <a:gd name="connsiteX30" fmla="*/ 1400 w 10000"/>
              <a:gd name="connsiteY30" fmla="*/ 3747 h 10000"/>
              <a:gd name="connsiteX31" fmla="*/ 1400 w 10000"/>
              <a:gd name="connsiteY31" fmla="*/ 3747 h 10000"/>
              <a:gd name="connsiteX32" fmla="*/ 1400 w 10000"/>
              <a:gd name="connsiteY32" fmla="*/ 3971 h 10000"/>
              <a:gd name="connsiteX33" fmla="*/ 1400 w 10000"/>
              <a:gd name="connsiteY33" fmla="*/ 3971 h 10000"/>
              <a:gd name="connsiteX34" fmla="*/ 1400 w 10000"/>
              <a:gd name="connsiteY34" fmla="*/ 4196 h 10000"/>
              <a:gd name="connsiteX35" fmla="*/ 1400 w 10000"/>
              <a:gd name="connsiteY35" fmla="*/ 4647 h 10000"/>
              <a:gd name="connsiteX36" fmla="*/ 1400 w 10000"/>
              <a:gd name="connsiteY36" fmla="*/ 4647 h 10000"/>
              <a:gd name="connsiteX37" fmla="*/ 1400 w 10000"/>
              <a:gd name="connsiteY37" fmla="*/ 4647 h 10000"/>
              <a:gd name="connsiteX38" fmla="*/ 1400 w 10000"/>
              <a:gd name="connsiteY38" fmla="*/ 4873 h 10000"/>
              <a:gd name="connsiteX39" fmla="*/ 1200 w 10000"/>
              <a:gd name="connsiteY39" fmla="*/ 4873 h 10000"/>
              <a:gd name="connsiteX40" fmla="*/ 1000 w 10000"/>
              <a:gd name="connsiteY40" fmla="*/ 4647 h 10000"/>
              <a:gd name="connsiteX41" fmla="*/ 1000 w 10000"/>
              <a:gd name="connsiteY41" fmla="*/ 4423 h 10000"/>
              <a:gd name="connsiteX42" fmla="*/ 800 w 10000"/>
              <a:gd name="connsiteY42" fmla="*/ 4647 h 10000"/>
              <a:gd name="connsiteX43" fmla="*/ 800 w 10000"/>
              <a:gd name="connsiteY43" fmla="*/ 4873 h 10000"/>
              <a:gd name="connsiteX44" fmla="*/ 800 w 10000"/>
              <a:gd name="connsiteY44" fmla="*/ 5098 h 10000"/>
              <a:gd name="connsiteX45" fmla="*/ 600 w 10000"/>
              <a:gd name="connsiteY45" fmla="*/ 5324 h 10000"/>
              <a:gd name="connsiteX46" fmla="*/ 600 w 10000"/>
              <a:gd name="connsiteY46" fmla="*/ 5324 h 10000"/>
              <a:gd name="connsiteX47" fmla="*/ 800 w 10000"/>
              <a:gd name="connsiteY47" fmla="*/ 5775 h 10000"/>
              <a:gd name="connsiteX48" fmla="*/ 600 w 10000"/>
              <a:gd name="connsiteY48" fmla="*/ 6001 h 10000"/>
              <a:gd name="connsiteX49" fmla="*/ 600 w 10000"/>
              <a:gd name="connsiteY49" fmla="*/ 6001 h 10000"/>
              <a:gd name="connsiteX50" fmla="*/ 600 w 10000"/>
              <a:gd name="connsiteY50" fmla="*/ 6227 h 10000"/>
              <a:gd name="connsiteX51" fmla="*/ 200 w 10000"/>
              <a:gd name="connsiteY51" fmla="*/ 6677 h 10000"/>
              <a:gd name="connsiteX52" fmla="*/ 0 w 10000"/>
              <a:gd name="connsiteY52" fmla="*/ 6677 h 10000"/>
              <a:gd name="connsiteX53" fmla="*/ 0 w 10000"/>
              <a:gd name="connsiteY53" fmla="*/ 6677 h 10000"/>
              <a:gd name="connsiteX54" fmla="*/ 0 w 10000"/>
              <a:gd name="connsiteY54" fmla="*/ 6902 h 10000"/>
              <a:gd name="connsiteX55" fmla="*/ 0 w 10000"/>
              <a:gd name="connsiteY55" fmla="*/ 7353 h 10000"/>
              <a:gd name="connsiteX56" fmla="*/ 0 w 10000"/>
              <a:gd name="connsiteY56" fmla="*/ 7353 h 10000"/>
              <a:gd name="connsiteX57" fmla="*/ 200 w 10000"/>
              <a:gd name="connsiteY57" fmla="*/ 7580 h 10000"/>
              <a:gd name="connsiteX58" fmla="*/ 200 w 10000"/>
              <a:gd name="connsiteY58" fmla="*/ 7580 h 10000"/>
              <a:gd name="connsiteX59" fmla="*/ 400 w 10000"/>
              <a:gd name="connsiteY59" fmla="*/ 8030 h 10000"/>
              <a:gd name="connsiteX60" fmla="*/ 400 w 10000"/>
              <a:gd name="connsiteY60" fmla="*/ 8030 h 10000"/>
              <a:gd name="connsiteX61" fmla="*/ 600 w 10000"/>
              <a:gd name="connsiteY61" fmla="*/ 8479 h 10000"/>
              <a:gd name="connsiteX62" fmla="*/ 1000 w 10000"/>
              <a:gd name="connsiteY62" fmla="*/ 8704 h 10000"/>
              <a:gd name="connsiteX63" fmla="*/ 1600 w 10000"/>
              <a:gd name="connsiteY63" fmla="*/ 9156 h 10000"/>
              <a:gd name="connsiteX64" fmla="*/ 1600 w 10000"/>
              <a:gd name="connsiteY64" fmla="*/ 9156 h 10000"/>
              <a:gd name="connsiteX65" fmla="*/ 1600 w 10000"/>
              <a:gd name="connsiteY65" fmla="*/ 9156 h 10000"/>
              <a:gd name="connsiteX66" fmla="*/ 1600 w 10000"/>
              <a:gd name="connsiteY66" fmla="*/ 9156 h 10000"/>
              <a:gd name="connsiteX67" fmla="*/ 1600 w 10000"/>
              <a:gd name="connsiteY67" fmla="*/ 9156 h 10000"/>
              <a:gd name="connsiteX68" fmla="*/ 1600 w 10000"/>
              <a:gd name="connsiteY68" fmla="*/ 9156 h 10000"/>
              <a:gd name="connsiteX69" fmla="*/ 1600 w 10000"/>
              <a:gd name="connsiteY69" fmla="*/ 9156 h 10000"/>
              <a:gd name="connsiteX70" fmla="*/ 1600 w 10000"/>
              <a:gd name="connsiteY70" fmla="*/ 9156 h 10000"/>
              <a:gd name="connsiteX71" fmla="*/ 1600 w 10000"/>
              <a:gd name="connsiteY71" fmla="*/ 9156 h 10000"/>
              <a:gd name="connsiteX72" fmla="*/ 1600 w 10000"/>
              <a:gd name="connsiteY72" fmla="*/ 9156 h 10000"/>
              <a:gd name="connsiteX73" fmla="*/ 1600 w 10000"/>
              <a:gd name="connsiteY73" fmla="*/ 9156 h 10000"/>
              <a:gd name="connsiteX74" fmla="*/ 1800 w 10000"/>
              <a:gd name="connsiteY74" fmla="*/ 9156 h 10000"/>
              <a:gd name="connsiteX75" fmla="*/ 1800 w 10000"/>
              <a:gd name="connsiteY75" fmla="*/ 9156 h 10000"/>
              <a:gd name="connsiteX76" fmla="*/ 1800 w 10000"/>
              <a:gd name="connsiteY76" fmla="*/ 9156 h 10000"/>
              <a:gd name="connsiteX77" fmla="*/ 1800 w 10000"/>
              <a:gd name="connsiteY77" fmla="*/ 9156 h 10000"/>
              <a:gd name="connsiteX78" fmla="*/ 1800 w 10000"/>
              <a:gd name="connsiteY78" fmla="*/ 9156 h 10000"/>
              <a:gd name="connsiteX79" fmla="*/ 1800 w 10000"/>
              <a:gd name="connsiteY79" fmla="*/ 9156 h 10000"/>
              <a:gd name="connsiteX80" fmla="*/ 1800 w 10000"/>
              <a:gd name="connsiteY80" fmla="*/ 9156 h 10000"/>
              <a:gd name="connsiteX81" fmla="*/ 1800 w 10000"/>
              <a:gd name="connsiteY81" fmla="*/ 9156 h 10000"/>
              <a:gd name="connsiteX82" fmla="*/ 1800 w 10000"/>
              <a:gd name="connsiteY82" fmla="*/ 9156 h 10000"/>
              <a:gd name="connsiteX83" fmla="*/ 1800 w 10000"/>
              <a:gd name="connsiteY83" fmla="*/ 9156 h 10000"/>
              <a:gd name="connsiteX84" fmla="*/ 1800 w 10000"/>
              <a:gd name="connsiteY84" fmla="*/ 9156 h 10000"/>
              <a:gd name="connsiteX85" fmla="*/ 1800 w 10000"/>
              <a:gd name="connsiteY85" fmla="*/ 9156 h 10000"/>
              <a:gd name="connsiteX86" fmla="*/ 1800 w 10000"/>
              <a:gd name="connsiteY86" fmla="*/ 9156 h 10000"/>
              <a:gd name="connsiteX87" fmla="*/ 1800 w 10000"/>
              <a:gd name="connsiteY87" fmla="*/ 9156 h 10000"/>
              <a:gd name="connsiteX88" fmla="*/ 1800 w 10000"/>
              <a:gd name="connsiteY88" fmla="*/ 9156 h 10000"/>
              <a:gd name="connsiteX89" fmla="*/ 1800 w 10000"/>
              <a:gd name="connsiteY89" fmla="*/ 9156 h 10000"/>
              <a:gd name="connsiteX90" fmla="*/ 1800 w 10000"/>
              <a:gd name="connsiteY90" fmla="*/ 9156 h 10000"/>
              <a:gd name="connsiteX91" fmla="*/ 1800 w 10000"/>
              <a:gd name="connsiteY91" fmla="*/ 9156 h 10000"/>
              <a:gd name="connsiteX92" fmla="*/ 2200 w 10000"/>
              <a:gd name="connsiteY92" fmla="*/ 9831 h 10000"/>
              <a:gd name="connsiteX93" fmla="*/ 3000 w 10000"/>
              <a:gd name="connsiteY93" fmla="*/ 9831 h 10000"/>
              <a:gd name="connsiteX94" fmla="*/ 3000 w 10000"/>
              <a:gd name="connsiteY94" fmla="*/ 9831 h 10000"/>
              <a:gd name="connsiteX95" fmla="*/ 3200 w 10000"/>
              <a:gd name="connsiteY95" fmla="*/ 9606 h 10000"/>
              <a:gd name="connsiteX96" fmla="*/ 3400 w 10000"/>
              <a:gd name="connsiteY96" fmla="*/ 9606 h 10000"/>
              <a:gd name="connsiteX97" fmla="*/ 3600 w 10000"/>
              <a:gd name="connsiteY97" fmla="*/ 9606 h 10000"/>
              <a:gd name="connsiteX98" fmla="*/ 3600 w 10000"/>
              <a:gd name="connsiteY98" fmla="*/ 9606 h 10000"/>
              <a:gd name="connsiteX99" fmla="*/ 3800 w 10000"/>
              <a:gd name="connsiteY99" fmla="*/ 9606 h 10000"/>
              <a:gd name="connsiteX100" fmla="*/ 4000 w 10000"/>
              <a:gd name="connsiteY100" fmla="*/ 9381 h 10000"/>
              <a:gd name="connsiteX101" fmla="*/ 4000 w 10000"/>
              <a:gd name="connsiteY101" fmla="*/ 9381 h 10000"/>
              <a:gd name="connsiteX102" fmla="*/ 4000 w 10000"/>
              <a:gd name="connsiteY102" fmla="*/ 8930 h 10000"/>
              <a:gd name="connsiteX103" fmla="*/ 4200 w 10000"/>
              <a:gd name="connsiteY103" fmla="*/ 8930 h 10000"/>
              <a:gd name="connsiteX104" fmla="*/ 4400 w 10000"/>
              <a:gd name="connsiteY104" fmla="*/ 9156 h 10000"/>
              <a:gd name="connsiteX105" fmla="*/ 4600 w 10000"/>
              <a:gd name="connsiteY105" fmla="*/ 8930 h 10000"/>
              <a:gd name="connsiteX106" fmla="*/ 5000 w 10000"/>
              <a:gd name="connsiteY106" fmla="*/ 8704 h 10000"/>
              <a:gd name="connsiteX107" fmla="*/ 5000 w 10000"/>
              <a:gd name="connsiteY107" fmla="*/ 8704 h 10000"/>
              <a:gd name="connsiteX108" fmla="*/ 5400 w 10000"/>
              <a:gd name="connsiteY108" fmla="*/ 8479 h 10000"/>
              <a:gd name="connsiteX109" fmla="*/ 5400 w 10000"/>
              <a:gd name="connsiteY109" fmla="*/ 8479 h 10000"/>
              <a:gd name="connsiteX110" fmla="*/ 5400 w 10000"/>
              <a:gd name="connsiteY110" fmla="*/ 8254 h 10000"/>
              <a:gd name="connsiteX111" fmla="*/ 5400 w 10000"/>
              <a:gd name="connsiteY111" fmla="*/ 8254 h 10000"/>
              <a:gd name="connsiteX112" fmla="*/ 5400 w 10000"/>
              <a:gd name="connsiteY112" fmla="*/ 8254 h 10000"/>
              <a:gd name="connsiteX113" fmla="*/ 5400 w 10000"/>
              <a:gd name="connsiteY113" fmla="*/ 8030 h 10000"/>
              <a:gd name="connsiteX114" fmla="*/ 5400 w 10000"/>
              <a:gd name="connsiteY114" fmla="*/ 8030 h 10000"/>
              <a:gd name="connsiteX115" fmla="*/ 5400 w 10000"/>
              <a:gd name="connsiteY115" fmla="*/ 7804 h 10000"/>
              <a:gd name="connsiteX116" fmla="*/ 5400 w 10000"/>
              <a:gd name="connsiteY116" fmla="*/ 7580 h 10000"/>
              <a:gd name="connsiteX117" fmla="*/ 5600 w 10000"/>
              <a:gd name="connsiteY117" fmla="*/ 7353 h 10000"/>
              <a:gd name="connsiteX118" fmla="*/ 5600 w 10000"/>
              <a:gd name="connsiteY118" fmla="*/ 7127 h 10000"/>
              <a:gd name="connsiteX119" fmla="*/ 5600 w 10000"/>
              <a:gd name="connsiteY119" fmla="*/ 6902 h 10000"/>
              <a:gd name="connsiteX120" fmla="*/ 5800 w 10000"/>
              <a:gd name="connsiteY120" fmla="*/ 6677 h 10000"/>
              <a:gd name="connsiteX121" fmla="*/ 5800 w 10000"/>
              <a:gd name="connsiteY121" fmla="*/ 6453 h 10000"/>
              <a:gd name="connsiteX122" fmla="*/ 5800 w 10000"/>
              <a:gd name="connsiteY122" fmla="*/ 6227 h 10000"/>
              <a:gd name="connsiteX123" fmla="*/ 6000 w 10000"/>
              <a:gd name="connsiteY123" fmla="*/ 6001 h 10000"/>
              <a:gd name="connsiteX124" fmla="*/ 6000 w 10000"/>
              <a:gd name="connsiteY124" fmla="*/ 6001 h 10000"/>
              <a:gd name="connsiteX125" fmla="*/ 6000 w 10000"/>
              <a:gd name="connsiteY125" fmla="*/ 5549 h 10000"/>
              <a:gd name="connsiteX126" fmla="*/ 6200 w 10000"/>
              <a:gd name="connsiteY126" fmla="*/ 5549 h 10000"/>
              <a:gd name="connsiteX127" fmla="*/ 6200 w 10000"/>
              <a:gd name="connsiteY127" fmla="*/ 5098 h 10000"/>
              <a:gd name="connsiteX128" fmla="*/ 6200 w 10000"/>
              <a:gd name="connsiteY128" fmla="*/ 5098 h 10000"/>
              <a:gd name="connsiteX129" fmla="*/ 6200 w 10000"/>
              <a:gd name="connsiteY129" fmla="*/ 4873 h 10000"/>
              <a:gd name="connsiteX130" fmla="*/ 6400 w 10000"/>
              <a:gd name="connsiteY130" fmla="*/ 4647 h 10000"/>
              <a:gd name="connsiteX131" fmla="*/ 6600 w 10000"/>
              <a:gd name="connsiteY131" fmla="*/ 4873 h 10000"/>
              <a:gd name="connsiteX132" fmla="*/ 6600 w 10000"/>
              <a:gd name="connsiteY132" fmla="*/ 4873 h 10000"/>
              <a:gd name="connsiteX133" fmla="*/ 6800 w 10000"/>
              <a:gd name="connsiteY133" fmla="*/ 5098 h 10000"/>
              <a:gd name="connsiteX134" fmla="*/ 6800 w 10000"/>
              <a:gd name="connsiteY134" fmla="*/ 5098 h 10000"/>
              <a:gd name="connsiteX135" fmla="*/ 6800 w 10000"/>
              <a:gd name="connsiteY135" fmla="*/ 5098 h 10000"/>
              <a:gd name="connsiteX136" fmla="*/ 7200 w 10000"/>
              <a:gd name="connsiteY136" fmla="*/ 4873 h 10000"/>
              <a:gd name="connsiteX137" fmla="*/ 7200 w 10000"/>
              <a:gd name="connsiteY137" fmla="*/ 4647 h 10000"/>
              <a:gd name="connsiteX138" fmla="*/ 7400 w 10000"/>
              <a:gd name="connsiteY138" fmla="*/ 4423 h 10000"/>
              <a:gd name="connsiteX139" fmla="*/ 7400 w 10000"/>
              <a:gd name="connsiteY139" fmla="*/ 4196 h 10000"/>
              <a:gd name="connsiteX140" fmla="*/ 7400 w 10000"/>
              <a:gd name="connsiteY140" fmla="*/ 3747 h 10000"/>
              <a:gd name="connsiteX141" fmla="*/ 7800 w 10000"/>
              <a:gd name="connsiteY141" fmla="*/ 3521 h 10000"/>
              <a:gd name="connsiteX142" fmla="*/ 8000 w 10000"/>
              <a:gd name="connsiteY142" fmla="*/ 3521 h 10000"/>
              <a:gd name="connsiteX143" fmla="*/ 8000 w 10000"/>
              <a:gd name="connsiteY143" fmla="*/ 3521 h 10000"/>
              <a:gd name="connsiteX144" fmla="*/ 8200 w 10000"/>
              <a:gd name="connsiteY144" fmla="*/ 3069 h 10000"/>
              <a:gd name="connsiteX145" fmla="*/ 8400 w 10000"/>
              <a:gd name="connsiteY145" fmla="*/ 2843 h 10000"/>
              <a:gd name="connsiteX146" fmla="*/ 8400 w 10000"/>
              <a:gd name="connsiteY146" fmla="*/ 2843 h 10000"/>
              <a:gd name="connsiteX147" fmla="*/ 8400 w 10000"/>
              <a:gd name="connsiteY147" fmla="*/ 2618 h 10000"/>
              <a:gd name="connsiteX148" fmla="*/ 8600 w 10000"/>
              <a:gd name="connsiteY148" fmla="*/ 2393 h 10000"/>
              <a:gd name="connsiteX149" fmla="*/ 8600 w 10000"/>
              <a:gd name="connsiteY149" fmla="*/ 1940 h 10000"/>
              <a:gd name="connsiteX150" fmla="*/ 8600 w 10000"/>
              <a:gd name="connsiteY150" fmla="*/ 1940 h 10000"/>
              <a:gd name="connsiteX151" fmla="*/ 8600 w 10000"/>
              <a:gd name="connsiteY151" fmla="*/ 1717 h 10000"/>
              <a:gd name="connsiteX152" fmla="*/ 8600 w 10000"/>
              <a:gd name="connsiteY152" fmla="*/ 1717 h 10000"/>
              <a:gd name="connsiteX153" fmla="*/ 8800 w 10000"/>
              <a:gd name="connsiteY153" fmla="*/ 1491 h 10000"/>
              <a:gd name="connsiteX154" fmla="*/ 9000 w 10000"/>
              <a:gd name="connsiteY154" fmla="*/ 1491 h 10000"/>
              <a:gd name="connsiteX155" fmla="*/ 9000 w 10000"/>
              <a:gd name="connsiteY155" fmla="*/ 1491 h 10000"/>
              <a:gd name="connsiteX156" fmla="*/ 9400 w 10000"/>
              <a:gd name="connsiteY156" fmla="*/ 1717 h 10000"/>
              <a:gd name="connsiteX157" fmla="*/ 9600 w 10000"/>
              <a:gd name="connsiteY157" fmla="*/ 1717 h 10000"/>
              <a:gd name="connsiteX158" fmla="*/ 9600 w 10000"/>
              <a:gd name="connsiteY158" fmla="*/ 1940 h 10000"/>
              <a:gd name="connsiteX159" fmla="*/ 9800 w 10000"/>
              <a:gd name="connsiteY159" fmla="*/ 1940 h 10000"/>
              <a:gd name="connsiteX160" fmla="*/ 9800 w 10000"/>
              <a:gd name="connsiteY160" fmla="*/ 1940 h 10000"/>
              <a:gd name="connsiteX161" fmla="*/ 10000 w 10000"/>
              <a:gd name="connsiteY161" fmla="*/ 1491 h 10000"/>
              <a:gd name="connsiteX162" fmla="*/ 10000 w 10000"/>
              <a:gd name="connsiteY162" fmla="*/ 1266 h 10000"/>
              <a:gd name="connsiteX163" fmla="*/ 9800 w 10000"/>
              <a:gd name="connsiteY163" fmla="*/ 1266 h 10000"/>
              <a:gd name="connsiteX164" fmla="*/ 9800 w 10000"/>
              <a:gd name="connsiteY164" fmla="*/ 1040 h 10000"/>
              <a:gd name="connsiteX165" fmla="*/ 9600 w 10000"/>
              <a:gd name="connsiteY165" fmla="*/ 1040 h 10000"/>
              <a:gd name="connsiteX166" fmla="*/ 9600 w 10000"/>
              <a:gd name="connsiteY166" fmla="*/ 1040 h 10000"/>
              <a:gd name="connsiteX167" fmla="*/ 9600 w 10000"/>
              <a:gd name="connsiteY167" fmla="*/ 817 h 10000"/>
              <a:gd name="connsiteX168" fmla="*/ 9600 w 10000"/>
              <a:gd name="connsiteY168" fmla="*/ 817 h 10000"/>
              <a:gd name="connsiteX169" fmla="*/ 9600 w 10000"/>
              <a:gd name="connsiteY169" fmla="*/ 817 h 10000"/>
              <a:gd name="connsiteX170" fmla="*/ 9400 w 10000"/>
              <a:gd name="connsiteY170" fmla="*/ 817 h 10000"/>
              <a:gd name="connsiteX171" fmla="*/ 9200 w 10000"/>
              <a:gd name="connsiteY171" fmla="*/ 817 h 10000"/>
              <a:gd name="connsiteX172" fmla="*/ 9000 w 10000"/>
              <a:gd name="connsiteY172" fmla="*/ 817 h 10000"/>
              <a:gd name="connsiteX173" fmla="*/ 8800 w 10000"/>
              <a:gd name="connsiteY173" fmla="*/ 817 h 10000"/>
              <a:gd name="connsiteX174" fmla="*/ 8600 w 10000"/>
              <a:gd name="connsiteY174" fmla="*/ 817 h 10000"/>
              <a:gd name="connsiteX175" fmla="*/ 8400 w 10000"/>
              <a:gd name="connsiteY175" fmla="*/ 1040 h 10000"/>
              <a:gd name="connsiteX176" fmla="*/ 8400 w 10000"/>
              <a:gd name="connsiteY176" fmla="*/ 1040 h 10000"/>
              <a:gd name="connsiteX177" fmla="*/ 8400 w 10000"/>
              <a:gd name="connsiteY177" fmla="*/ 1266 h 10000"/>
              <a:gd name="connsiteX178" fmla="*/ 8200 w 10000"/>
              <a:gd name="connsiteY178" fmla="*/ 1266 h 10000"/>
              <a:gd name="connsiteX179" fmla="*/ 7800 w 10000"/>
              <a:gd name="connsiteY179" fmla="*/ 1266 h 10000"/>
              <a:gd name="connsiteX180" fmla="*/ 7800 w 10000"/>
              <a:gd name="connsiteY180" fmla="*/ 1266 h 10000"/>
              <a:gd name="connsiteX181" fmla="*/ 7600 w 10000"/>
              <a:gd name="connsiteY181" fmla="*/ 1040 h 10000"/>
              <a:gd name="connsiteX182" fmla="*/ 7600 w 10000"/>
              <a:gd name="connsiteY182" fmla="*/ 1266 h 10000"/>
              <a:gd name="connsiteX183" fmla="*/ 7600 w 10000"/>
              <a:gd name="connsiteY183" fmla="*/ 1266 h 10000"/>
              <a:gd name="connsiteX184" fmla="*/ 7400 w 10000"/>
              <a:gd name="connsiteY184" fmla="*/ 1717 h 10000"/>
              <a:gd name="connsiteX185" fmla="*/ 7200 w 10000"/>
              <a:gd name="connsiteY185" fmla="*/ 1717 h 10000"/>
              <a:gd name="connsiteX186" fmla="*/ 7200 w 10000"/>
              <a:gd name="connsiteY186" fmla="*/ 1717 h 10000"/>
              <a:gd name="connsiteX187" fmla="*/ 7000 w 10000"/>
              <a:gd name="connsiteY187" fmla="*/ 1940 h 10000"/>
              <a:gd name="connsiteX188" fmla="*/ 7000 w 10000"/>
              <a:gd name="connsiteY188" fmla="*/ 1940 h 10000"/>
              <a:gd name="connsiteX189" fmla="*/ 7000 w 10000"/>
              <a:gd name="connsiteY189" fmla="*/ 1940 h 10000"/>
              <a:gd name="connsiteX190" fmla="*/ 6800 w 10000"/>
              <a:gd name="connsiteY190" fmla="*/ 2167 h 10000"/>
              <a:gd name="connsiteX191" fmla="*/ 6800 w 10000"/>
              <a:gd name="connsiteY191" fmla="*/ 2393 h 10000"/>
              <a:gd name="connsiteX192" fmla="*/ 6400 w 10000"/>
              <a:gd name="connsiteY192" fmla="*/ 2843 h 10000"/>
              <a:gd name="connsiteX193" fmla="*/ 6200 w 10000"/>
              <a:gd name="connsiteY193" fmla="*/ 2843 h 10000"/>
              <a:gd name="connsiteX194" fmla="*/ 6200 w 10000"/>
              <a:gd name="connsiteY194" fmla="*/ 1717 h 10000"/>
              <a:gd name="connsiteX195" fmla="*/ 6000 w 10000"/>
              <a:gd name="connsiteY195" fmla="*/ 1040 h 10000"/>
              <a:gd name="connsiteX0" fmla="*/ 6000 w 10000"/>
              <a:gd name="connsiteY0" fmla="*/ 1040 h 10000"/>
              <a:gd name="connsiteX1" fmla="*/ 5400 w 10000"/>
              <a:gd name="connsiteY1" fmla="*/ 1266 h 10000"/>
              <a:gd name="connsiteX2" fmla="*/ 3800 w 10000"/>
              <a:gd name="connsiteY2" fmla="*/ 1491 h 10000"/>
              <a:gd name="connsiteX3" fmla="*/ 3800 w 10000"/>
              <a:gd name="connsiteY3" fmla="*/ 1491 h 10000"/>
              <a:gd name="connsiteX4" fmla="*/ 3600 w 10000"/>
              <a:gd name="connsiteY4" fmla="*/ 817 h 10000"/>
              <a:gd name="connsiteX5" fmla="*/ 3600 w 10000"/>
              <a:gd name="connsiteY5" fmla="*/ 140 h 10000"/>
              <a:gd name="connsiteX6" fmla="*/ 3527 w 10000"/>
              <a:gd name="connsiteY6" fmla="*/ 35 h 10000"/>
              <a:gd name="connsiteX7" fmla="*/ 3527 w 10000"/>
              <a:gd name="connsiteY7" fmla="*/ 181 h 10000"/>
              <a:gd name="connsiteX8" fmla="*/ 3412 w 10000"/>
              <a:gd name="connsiteY8" fmla="*/ 265 h 10000"/>
              <a:gd name="connsiteX9" fmla="*/ 3285 w 10000"/>
              <a:gd name="connsiteY9" fmla="*/ 644 h 10000"/>
              <a:gd name="connsiteX10" fmla="*/ 3412 w 10000"/>
              <a:gd name="connsiteY10" fmla="*/ 408 h 10000"/>
              <a:gd name="connsiteX11" fmla="*/ 3538 w 10000"/>
              <a:gd name="connsiteY11" fmla="*/ 966 h 10000"/>
              <a:gd name="connsiteX12" fmla="*/ 3485 w 10000"/>
              <a:gd name="connsiteY12" fmla="*/ 546 h 10000"/>
              <a:gd name="connsiteX13" fmla="*/ 3369 w 10000"/>
              <a:gd name="connsiteY13" fmla="*/ 569 h 10000"/>
              <a:gd name="connsiteX14" fmla="*/ 3284 w 10000"/>
              <a:gd name="connsiteY14" fmla="*/ 271 h 10000"/>
              <a:gd name="connsiteX15" fmla="*/ 3200 w 10000"/>
              <a:gd name="connsiteY15" fmla="*/ 591 h 10000"/>
              <a:gd name="connsiteX16" fmla="*/ 3200 w 10000"/>
              <a:gd name="connsiteY16" fmla="*/ 1040 h 10000"/>
              <a:gd name="connsiteX17" fmla="*/ 3200 w 10000"/>
              <a:gd name="connsiteY17" fmla="*/ 1040 h 10000"/>
              <a:gd name="connsiteX18" fmla="*/ 3200 w 10000"/>
              <a:gd name="connsiteY18" fmla="*/ 1717 h 10000"/>
              <a:gd name="connsiteX19" fmla="*/ 3000 w 10000"/>
              <a:gd name="connsiteY19" fmla="*/ 2167 h 10000"/>
              <a:gd name="connsiteX20" fmla="*/ 3000 w 10000"/>
              <a:gd name="connsiteY20" fmla="*/ 2167 h 10000"/>
              <a:gd name="connsiteX21" fmla="*/ 2800 w 10000"/>
              <a:gd name="connsiteY21" fmla="*/ 2618 h 10000"/>
              <a:gd name="connsiteX22" fmla="*/ 2000 w 10000"/>
              <a:gd name="connsiteY22" fmla="*/ 3069 h 10000"/>
              <a:gd name="connsiteX23" fmla="*/ 2000 w 10000"/>
              <a:gd name="connsiteY23" fmla="*/ 3069 h 10000"/>
              <a:gd name="connsiteX24" fmla="*/ 2000 w 10000"/>
              <a:gd name="connsiteY24" fmla="*/ 3069 h 10000"/>
              <a:gd name="connsiteX25" fmla="*/ 2000 w 10000"/>
              <a:gd name="connsiteY25" fmla="*/ 3069 h 10000"/>
              <a:gd name="connsiteX26" fmla="*/ 1800 w 10000"/>
              <a:gd name="connsiteY26" fmla="*/ 3295 h 10000"/>
              <a:gd name="connsiteX27" fmla="*/ 1600 w 10000"/>
              <a:gd name="connsiteY27" fmla="*/ 3521 h 10000"/>
              <a:gd name="connsiteX28" fmla="*/ 1600 w 10000"/>
              <a:gd name="connsiteY28" fmla="*/ 3521 h 10000"/>
              <a:gd name="connsiteX29" fmla="*/ 1400 w 10000"/>
              <a:gd name="connsiteY29" fmla="*/ 3747 h 10000"/>
              <a:gd name="connsiteX30" fmla="*/ 1400 w 10000"/>
              <a:gd name="connsiteY30" fmla="*/ 3747 h 10000"/>
              <a:gd name="connsiteX31" fmla="*/ 1400 w 10000"/>
              <a:gd name="connsiteY31" fmla="*/ 3747 h 10000"/>
              <a:gd name="connsiteX32" fmla="*/ 1400 w 10000"/>
              <a:gd name="connsiteY32" fmla="*/ 3971 h 10000"/>
              <a:gd name="connsiteX33" fmla="*/ 1400 w 10000"/>
              <a:gd name="connsiteY33" fmla="*/ 3971 h 10000"/>
              <a:gd name="connsiteX34" fmla="*/ 1400 w 10000"/>
              <a:gd name="connsiteY34" fmla="*/ 4196 h 10000"/>
              <a:gd name="connsiteX35" fmla="*/ 1400 w 10000"/>
              <a:gd name="connsiteY35" fmla="*/ 4647 h 10000"/>
              <a:gd name="connsiteX36" fmla="*/ 1400 w 10000"/>
              <a:gd name="connsiteY36" fmla="*/ 4647 h 10000"/>
              <a:gd name="connsiteX37" fmla="*/ 1400 w 10000"/>
              <a:gd name="connsiteY37" fmla="*/ 4647 h 10000"/>
              <a:gd name="connsiteX38" fmla="*/ 1400 w 10000"/>
              <a:gd name="connsiteY38" fmla="*/ 4873 h 10000"/>
              <a:gd name="connsiteX39" fmla="*/ 1200 w 10000"/>
              <a:gd name="connsiteY39" fmla="*/ 4873 h 10000"/>
              <a:gd name="connsiteX40" fmla="*/ 1000 w 10000"/>
              <a:gd name="connsiteY40" fmla="*/ 4647 h 10000"/>
              <a:gd name="connsiteX41" fmla="*/ 1000 w 10000"/>
              <a:gd name="connsiteY41" fmla="*/ 4423 h 10000"/>
              <a:gd name="connsiteX42" fmla="*/ 800 w 10000"/>
              <a:gd name="connsiteY42" fmla="*/ 4647 h 10000"/>
              <a:gd name="connsiteX43" fmla="*/ 800 w 10000"/>
              <a:gd name="connsiteY43" fmla="*/ 4873 h 10000"/>
              <a:gd name="connsiteX44" fmla="*/ 800 w 10000"/>
              <a:gd name="connsiteY44" fmla="*/ 5098 h 10000"/>
              <a:gd name="connsiteX45" fmla="*/ 600 w 10000"/>
              <a:gd name="connsiteY45" fmla="*/ 5324 h 10000"/>
              <a:gd name="connsiteX46" fmla="*/ 600 w 10000"/>
              <a:gd name="connsiteY46" fmla="*/ 5324 h 10000"/>
              <a:gd name="connsiteX47" fmla="*/ 800 w 10000"/>
              <a:gd name="connsiteY47" fmla="*/ 5775 h 10000"/>
              <a:gd name="connsiteX48" fmla="*/ 600 w 10000"/>
              <a:gd name="connsiteY48" fmla="*/ 6001 h 10000"/>
              <a:gd name="connsiteX49" fmla="*/ 600 w 10000"/>
              <a:gd name="connsiteY49" fmla="*/ 6001 h 10000"/>
              <a:gd name="connsiteX50" fmla="*/ 600 w 10000"/>
              <a:gd name="connsiteY50" fmla="*/ 6227 h 10000"/>
              <a:gd name="connsiteX51" fmla="*/ 200 w 10000"/>
              <a:gd name="connsiteY51" fmla="*/ 6677 h 10000"/>
              <a:gd name="connsiteX52" fmla="*/ 0 w 10000"/>
              <a:gd name="connsiteY52" fmla="*/ 6677 h 10000"/>
              <a:gd name="connsiteX53" fmla="*/ 0 w 10000"/>
              <a:gd name="connsiteY53" fmla="*/ 6677 h 10000"/>
              <a:gd name="connsiteX54" fmla="*/ 0 w 10000"/>
              <a:gd name="connsiteY54" fmla="*/ 6902 h 10000"/>
              <a:gd name="connsiteX55" fmla="*/ 0 w 10000"/>
              <a:gd name="connsiteY55" fmla="*/ 7353 h 10000"/>
              <a:gd name="connsiteX56" fmla="*/ 0 w 10000"/>
              <a:gd name="connsiteY56" fmla="*/ 7353 h 10000"/>
              <a:gd name="connsiteX57" fmla="*/ 200 w 10000"/>
              <a:gd name="connsiteY57" fmla="*/ 7580 h 10000"/>
              <a:gd name="connsiteX58" fmla="*/ 200 w 10000"/>
              <a:gd name="connsiteY58" fmla="*/ 7580 h 10000"/>
              <a:gd name="connsiteX59" fmla="*/ 400 w 10000"/>
              <a:gd name="connsiteY59" fmla="*/ 8030 h 10000"/>
              <a:gd name="connsiteX60" fmla="*/ 400 w 10000"/>
              <a:gd name="connsiteY60" fmla="*/ 8030 h 10000"/>
              <a:gd name="connsiteX61" fmla="*/ 600 w 10000"/>
              <a:gd name="connsiteY61" fmla="*/ 8479 h 10000"/>
              <a:gd name="connsiteX62" fmla="*/ 1000 w 10000"/>
              <a:gd name="connsiteY62" fmla="*/ 8704 h 10000"/>
              <a:gd name="connsiteX63" fmla="*/ 1600 w 10000"/>
              <a:gd name="connsiteY63" fmla="*/ 9156 h 10000"/>
              <a:gd name="connsiteX64" fmla="*/ 1600 w 10000"/>
              <a:gd name="connsiteY64" fmla="*/ 9156 h 10000"/>
              <a:gd name="connsiteX65" fmla="*/ 1600 w 10000"/>
              <a:gd name="connsiteY65" fmla="*/ 9156 h 10000"/>
              <a:gd name="connsiteX66" fmla="*/ 1600 w 10000"/>
              <a:gd name="connsiteY66" fmla="*/ 9156 h 10000"/>
              <a:gd name="connsiteX67" fmla="*/ 1600 w 10000"/>
              <a:gd name="connsiteY67" fmla="*/ 9156 h 10000"/>
              <a:gd name="connsiteX68" fmla="*/ 1600 w 10000"/>
              <a:gd name="connsiteY68" fmla="*/ 9156 h 10000"/>
              <a:gd name="connsiteX69" fmla="*/ 1600 w 10000"/>
              <a:gd name="connsiteY69" fmla="*/ 9156 h 10000"/>
              <a:gd name="connsiteX70" fmla="*/ 1600 w 10000"/>
              <a:gd name="connsiteY70" fmla="*/ 9156 h 10000"/>
              <a:gd name="connsiteX71" fmla="*/ 1600 w 10000"/>
              <a:gd name="connsiteY71" fmla="*/ 9156 h 10000"/>
              <a:gd name="connsiteX72" fmla="*/ 1600 w 10000"/>
              <a:gd name="connsiteY72" fmla="*/ 9156 h 10000"/>
              <a:gd name="connsiteX73" fmla="*/ 1600 w 10000"/>
              <a:gd name="connsiteY73" fmla="*/ 9156 h 10000"/>
              <a:gd name="connsiteX74" fmla="*/ 1800 w 10000"/>
              <a:gd name="connsiteY74" fmla="*/ 9156 h 10000"/>
              <a:gd name="connsiteX75" fmla="*/ 1800 w 10000"/>
              <a:gd name="connsiteY75" fmla="*/ 9156 h 10000"/>
              <a:gd name="connsiteX76" fmla="*/ 1800 w 10000"/>
              <a:gd name="connsiteY76" fmla="*/ 9156 h 10000"/>
              <a:gd name="connsiteX77" fmla="*/ 1800 w 10000"/>
              <a:gd name="connsiteY77" fmla="*/ 9156 h 10000"/>
              <a:gd name="connsiteX78" fmla="*/ 1800 w 10000"/>
              <a:gd name="connsiteY78" fmla="*/ 9156 h 10000"/>
              <a:gd name="connsiteX79" fmla="*/ 1800 w 10000"/>
              <a:gd name="connsiteY79" fmla="*/ 9156 h 10000"/>
              <a:gd name="connsiteX80" fmla="*/ 1800 w 10000"/>
              <a:gd name="connsiteY80" fmla="*/ 9156 h 10000"/>
              <a:gd name="connsiteX81" fmla="*/ 1800 w 10000"/>
              <a:gd name="connsiteY81" fmla="*/ 9156 h 10000"/>
              <a:gd name="connsiteX82" fmla="*/ 1800 w 10000"/>
              <a:gd name="connsiteY82" fmla="*/ 9156 h 10000"/>
              <a:gd name="connsiteX83" fmla="*/ 1800 w 10000"/>
              <a:gd name="connsiteY83" fmla="*/ 9156 h 10000"/>
              <a:gd name="connsiteX84" fmla="*/ 1800 w 10000"/>
              <a:gd name="connsiteY84" fmla="*/ 9156 h 10000"/>
              <a:gd name="connsiteX85" fmla="*/ 1800 w 10000"/>
              <a:gd name="connsiteY85" fmla="*/ 9156 h 10000"/>
              <a:gd name="connsiteX86" fmla="*/ 1800 w 10000"/>
              <a:gd name="connsiteY86" fmla="*/ 9156 h 10000"/>
              <a:gd name="connsiteX87" fmla="*/ 1800 w 10000"/>
              <a:gd name="connsiteY87" fmla="*/ 9156 h 10000"/>
              <a:gd name="connsiteX88" fmla="*/ 1800 w 10000"/>
              <a:gd name="connsiteY88" fmla="*/ 9156 h 10000"/>
              <a:gd name="connsiteX89" fmla="*/ 1800 w 10000"/>
              <a:gd name="connsiteY89" fmla="*/ 9156 h 10000"/>
              <a:gd name="connsiteX90" fmla="*/ 1800 w 10000"/>
              <a:gd name="connsiteY90" fmla="*/ 9156 h 10000"/>
              <a:gd name="connsiteX91" fmla="*/ 1800 w 10000"/>
              <a:gd name="connsiteY91" fmla="*/ 9156 h 10000"/>
              <a:gd name="connsiteX92" fmla="*/ 2200 w 10000"/>
              <a:gd name="connsiteY92" fmla="*/ 9831 h 10000"/>
              <a:gd name="connsiteX93" fmla="*/ 3000 w 10000"/>
              <a:gd name="connsiteY93" fmla="*/ 9831 h 10000"/>
              <a:gd name="connsiteX94" fmla="*/ 3000 w 10000"/>
              <a:gd name="connsiteY94" fmla="*/ 9831 h 10000"/>
              <a:gd name="connsiteX95" fmla="*/ 3200 w 10000"/>
              <a:gd name="connsiteY95" fmla="*/ 9606 h 10000"/>
              <a:gd name="connsiteX96" fmla="*/ 3400 w 10000"/>
              <a:gd name="connsiteY96" fmla="*/ 9606 h 10000"/>
              <a:gd name="connsiteX97" fmla="*/ 3600 w 10000"/>
              <a:gd name="connsiteY97" fmla="*/ 9606 h 10000"/>
              <a:gd name="connsiteX98" fmla="*/ 3600 w 10000"/>
              <a:gd name="connsiteY98" fmla="*/ 9606 h 10000"/>
              <a:gd name="connsiteX99" fmla="*/ 3800 w 10000"/>
              <a:gd name="connsiteY99" fmla="*/ 9606 h 10000"/>
              <a:gd name="connsiteX100" fmla="*/ 4000 w 10000"/>
              <a:gd name="connsiteY100" fmla="*/ 9381 h 10000"/>
              <a:gd name="connsiteX101" fmla="*/ 4000 w 10000"/>
              <a:gd name="connsiteY101" fmla="*/ 9381 h 10000"/>
              <a:gd name="connsiteX102" fmla="*/ 4000 w 10000"/>
              <a:gd name="connsiteY102" fmla="*/ 8930 h 10000"/>
              <a:gd name="connsiteX103" fmla="*/ 4200 w 10000"/>
              <a:gd name="connsiteY103" fmla="*/ 8930 h 10000"/>
              <a:gd name="connsiteX104" fmla="*/ 4400 w 10000"/>
              <a:gd name="connsiteY104" fmla="*/ 9156 h 10000"/>
              <a:gd name="connsiteX105" fmla="*/ 4600 w 10000"/>
              <a:gd name="connsiteY105" fmla="*/ 8930 h 10000"/>
              <a:gd name="connsiteX106" fmla="*/ 5000 w 10000"/>
              <a:gd name="connsiteY106" fmla="*/ 8704 h 10000"/>
              <a:gd name="connsiteX107" fmla="*/ 5000 w 10000"/>
              <a:gd name="connsiteY107" fmla="*/ 8704 h 10000"/>
              <a:gd name="connsiteX108" fmla="*/ 5400 w 10000"/>
              <a:gd name="connsiteY108" fmla="*/ 8479 h 10000"/>
              <a:gd name="connsiteX109" fmla="*/ 5400 w 10000"/>
              <a:gd name="connsiteY109" fmla="*/ 8479 h 10000"/>
              <a:gd name="connsiteX110" fmla="*/ 5400 w 10000"/>
              <a:gd name="connsiteY110" fmla="*/ 8254 h 10000"/>
              <a:gd name="connsiteX111" fmla="*/ 5400 w 10000"/>
              <a:gd name="connsiteY111" fmla="*/ 8254 h 10000"/>
              <a:gd name="connsiteX112" fmla="*/ 5400 w 10000"/>
              <a:gd name="connsiteY112" fmla="*/ 8254 h 10000"/>
              <a:gd name="connsiteX113" fmla="*/ 5400 w 10000"/>
              <a:gd name="connsiteY113" fmla="*/ 8030 h 10000"/>
              <a:gd name="connsiteX114" fmla="*/ 5400 w 10000"/>
              <a:gd name="connsiteY114" fmla="*/ 8030 h 10000"/>
              <a:gd name="connsiteX115" fmla="*/ 5400 w 10000"/>
              <a:gd name="connsiteY115" fmla="*/ 7804 h 10000"/>
              <a:gd name="connsiteX116" fmla="*/ 5400 w 10000"/>
              <a:gd name="connsiteY116" fmla="*/ 7580 h 10000"/>
              <a:gd name="connsiteX117" fmla="*/ 5600 w 10000"/>
              <a:gd name="connsiteY117" fmla="*/ 7353 h 10000"/>
              <a:gd name="connsiteX118" fmla="*/ 5600 w 10000"/>
              <a:gd name="connsiteY118" fmla="*/ 7127 h 10000"/>
              <a:gd name="connsiteX119" fmla="*/ 5600 w 10000"/>
              <a:gd name="connsiteY119" fmla="*/ 6902 h 10000"/>
              <a:gd name="connsiteX120" fmla="*/ 5800 w 10000"/>
              <a:gd name="connsiteY120" fmla="*/ 6677 h 10000"/>
              <a:gd name="connsiteX121" fmla="*/ 5800 w 10000"/>
              <a:gd name="connsiteY121" fmla="*/ 6453 h 10000"/>
              <a:gd name="connsiteX122" fmla="*/ 5800 w 10000"/>
              <a:gd name="connsiteY122" fmla="*/ 6227 h 10000"/>
              <a:gd name="connsiteX123" fmla="*/ 6000 w 10000"/>
              <a:gd name="connsiteY123" fmla="*/ 6001 h 10000"/>
              <a:gd name="connsiteX124" fmla="*/ 6000 w 10000"/>
              <a:gd name="connsiteY124" fmla="*/ 6001 h 10000"/>
              <a:gd name="connsiteX125" fmla="*/ 6000 w 10000"/>
              <a:gd name="connsiteY125" fmla="*/ 5549 h 10000"/>
              <a:gd name="connsiteX126" fmla="*/ 6200 w 10000"/>
              <a:gd name="connsiteY126" fmla="*/ 5549 h 10000"/>
              <a:gd name="connsiteX127" fmla="*/ 6200 w 10000"/>
              <a:gd name="connsiteY127" fmla="*/ 5098 h 10000"/>
              <a:gd name="connsiteX128" fmla="*/ 6200 w 10000"/>
              <a:gd name="connsiteY128" fmla="*/ 5098 h 10000"/>
              <a:gd name="connsiteX129" fmla="*/ 6200 w 10000"/>
              <a:gd name="connsiteY129" fmla="*/ 4873 h 10000"/>
              <a:gd name="connsiteX130" fmla="*/ 6400 w 10000"/>
              <a:gd name="connsiteY130" fmla="*/ 4647 h 10000"/>
              <a:gd name="connsiteX131" fmla="*/ 6600 w 10000"/>
              <a:gd name="connsiteY131" fmla="*/ 4873 h 10000"/>
              <a:gd name="connsiteX132" fmla="*/ 6600 w 10000"/>
              <a:gd name="connsiteY132" fmla="*/ 4873 h 10000"/>
              <a:gd name="connsiteX133" fmla="*/ 6800 w 10000"/>
              <a:gd name="connsiteY133" fmla="*/ 5098 h 10000"/>
              <a:gd name="connsiteX134" fmla="*/ 6800 w 10000"/>
              <a:gd name="connsiteY134" fmla="*/ 5098 h 10000"/>
              <a:gd name="connsiteX135" fmla="*/ 6800 w 10000"/>
              <a:gd name="connsiteY135" fmla="*/ 5098 h 10000"/>
              <a:gd name="connsiteX136" fmla="*/ 7200 w 10000"/>
              <a:gd name="connsiteY136" fmla="*/ 4873 h 10000"/>
              <a:gd name="connsiteX137" fmla="*/ 7200 w 10000"/>
              <a:gd name="connsiteY137" fmla="*/ 4647 h 10000"/>
              <a:gd name="connsiteX138" fmla="*/ 7400 w 10000"/>
              <a:gd name="connsiteY138" fmla="*/ 4423 h 10000"/>
              <a:gd name="connsiteX139" fmla="*/ 7400 w 10000"/>
              <a:gd name="connsiteY139" fmla="*/ 4196 h 10000"/>
              <a:gd name="connsiteX140" fmla="*/ 7400 w 10000"/>
              <a:gd name="connsiteY140" fmla="*/ 3747 h 10000"/>
              <a:gd name="connsiteX141" fmla="*/ 7800 w 10000"/>
              <a:gd name="connsiteY141" fmla="*/ 3521 h 10000"/>
              <a:gd name="connsiteX142" fmla="*/ 8000 w 10000"/>
              <a:gd name="connsiteY142" fmla="*/ 3521 h 10000"/>
              <a:gd name="connsiteX143" fmla="*/ 8000 w 10000"/>
              <a:gd name="connsiteY143" fmla="*/ 3521 h 10000"/>
              <a:gd name="connsiteX144" fmla="*/ 8200 w 10000"/>
              <a:gd name="connsiteY144" fmla="*/ 3069 h 10000"/>
              <a:gd name="connsiteX145" fmla="*/ 8400 w 10000"/>
              <a:gd name="connsiteY145" fmla="*/ 2843 h 10000"/>
              <a:gd name="connsiteX146" fmla="*/ 8400 w 10000"/>
              <a:gd name="connsiteY146" fmla="*/ 2843 h 10000"/>
              <a:gd name="connsiteX147" fmla="*/ 8400 w 10000"/>
              <a:gd name="connsiteY147" fmla="*/ 2618 h 10000"/>
              <a:gd name="connsiteX148" fmla="*/ 8600 w 10000"/>
              <a:gd name="connsiteY148" fmla="*/ 2393 h 10000"/>
              <a:gd name="connsiteX149" fmla="*/ 8600 w 10000"/>
              <a:gd name="connsiteY149" fmla="*/ 1940 h 10000"/>
              <a:gd name="connsiteX150" fmla="*/ 8600 w 10000"/>
              <a:gd name="connsiteY150" fmla="*/ 1940 h 10000"/>
              <a:gd name="connsiteX151" fmla="*/ 8600 w 10000"/>
              <a:gd name="connsiteY151" fmla="*/ 1717 h 10000"/>
              <a:gd name="connsiteX152" fmla="*/ 8600 w 10000"/>
              <a:gd name="connsiteY152" fmla="*/ 1717 h 10000"/>
              <a:gd name="connsiteX153" fmla="*/ 8800 w 10000"/>
              <a:gd name="connsiteY153" fmla="*/ 1491 h 10000"/>
              <a:gd name="connsiteX154" fmla="*/ 9000 w 10000"/>
              <a:gd name="connsiteY154" fmla="*/ 1491 h 10000"/>
              <a:gd name="connsiteX155" fmla="*/ 9000 w 10000"/>
              <a:gd name="connsiteY155" fmla="*/ 1491 h 10000"/>
              <a:gd name="connsiteX156" fmla="*/ 9400 w 10000"/>
              <a:gd name="connsiteY156" fmla="*/ 1717 h 10000"/>
              <a:gd name="connsiteX157" fmla="*/ 9600 w 10000"/>
              <a:gd name="connsiteY157" fmla="*/ 1717 h 10000"/>
              <a:gd name="connsiteX158" fmla="*/ 9600 w 10000"/>
              <a:gd name="connsiteY158" fmla="*/ 1940 h 10000"/>
              <a:gd name="connsiteX159" fmla="*/ 9800 w 10000"/>
              <a:gd name="connsiteY159" fmla="*/ 1940 h 10000"/>
              <a:gd name="connsiteX160" fmla="*/ 9800 w 10000"/>
              <a:gd name="connsiteY160" fmla="*/ 1940 h 10000"/>
              <a:gd name="connsiteX161" fmla="*/ 10000 w 10000"/>
              <a:gd name="connsiteY161" fmla="*/ 1491 h 10000"/>
              <a:gd name="connsiteX162" fmla="*/ 10000 w 10000"/>
              <a:gd name="connsiteY162" fmla="*/ 1266 h 10000"/>
              <a:gd name="connsiteX163" fmla="*/ 9800 w 10000"/>
              <a:gd name="connsiteY163" fmla="*/ 1266 h 10000"/>
              <a:gd name="connsiteX164" fmla="*/ 9800 w 10000"/>
              <a:gd name="connsiteY164" fmla="*/ 1040 h 10000"/>
              <a:gd name="connsiteX165" fmla="*/ 9600 w 10000"/>
              <a:gd name="connsiteY165" fmla="*/ 1040 h 10000"/>
              <a:gd name="connsiteX166" fmla="*/ 9600 w 10000"/>
              <a:gd name="connsiteY166" fmla="*/ 1040 h 10000"/>
              <a:gd name="connsiteX167" fmla="*/ 9600 w 10000"/>
              <a:gd name="connsiteY167" fmla="*/ 817 h 10000"/>
              <a:gd name="connsiteX168" fmla="*/ 9600 w 10000"/>
              <a:gd name="connsiteY168" fmla="*/ 817 h 10000"/>
              <a:gd name="connsiteX169" fmla="*/ 9600 w 10000"/>
              <a:gd name="connsiteY169" fmla="*/ 817 h 10000"/>
              <a:gd name="connsiteX170" fmla="*/ 9400 w 10000"/>
              <a:gd name="connsiteY170" fmla="*/ 817 h 10000"/>
              <a:gd name="connsiteX171" fmla="*/ 9200 w 10000"/>
              <a:gd name="connsiteY171" fmla="*/ 817 h 10000"/>
              <a:gd name="connsiteX172" fmla="*/ 9000 w 10000"/>
              <a:gd name="connsiteY172" fmla="*/ 817 h 10000"/>
              <a:gd name="connsiteX173" fmla="*/ 8800 w 10000"/>
              <a:gd name="connsiteY173" fmla="*/ 817 h 10000"/>
              <a:gd name="connsiteX174" fmla="*/ 8600 w 10000"/>
              <a:gd name="connsiteY174" fmla="*/ 817 h 10000"/>
              <a:gd name="connsiteX175" fmla="*/ 8400 w 10000"/>
              <a:gd name="connsiteY175" fmla="*/ 1040 h 10000"/>
              <a:gd name="connsiteX176" fmla="*/ 8400 w 10000"/>
              <a:gd name="connsiteY176" fmla="*/ 1040 h 10000"/>
              <a:gd name="connsiteX177" fmla="*/ 8400 w 10000"/>
              <a:gd name="connsiteY177" fmla="*/ 1266 h 10000"/>
              <a:gd name="connsiteX178" fmla="*/ 8200 w 10000"/>
              <a:gd name="connsiteY178" fmla="*/ 1266 h 10000"/>
              <a:gd name="connsiteX179" fmla="*/ 7800 w 10000"/>
              <a:gd name="connsiteY179" fmla="*/ 1266 h 10000"/>
              <a:gd name="connsiteX180" fmla="*/ 7800 w 10000"/>
              <a:gd name="connsiteY180" fmla="*/ 1266 h 10000"/>
              <a:gd name="connsiteX181" fmla="*/ 7600 w 10000"/>
              <a:gd name="connsiteY181" fmla="*/ 1040 h 10000"/>
              <a:gd name="connsiteX182" fmla="*/ 7600 w 10000"/>
              <a:gd name="connsiteY182" fmla="*/ 1266 h 10000"/>
              <a:gd name="connsiteX183" fmla="*/ 7600 w 10000"/>
              <a:gd name="connsiteY183" fmla="*/ 1266 h 10000"/>
              <a:gd name="connsiteX184" fmla="*/ 7400 w 10000"/>
              <a:gd name="connsiteY184" fmla="*/ 1717 h 10000"/>
              <a:gd name="connsiteX185" fmla="*/ 7200 w 10000"/>
              <a:gd name="connsiteY185" fmla="*/ 1717 h 10000"/>
              <a:gd name="connsiteX186" fmla="*/ 7200 w 10000"/>
              <a:gd name="connsiteY186" fmla="*/ 1717 h 10000"/>
              <a:gd name="connsiteX187" fmla="*/ 7000 w 10000"/>
              <a:gd name="connsiteY187" fmla="*/ 1940 h 10000"/>
              <a:gd name="connsiteX188" fmla="*/ 7000 w 10000"/>
              <a:gd name="connsiteY188" fmla="*/ 1940 h 10000"/>
              <a:gd name="connsiteX189" fmla="*/ 7000 w 10000"/>
              <a:gd name="connsiteY189" fmla="*/ 1940 h 10000"/>
              <a:gd name="connsiteX190" fmla="*/ 6800 w 10000"/>
              <a:gd name="connsiteY190" fmla="*/ 2167 h 10000"/>
              <a:gd name="connsiteX191" fmla="*/ 6800 w 10000"/>
              <a:gd name="connsiteY191" fmla="*/ 2393 h 10000"/>
              <a:gd name="connsiteX192" fmla="*/ 6400 w 10000"/>
              <a:gd name="connsiteY192" fmla="*/ 2843 h 10000"/>
              <a:gd name="connsiteX193" fmla="*/ 6200 w 10000"/>
              <a:gd name="connsiteY193" fmla="*/ 2843 h 10000"/>
              <a:gd name="connsiteX194" fmla="*/ 6200 w 10000"/>
              <a:gd name="connsiteY194" fmla="*/ 1717 h 10000"/>
              <a:gd name="connsiteX195" fmla="*/ 6000 w 10000"/>
              <a:gd name="connsiteY195" fmla="*/ 1040 h 10000"/>
              <a:gd name="connsiteX0" fmla="*/ 6000 w 10000"/>
              <a:gd name="connsiteY0" fmla="*/ 1031 h 9991"/>
              <a:gd name="connsiteX1" fmla="*/ 5400 w 10000"/>
              <a:gd name="connsiteY1" fmla="*/ 1257 h 9991"/>
              <a:gd name="connsiteX2" fmla="*/ 3800 w 10000"/>
              <a:gd name="connsiteY2" fmla="*/ 1482 h 9991"/>
              <a:gd name="connsiteX3" fmla="*/ 3800 w 10000"/>
              <a:gd name="connsiteY3" fmla="*/ 1482 h 9991"/>
              <a:gd name="connsiteX4" fmla="*/ 3600 w 10000"/>
              <a:gd name="connsiteY4" fmla="*/ 808 h 9991"/>
              <a:gd name="connsiteX5" fmla="*/ 3431 w 10000"/>
              <a:gd name="connsiteY5" fmla="*/ 750 h 9991"/>
              <a:gd name="connsiteX6" fmla="*/ 3527 w 10000"/>
              <a:gd name="connsiteY6" fmla="*/ 26 h 9991"/>
              <a:gd name="connsiteX7" fmla="*/ 3527 w 10000"/>
              <a:gd name="connsiteY7" fmla="*/ 172 h 9991"/>
              <a:gd name="connsiteX8" fmla="*/ 3412 w 10000"/>
              <a:gd name="connsiteY8" fmla="*/ 256 h 9991"/>
              <a:gd name="connsiteX9" fmla="*/ 3285 w 10000"/>
              <a:gd name="connsiteY9" fmla="*/ 635 h 9991"/>
              <a:gd name="connsiteX10" fmla="*/ 3412 w 10000"/>
              <a:gd name="connsiteY10" fmla="*/ 399 h 9991"/>
              <a:gd name="connsiteX11" fmla="*/ 3538 w 10000"/>
              <a:gd name="connsiteY11" fmla="*/ 957 h 9991"/>
              <a:gd name="connsiteX12" fmla="*/ 3485 w 10000"/>
              <a:gd name="connsiteY12" fmla="*/ 537 h 9991"/>
              <a:gd name="connsiteX13" fmla="*/ 3369 w 10000"/>
              <a:gd name="connsiteY13" fmla="*/ 560 h 9991"/>
              <a:gd name="connsiteX14" fmla="*/ 3284 w 10000"/>
              <a:gd name="connsiteY14" fmla="*/ 262 h 9991"/>
              <a:gd name="connsiteX15" fmla="*/ 3200 w 10000"/>
              <a:gd name="connsiteY15" fmla="*/ 582 h 9991"/>
              <a:gd name="connsiteX16" fmla="*/ 3200 w 10000"/>
              <a:gd name="connsiteY16" fmla="*/ 1031 h 9991"/>
              <a:gd name="connsiteX17" fmla="*/ 3200 w 10000"/>
              <a:gd name="connsiteY17" fmla="*/ 1031 h 9991"/>
              <a:gd name="connsiteX18" fmla="*/ 3200 w 10000"/>
              <a:gd name="connsiteY18" fmla="*/ 1708 h 9991"/>
              <a:gd name="connsiteX19" fmla="*/ 3000 w 10000"/>
              <a:gd name="connsiteY19" fmla="*/ 2158 h 9991"/>
              <a:gd name="connsiteX20" fmla="*/ 3000 w 10000"/>
              <a:gd name="connsiteY20" fmla="*/ 2158 h 9991"/>
              <a:gd name="connsiteX21" fmla="*/ 2800 w 10000"/>
              <a:gd name="connsiteY21" fmla="*/ 2609 h 9991"/>
              <a:gd name="connsiteX22" fmla="*/ 2000 w 10000"/>
              <a:gd name="connsiteY22" fmla="*/ 3060 h 9991"/>
              <a:gd name="connsiteX23" fmla="*/ 2000 w 10000"/>
              <a:gd name="connsiteY23" fmla="*/ 3060 h 9991"/>
              <a:gd name="connsiteX24" fmla="*/ 2000 w 10000"/>
              <a:gd name="connsiteY24" fmla="*/ 3060 h 9991"/>
              <a:gd name="connsiteX25" fmla="*/ 2000 w 10000"/>
              <a:gd name="connsiteY25" fmla="*/ 3060 h 9991"/>
              <a:gd name="connsiteX26" fmla="*/ 1800 w 10000"/>
              <a:gd name="connsiteY26" fmla="*/ 3286 h 9991"/>
              <a:gd name="connsiteX27" fmla="*/ 1600 w 10000"/>
              <a:gd name="connsiteY27" fmla="*/ 3512 h 9991"/>
              <a:gd name="connsiteX28" fmla="*/ 1600 w 10000"/>
              <a:gd name="connsiteY28" fmla="*/ 3512 h 9991"/>
              <a:gd name="connsiteX29" fmla="*/ 1400 w 10000"/>
              <a:gd name="connsiteY29" fmla="*/ 3738 h 9991"/>
              <a:gd name="connsiteX30" fmla="*/ 1400 w 10000"/>
              <a:gd name="connsiteY30" fmla="*/ 3738 h 9991"/>
              <a:gd name="connsiteX31" fmla="*/ 1400 w 10000"/>
              <a:gd name="connsiteY31" fmla="*/ 3738 h 9991"/>
              <a:gd name="connsiteX32" fmla="*/ 1400 w 10000"/>
              <a:gd name="connsiteY32" fmla="*/ 3962 h 9991"/>
              <a:gd name="connsiteX33" fmla="*/ 1400 w 10000"/>
              <a:gd name="connsiteY33" fmla="*/ 3962 h 9991"/>
              <a:gd name="connsiteX34" fmla="*/ 1400 w 10000"/>
              <a:gd name="connsiteY34" fmla="*/ 4187 h 9991"/>
              <a:gd name="connsiteX35" fmla="*/ 1400 w 10000"/>
              <a:gd name="connsiteY35" fmla="*/ 4638 h 9991"/>
              <a:gd name="connsiteX36" fmla="*/ 1400 w 10000"/>
              <a:gd name="connsiteY36" fmla="*/ 4638 h 9991"/>
              <a:gd name="connsiteX37" fmla="*/ 1400 w 10000"/>
              <a:gd name="connsiteY37" fmla="*/ 4638 h 9991"/>
              <a:gd name="connsiteX38" fmla="*/ 1400 w 10000"/>
              <a:gd name="connsiteY38" fmla="*/ 4864 h 9991"/>
              <a:gd name="connsiteX39" fmla="*/ 1200 w 10000"/>
              <a:gd name="connsiteY39" fmla="*/ 4864 h 9991"/>
              <a:gd name="connsiteX40" fmla="*/ 1000 w 10000"/>
              <a:gd name="connsiteY40" fmla="*/ 4638 h 9991"/>
              <a:gd name="connsiteX41" fmla="*/ 1000 w 10000"/>
              <a:gd name="connsiteY41" fmla="*/ 4414 h 9991"/>
              <a:gd name="connsiteX42" fmla="*/ 800 w 10000"/>
              <a:gd name="connsiteY42" fmla="*/ 4638 h 9991"/>
              <a:gd name="connsiteX43" fmla="*/ 800 w 10000"/>
              <a:gd name="connsiteY43" fmla="*/ 4864 h 9991"/>
              <a:gd name="connsiteX44" fmla="*/ 800 w 10000"/>
              <a:gd name="connsiteY44" fmla="*/ 5089 h 9991"/>
              <a:gd name="connsiteX45" fmla="*/ 600 w 10000"/>
              <a:gd name="connsiteY45" fmla="*/ 5315 h 9991"/>
              <a:gd name="connsiteX46" fmla="*/ 600 w 10000"/>
              <a:gd name="connsiteY46" fmla="*/ 5315 h 9991"/>
              <a:gd name="connsiteX47" fmla="*/ 800 w 10000"/>
              <a:gd name="connsiteY47" fmla="*/ 5766 h 9991"/>
              <a:gd name="connsiteX48" fmla="*/ 600 w 10000"/>
              <a:gd name="connsiteY48" fmla="*/ 5992 h 9991"/>
              <a:gd name="connsiteX49" fmla="*/ 600 w 10000"/>
              <a:gd name="connsiteY49" fmla="*/ 5992 h 9991"/>
              <a:gd name="connsiteX50" fmla="*/ 600 w 10000"/>
              <a:gd name="connsiteY50" fmla="*/ 6218 h 9991"/>
              <a:gd name="connsiteX51" fmla="*/ 200 w 10000"/>
              <a:gd name="connsiteY51" fmla="*/ 6668 h 9991"/>
              <a:gd name="connsiteX52" fmla="*/ 0 w 10000"/>
              <a:gd name="connsiteY52" fmla="*/ 6668 h 9991"/>
              <a:gd name="connsiteX53" fmla="*/ 0 w 10000"/>
              <a:gd name="connsiteY53" fmla="*/ 6668 h 9991"/>
              <a:gd name="connsiteX54" fmla="*/ 0 w 10000"/>
              <a:gd name="connsiteY54" fmla="*/ 6893 h 9991"/>
              <a:gd name="connsiteX55" fmla="*/ 0 w 10000"/>
              <a:gd name="connsiteY55" fmla="*/ 7344 h 9991"/>
              <a:gd name="connsiteX56" fmla="*/ 0 w 10000"/>
              <a:gd name="connsiteY56" fmla="*/ 7344 h 9991"/>
              <a:gd name="connsiteX57" fmla="*/ 200 w 10000"/>
              <a:gd name="connsiteY57" fmla="*/ 7571 h 9991"/>
              <a:gd name="connsiteX58" fmla="*/ 200 w 10000"/>
              <a:gd name="connsiteY58" fmla="*/ 7571 h 9991"/>
              <a:gd name="connsiteX59" fmla="*/ 400 w 10000"/>
              <a:gd name="connsiteY59" fmla="*/ 8021 h 9991"/>
              <a:gd name="connsiteX60" fmla="*/ 400 w 10000"/>
              <a:gd name="connsiteY60" fmla="*/ 8021 h 9991"/>
              <a:gd name="connsiteX61" fmla="*/ 600 w 10000"/>
              <a:gd name="connsiteY61" fmla="*/ 8470 h 9991"/>
              <a:gd name="connsiteX62" fmla="*/ 1000 w 10000"/>
              <a:gd name="connsiteY62" fmla="*/ 8695 h 9991"/>
              <a:gd name="connsiteX63" fmla="*/ 1600 w 10000"/>
              <a:gd name="connsiteY63" fmla="*/ 9147 h 9991"/>
              <a:gd name="connsiteX64" fmla="*/ 1600 w 10000"/>
              <a:gd name="connsiteY64" fmla="*/ 9147 h 9991"/>
              <a:gd name="connsiteX65" fmla="*/ 1600 w 10000"/>
              <a:gd name="connsiteY65" fmla="*/ 9147 h 9991"/>
              <a:gd name="connsiteX66" fmla="*/ 1600 w 10000"/>
              <a:gd name="connsiteY66" fmla="*/ 9147 h 9991"/>
              <a:gd name="connsiteX67" fmla="*/ 1600 w 10000"/>
              <a:gd name="connsiteY67" fmla="*/ 9147 h 9991"/>
              <a:gd name="connsiteX68" fmla="*/ 1600 w 10000"/>
              <a:gd name="connsiteY68" fmla="*/ 9147 h 9991"/>
              <a:gd name="connsiteX69" fmla="*/ 1600 w 10000"/>
              <a:gd name="connsiteY69" fmla="*/ 9147 h 9991"/>
              <a:gd name="connsiteX70" fmla="*/ 1600 w 10000"/>
              <a:gd name="connsiteY70" fmla="*/ 9147 h 9991"/>
              <a:gd name="connsiteX71" fmla="*/ 1600 w 10000"/>
              <a:gd name="connsiteY71" fmla="*/ 9147 h 9991"/>
              <a:gd name="connsiteX72" fmla="*/ 1600 w 10000"/>
              <a:gd name="connsiteY72" fmla="*/ 9147 h 9991"/>
              <a:gd name="connsiteX73" fmla="*/ 1600 w 10000"/>
              <a:gd name="connsiteY73" fmla="*/ 9147 h 9991"/>
              <a:gd name="connsiteX74" fmla="*/ 1800 w 10000"/>
              <a:gd name="connsiteY74" fmla="*/ 9147 h 9991"/>
              <a:gd name="connsiteX75" fmla="*/ 1800 w 10000"/>
              <a:gd name="connsiteY75" fmla="*/ 9147 h 9991"/>
              <a:gd name="connsiteX76" fmla="*/ 1800 w 10000"/>
              <a:gd name="connsiteY76" fmla="*/ 9147 h 9991"/>
              <a:gd name="connsiteX77" fmla="*/ 1800 w 10000"/>
              <a:gd name="connsiteY77" fmla="*/ 9147 h 9991"/>
              <a:gd name="connsiteX78" fmla="*/ 1800 w 10000"/>
              <a:gd name="connsiteY78" fmla="*/ 9147 h 9991"/>
              <a:gd name="connsiteX79" fmla="*/ 1800 w 10000"/>
              <a:gd name="connsiteY79" fmla="*/ 9147 h 9991"/>
              <a:gd name="connsiteX80" fmla="*/ 1800 w 10000"/>
              <a:gd name="connsiteY80" fmla="*/ 9147 h 9991"/>
              <a:gd name="connsiteX81" fmla="*/ 1800 w 10000"/>
              <a:gd name="connsiteY81" fmla="*/ 9147 h 9991"/>
              <a:gd name="connsiteX82" fmla="*/ 1800 w 10000"/>
              <a:gd name="connsiteY82" fmla="*/ 9147 h 9991"/>
              <a:gd name="connsiteX83" fmla="*/ 1800 w 10000"/>
              <a:gd name="connsiteY83" fmla="*/ 9147 h 9991"/>
              <a:gd name="connsiteX84" fmla="*/ 1800 w 10000"/>
              <a:gd name="connsiteY84" fmla="*/ 9147 h 9991"/>
              <a:gd name="connsiteX85" fmla="*/ 1800 w 10000"/>
              <a:gd name="connsiteY85" fmla="*/ 9147 h 9991"/>
              <a:gd name="connsiteX86" fmla="*/ 1800 w 10000"/>
              <a:gd name="connsiteY86" fmla="*/ 9147 h 9991"/>
              <a:gd name="connsiteX87" fmla="*/ 1800 w 10000"/>
              <a:gd name="connsiteY87" fmla="*/ 9147 h 9991"/>
              <a:gd name="connsiteX88" fmla="*/ 1800 w 10000"/>
              <a:gd name="connsiteY88" fmla="*/ 9147 h 9991"/>
              <a:gd name="connsiteX89" fmla="*/ 1800 w 10000"/>
              <a:gd name="connsiteY89" fmla="*/ 9147 h 9991"/>
              <a:gd name="connsiteX90" fmla="*/ 1800 w 10000"/>
              <a:gd name="connsiteY90" fmla="*/ 9147 h 9991"/>
              <a:gd name="connsiteX91" fmla="*/ 1800 w 10000"/>
              <a:gd name="connsiteY91" fmla="*/ 9147 h 9991"/>
              <a:gd name="connsiteX92" fmla="*/ 2200 w 10000"/>
              <a:gd name="connsiteY92" fmla="*/ 9822 h 9991"/>
              <a:gd name="connsiteX93" fmla="*/ 3000 w 10000"/>
              <a:gd name="connsiteY93" fmla="*/ 9822 h 9991"/>
              <a:gd name="connsiteX94" fmla="*/ 3000 w 10000"/>
              <a:gd name="connsiteY94" fmla="*/ 9822 h 9991"/>
              <a:gd name="connsiteX95" fmla="*/ 3200 w 10000"/>
              <a:gd name="connsiteY95" fmla="*/ 9597 h 9991"/>
              <a:gd name="connsiteX96" fmla="*/ 3400 w 10000"/>
              <a:gd name="connsiteY96" fmla="*/ 9597 h 9991"/>
              <a:gd name="connsiteX97" fmla="*/ 3600 w 10000"/>
              <a:gd name="connsiteY97" fmla="*/ 9597 h 9991"/>
              <a:gd name="connsiteX98" fmla="*/ 3600 w 10000"/>
              <a:gd name="connsiteY98" fmla="*/ 9597 h 9991"/>
              <a:gd name="connsiteX99" fmla="*/ 3800 w 10000"/>
              <a:gd name="connsiteY99" fmla="*/ 9597 h 9991"/>
              <a:gd name="connsiteX100" fmla="*/ 4000 w 10000"/>
              <a:gd name="connsiteY100" fmla="*/ 9372 h 9991"/>
              <a:gd name="connsiteX101" fmla="*/ 4000 w 10000"/>
              <a:gd name="connsiteY101" fmla="*/ 9372 h 9991"/>
              <a:gd name="connsiteX102" fmla="*/ 4000 w 10000"/>
              <a:gd name="connsiteY102" fmla="*/ 8921 h 9991"/>
              <a:gd name="connsiteX103" fmla="*/ 4200 w 10000"/>
              <a:gd name="connsiteY103" fmla="*/ 8921 h 9991"/>
              <a:gd name="connsiteX104" fmla="*/ 4400 w 10000"/>
              <a:gd name="connsiteY104" fmla="*/ 9147 h 9991"/>
              <a:gd name="connsiteX105" fmla="*/ 4600 w 10000"/>
              <a:gd name="connsiteY105" fmla="*/ 8921 h 9991"/>
              <a:gd name="connsiteX106" fmla="*/ 5000 w 10000"/>
              <a:gd name="connsiteY106" fmla="*/ 8695 h 9991"/>
              <a:gd name="connsiteX107" fmla="*/ 5000 w 10000"/>
              <a:gd name="connsiteY107" fmla="*/ 8695 h 9991"/>
              <a:gd name="connsiteX108" fmla="*/ 5400 w 10000"/>
              <a:gd name="connsiteY108" fmla="*/ 8470 h 9991"/>
              <a:gd name="connsiteX109" fmla="*/ 5400 w 10000"/>
              <a:gd name="connsiteY109" fmla="*/ 8470 h 9991"/>
              <a:gd name="connsiteX110" fmla="*/ 5400 w 10000"/>
              <a:gd name="connsiteY110" fmla="*/ 8245 h 9991"/>
              <a:gd name="connsiteX111" fmla="*/ 5400 w 10000"/>
              <a:gd name="connsiteY111" fmla="*/ 8245 h 9991"/>
              <a:gd name="connsiteX112" fmla="*/ 5400 w 10000"/>
              <a:gd name="connsiteY112" fmla="*/ 8245 h 9991"/>
              <a:gd name="connsiteX113" fmla="*/ 5400 w 10000"/>
              <a:gd name="connsiteY113" fmla="*/ 8021 h 9991"/>
              <a:gd name="connsiteX114" fmla="*/ 5400 w 10000"/>
              <a:gd name="connsiteY114" fmla="*/ 8021 h 9991"/>
              <a:gd name="connsiteX115" fmla="*/ 5400 w 10000"/>
              <a:gd name="connsiteY115" fmla="*/ 7795 h 9991"/>
              <a:gd name="connsiteX116" fmla="*/ 5400 w 10000"/>
              <a:gd name="connsiteY116" fmla="*/ 7571 h 9991"/>
              <a:gd name="connsiteX117" fmla="*/ 5600 w 10000"/>
              <a:gd name="connsiteY117" fmla="*/ 7344 h 9991"/>
              <a:gd name="connsiteX118" fmla="*/ 5600 w 10000"/>
              <a:gd name="connsiteY118" fmla="*/ 7118 h 9991"/>
              <a:gd name="connsiteX119" fmla="*/ 5600 w 10000"/>
              <a:gd name="connsiteY119" fmla="*/ 6893 h 9991"/>
              <a:gd name="connsiteX120" fmla="*/ 5800 w 10000"/>
              <a:gd name="connsiteY120" fmla="*/ 6668 h 9991"/>
              <a:gd name="connsiteX121" fmla="*/ 5800 w 10000"/>
              <a:gd name="connsiteY121" fmla="*/ 6444 h 9991"/>
              <a:gd name="connsiteX122" fmla="*/ 5800 w 10000"/>
              <a:gd name="connsiteY122" fmla="*/ 6218 h 9991"/>
              <a:gd name="connsiteX123" fmla="*/ 6000 w 10000"/>
              <a:gd name="connsiteY123" fmla="*/ 5992 h 9991"/>
              <a:gd name="connsiteX124" fmla="*/ 6000 w 10000"/>
              <a:gd name="connsiteY124" fmla="*/ 5992 h 9991"/>
              <a:gd name="connsiteX125" fmla="*/ 6000 w 10000"/>
              <a:gd name="connsiteY125" fmla="*/ 5540 h 9991"/>
              <a:gd name="connsiteX126" fmla="*/ 6200 w 10000"/>
              <a:gd name="connsiteY126" fmla="*/ 5540 h 9991"/>
              <a:gd name="connsiteX127" fmla="*/ 6200 w 10000"/>
              <a:gd name="connsiteY127" fmla="*/ 5089 h 9991"/>
              <a:gd name="connsiteX128" fmla="*/ 6200 w 10000"/>
              <a:gd name="connsiteY128" fmla="*/ 5089 h 9991"/>
              <a:gd name="connsiteX129" fmla="*/ 6200 w 10000"/>
              <a:gd name="connsiteY129" fmla="*/ 4864 h 9991"/>
              <a:gd name="connsiteX130" fmla="*/ 6400 w 10000"/>
              <a:gd name="connsiteY130" fmla="*/ 4638 h 9991"/>
              <a:gd name="connsiteX131" fmla="*/ 6600 w 10000"/>
              <a:gd name="connsiteY131" fmla="*/ 4864 h 9991"/>
              <a:gd name="connsiteX132" fmla="*/ 6600 w 10000"/>
              <a:gd name="connsiteY132" fmla="*/ 4864 h 9991"/>
              <a:gd name="connsiteX133" fmla="*/ 6800 w 10000"/>
              <a:gd name="connsiteY133" fmla="*/ 5089 h 9991"/>
              <a:gd name="connsiteX134" fmla="*/ 6800 w 10000"/>
              <a:gd name="connsiteY134" fmla="*/ 5089 h 9991"/>
              <a:gd name="connsiteX135" fmla="*/ 6800 w 10000"/>
              <a:gd name="connsiteY135" fmla="*/ 5089 h 9991"/>
              <a:gd name="connsiteX136" fmla="*/ 7200 w 10000"/>
              <a:gd name="connsiteY136" fmla="*/ 4864 h 9991"/>
              <a:gd name="connsiteX137" fmla="*/ 7200 w 10000"/>
              <a:gd name="connsiteY137" fmla="*/ 4638 h 9991"/>
              <a:gd name="connsiteX138" fmla="*/ 7400 w 10000"/>
              <a:gd name="connsiteY138" fmla="*/ 4414 h 9991"/>
              <a:gd name="connsiteX139" fmla="*/ 7400 w 10000"/>
              <a:gd name="connsiteY139" fmla="*/ 4187 h 9991"/>
              <a:gd name="connsiteX140" fmla="*/ 7400 w 10000"/>
              <a:gd name="connsiteY140" fmla="*/ 3738 h 9991"/>
              <a:gd name="connsiteX141" fmla="*/ 7800 w 10000"/>
              <a:gd name="connsiteY141" fmla="*/ 3512 h 9991"/>
              <a:gd name="connsiteX142" fmla="*/ 8000 w 10000"/>
              <a:gd name="connsiteY142" fmla="*/ 3512 h 9991"/>
              <a:gd name="connsiteX143" fmla="*/ 8000 w 10000"/>
              <a:gd name="connsiteY143" fmla="*/ 3512 h 9991"/>
              <a:gd name="connsiteX144" fmla="*/ 8200 w 10000"/>
              <a:gd name="connsiteY144" fmla="*/ 3060 h 9991"/>
              <a:gd name="connsiteX145" fmla="*/ 8400 w 10000"/>
              <a:gd name="connsiteY145" fmla="*/ 2834 h 9991"/>
              <a:gd name="connsiteX146" fmla="*/ 8400 w 10000"/>
              <a:gd name="connsiteY146" fmla="*/ 2834 h 9991"/>
              <a:gd name="connsiteX147" fmla="*/ 8400 w 10000"/>
              <a:gd name="connsiteY147" fmla="*/ 2609 h 9991"/>
              <a:gd name="connsiteX148" fmla="*/ 8600 w 10000"/>
              <a:gd name="connsiteY148" fmla="*/ 2384 h 9991"/>
              <a:gd name="connsiteX149" fmla="*/ 8600 w 10000"/>
              <a:gd name="connsiteY149" fmla="*/ 1931 h 9991"/>
              <a:gd name="connsiteX150" fmla="*/ 8600 w 10000"/>
              <a:gd name="connsiteY150" fmla="*/ 1931 h 9991"/>
              <a:gd name="connsiteX151" fmla="*/ 8600 w 10000"/>
              <a:gd name="connsiteY151" fmla="*/ 1708 h 9991"/>
              <a:gd name="connsiteX152" fmla="*/ 8600 w 10000"/>
              <a:gd name="connsiteY152" fmla="*/ 1708 h 9991"/>
              <a:gd name="connsiteX153" fmla="*/ 8800 w 10000"/>
              <a:gd name="connsiteY153" fmla="*/ 1482 h 9991"/>
              <a:gd name="connsiteX154" fmla="*/ 9000 w 10000"/>
              <a:gd name="connsiteY154" fmla="*/ 1482 h 9991"/>
              <a:gd name="connsiteX155" fmla="*/ 9000 w 10000"/>
              <a:gd name="connsiteY155" fmla="*/ 1482 h 9991"/>
              <a:gd name="connsiteX156" fmla="*/ 9400 w 10000"/>
              <a:gd name="connsiteY156" fmla="*/ 1708 h 9991"/>
              <a:gd name="connsiteX157" fmla="*/ 9600 w 10000"/>
              <a:gd name="connsiteY157" fmla="*/ 1708 h 9991"/>
              <a:gd name="connsiteX158" fmla="*/ 9600 w 10000"/>
              <a:gd name="connsiteY158" fmla="*/ 1931 h 9991"/>
              <a:gd name="connsiteX159" fmla="*/ 9800 w 10000"/>
              <a:gd name="connsiteY159" fmla="*/ 1931 h 9991"/>
              <a:gd name="connsiteX160" fmla="*/ 9800 w 10000"/>
              <a:gd name="connsiteY160" fmla="*/ 1931 h 9991"/>
              <a:gd name="connsiteX161" fmla="*/ 10000 w 10000"/>
              <a:gd name="connsiteY161" fmla="*/ 1482 h 9991"/>
              <a:gd name="connsiteX162" fmla="*/ 10000 w 10000"/>
              <a:gd name="connsiteY162" fmla="*/ 1257 h 9991"/>
              <a:gd name="connsiteX163" fmla="*/ 9800 w 10000"/>
              <a:gd name="connsiteY163" fmla="*/ 1257 h 9991"/>
              <a:gd name="connsiteX164" fmla="*/ 9800 w 10000"/>
              <a:gd name="connsiteY164" fmla="*/ 1031 h 9991"/>
              <a:gd name="connsiteX165" fmla="*/ 9600 w 10000"/>
              <a:gd name="connsiteY165" fmla="*/ 1031 h 9991"/>
              <a:gd name="connsiteX166" fmla="*/ 9600 w 10000"/>
              <a:gd name="connsiteY166" fmla="*/ 1031 h 9991"/>
              <a:gd name="connsiteX167" fmla="*/ 9600 w 10000"/>
              <a:gd name="connsiteY167" fmla="*/ 808 h 9991"/>
              <a:gd name="connsiteX168" fmla="*/ 9600 w 10000"/>
              <a:gd name="connsiteY168" fmla="*/ 808 h 9991"/>
              <a:gd name="connsiteX169" fmla="*/ 9600 w 10000"/>
              <a:gd name="connsiteY169" fmla="*/ 808 h 9991"/>
              <a:gd name="connsiteX170" fmla="*/ 9400 w 10000"/>
              <a:gd name="connsiteY170" fmla="*/ 808 h 9991"/>
              <a:gd name="connsiteX171" fmla="*/ 9200 w 10000"/>
              <a:gd name="connsiteY171" fmla="*/ 808 h 9991"/>
              <a:gd name="connsiteX172" fmla="*/ 9000 w 10000"/>
              <a:gd name="connsiteY172" fmla="*/ 808 h 9991"/>
              <a:gd name="connsiteX173" fmla="*/ 8800 w 10000"/>
              <a:gd name="connsiteY173" fmla="*/ 808 h 9991"/>
              <a:gd name="connsiteX174" fmla="*/ 8600 w 10000"/>
              <a:gd name="connsiteY174" fmla="*/ 808 h 9991"/>
              <a:gd name="connsiteX175" fmla="*/ 8400 w 10000"/>
              <a:gd name="connsiteY175" fmla="*/ 1031 h 9991"/>
              <a:gd name="connsiteX176" fmla="*/ 8400 w 10000"/>
              <a:gd name="connsiteY176" fmla="*/ 1031 h 9991"/>
              <a:gd name="connsiteX177" fmla="*/ 8400 w 10000"/>
              <a:gd name="connsiteY177" fmla="*/ 1257 h 9991"/>
              <a:gd name="connsiteX178" fmla="*/ 8200 w 10000"/>
              <a:gd name="connsiteY178" fmla="*/ 1257 h 9991"/>
              <a:gd name="connsiteX179" fmla="*/ 7800 w 10000"/>
              <a:gd name="connsiteY179" fmla="*/ 1257 h 9991"/>
              <a:gd name="connsiteX180" fmla="*/ 7800 w 10000"/>
              <a:gd name="connsiteY180" fmla="*/ 1257 h 9991"/>
              <a:gd name="connsiteX181" fmla="*/ 7600 w 10000"/>
              <a:gd name="connsiteY181" fmla="*/ 1031 h 9991"/>
              <a:gd name="connsiteX182" fmla="*/ 7600 w 10000"/>
              <a:gd name="connsiteY182" fmla="*/ 1257 h 9991"/>
              <a:gd name="connsiteX183" fmla="*/ 7600 w 10000"/>
              <a:gd name="connsiteY183" fmla="*/ 1257 h 9991"/>
              <a:gd name="connsiteX184" fmla="*/ 7400 w 10000"/>
              <a:gd name="connsiteY184" fmla="*/ 1708 h 9991"/>
              <a:gd name="connsiteX185" fmla="*/ 7200 w 10000"/>
              <a:gd name="connsiteY185" fmla="*/ 1708 h 9991"/>
              <a:gd name="connsiteX186" fmla="*/ 7200 w 10000"/>
              <a:gd name="connsiteY186" fmla="*/ 1708 h 9991"/>
              <a:gd name="connsiteX187" fmla="*/ 7000 w 10000"/>
              <a:gd name="connsiteY187" fmla="*/ 1931 h 9991"/>
              <a:gd name="connsiteX188" fmla="*/ 7000 w 10000"/>
              <a:gd name="connsiteY188" fmla="*/ 1931 h 9991"/>
              <a:gd name="connsiteX189" fmla="*/ 7000 w 10000"/>
              <a:gd name="connsiteY189" fmla="*/ 1931 h 9991"/>
              <a:gd name="connsiteX190" fmla="*/ 6800 w 10000"/>
              <a:gd name="connsiteY190" fmla="*/ 2158 h 9991"/>
              <a:gd name="connsiteX191" fmla="*/ 6800 w 10000"/>
              <a:gd name="connsiteY191" fmla="*/ 2384 h 9991"/>
              <a:gd name="connsiteX192" fmla="*/ 6400 w 10000"/>
              <a:gd name="connsiteY192" fmla="*/ 2834 h 9991"/>
              <a:gd name="connsiteX193" fmla="*/ 6200 w 10000"/>
              <a:gd name="connsiteY193" fmla="*/ 2834 h 9991"/>
              <a:gd name="connsiteX194" fmla="*/ 6200 w 10000"/>
              <a:gd name="connsiteY194" fmla="*/ 1708 h 9991"/>
              <a:gd name="connsiteX195" fmla="*/ 6000 w 10000"/>
              <a:gd name="connsiteY195" fmla="*/ 1031 h 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0000" h="9991">
                <a:moveTo>
                  <a:pt x="6000" y="1031"/>
                </a:moveTo>
                <a:cubicBezTo>
                  <a:pt x="5800" y="1257"/>
                  <a:pt x="5600" y="1257"/>
                  <a:pt x="5400" y="1257"/>
                </a:cubicBezTo>
                <a:cubicBezTo>
                  <a:pt x="4800" y="1482"/>
                  <a:pt x="4400" y="1482"/>
                  <a:pt x="3800" y="1482"/>
                </a:cubicBezTo>
                <a:lnTo>
                  <a:pt x="3800" y="1482"/>
                </a:lnTo>
                <a:cubicBezTo>
                  <a:pt x="3600" y="1257"/>
                  <a:pt x="3661" y="930"/>
                  <a:pt x="3600" y="808"/>
                </a:cubicBezTo>
                <a:cubicBezTo>
                  <a:pt x="3539" y="686"/>
                  <a:pt x="3487" y="769"/>
                  <a:pt x="3431" y="750"/>
                </a:cubicBezTo>
                <a:cubicBezTo>
                  <a:pt x="3231" y="525"/>
                  <a:pt x="3511" y="122"/>
                  <a:pt x="3527" y="26"/>
                </a:cubicBezTo>
                <a:cubicBezTo>
                  <a:pt x="3543" y="-70"/>
                  <a:pt x="3546" y="134"/>
                  <a:pt x="3527" y="172"/>
                </a:cubicBezTo>
                <a:cubicBezTo>
                  <a:pt x="3508" y="210"/>
                  <a:pt x="3452" y="179"/>
                  <a:pt x="3412" y="256"/>
                </a:cubicBezTo>
                <a:cubicBezTo>
                  <a:pt x="3372" y="333"/>
                  <a:pt x="3285" y="611"/>
                  <a:pt x="3285" y="635"/>
                </a:cubicBezTo>
                <a:cubicBezTo>
                  <a:pt x="3285" y="658"/>
                  <a:pt x="3370" y="345"/>
                  <a:pt x="3412" y="399"/>
                </a:cubicBezTo>
                <a:cubicBezTo>
                  <a:pt x="3454" y="453"/>
                  <a:pt x="3526" y="934"/>
                  <a:pt x="3538" y="957"/>
                </a:cubicBezTo>
                <a:cubicBezTo>
                  <a:pt x="3550" y="979"/>
                  <a:pt x="3513" y="603"/>
                  <a:pt x="3485" y="537"/>
                </a:cubicBezTo>
                <a:cubicBezTo>
                  <a:pt x="3457" y="471"/>
                  <a:pt x="3402" y="606"/>
                  <a:pt x="3369" y="560"/>
                </a:cubicBezTo>
                <a:cubicBezTo>
                  <a:pt x="3336" y="514"/>
                  <a:pt x="3312" y="258"/>
                  <a:pt x="3284" y="262"/>
                </a:cubicBezTo>
                <a:cubicBezTo>
                  <a:pt x="3256" y="266"/>
                  <a:pt x="3214" y="454"/>
                  <a:pt x="3200" y="582"/>
                </a:cubicBezTo>
                <a:cubicBezTo>
                  <a:pt x="3186" y="710"/>
                  <a:pt x="3200" y="881"/>
                  <a:pt x="3200" y="1031"/>
                </a:cubicBezTo>
                <a:lnTo>
                  <a:pt x="3200" y="1031"/>
                </a:lnTo>
                <a:lnTo>
                  <a:pt x="3200" y="1708"/>
                </a:lnTo>
                <a:cubicBezTo>
                  <a:pt x="3200" y="1931"/>
                  <a:pt x="3000" y="1931"/>
                  <a:pt x="3000" y="2158"/>
                </a:cubicBezTo>
                <a:lnTo>
                  <a:pt x="3000" y="2158"/>
                </a:lnTo>
                <a:cubicBezTo>
                  <a:pt x="2800" y="2384"/>
                  <a:pt x="2800" y="2384"/>
                  <a:pt x="2800" y="2609"/>
                </a:cubicBezTo>
                <a:cubicBezTo>
                  <a:pt x="2600" y="2834"/>
                  <a:pt x="2400" y="3286"/>
                  <a:pt x="2000" y="3060"/>
                </a:cubicBezTo>
                <a:lnTo>
                  <a:pt x="2000" y="3060"/>
                </a:lnTo>
                <a:lnTo>
                  <a:pt x="2000" y="3060"/>
                </a:lnTo>
                <a:lnTo>
                  <a:pt x="2000" y="3060"/>
                </a:lnTo>
                <a:cubicBezTo>
                  <a:pt x="1800" y="3060"/>
                  <a:pt x="1800" y="3060"/>
                  <a:pt x="1800" y="3286"/>
                </a:cubicBezTo>
                <a:cubicBezTo>
                  <a:pt x="1733" y="3361"/>
                  <a:pt x="1667" y="3437"/>
                  <a:pt x="1600" y="3512"/>
                </a:cubicBezTo>
                <a:lnTo>
                  <a:pt x="1600" y="3512"/>
                </a:lnTo>
                <a:cubicBezTo>
                  <a:pt x="1533" y="3587"/>
                  <a:pt x="1467" y="3663"/>
                  <a:pt x="1400" y="3738"/>
                </a:cubicBezTo>
                <a:lnTo>
                  <a:pt x="1400" y="3738"/>
                </a:lnTo>
                <a:lnTo>
                  <a:pt x="1400" y="3738"/>
                </a:lnTo>
                <a:lnTo>
                  <a:pt x="1400" y="3962"/>
                </a:lnTo>
                <a:lnTo>
                  <a:pt x="1400" y="3962"/>
                </a:lnTo>
                <a:lnTo>
                  <a:pt x="1400" y="4187"/>
                </a:lnTo>
                <a:lnTo>
                  <a:pt x="1400" y="4638"/>
                </a:lnTo>
                <a:lnTo>
                  <a:pt x="1400" y="4638"/>
                </a:lnTo>
                <a:lnTo>
                  <a:pt x="1400" y="4638"/>
                </a:lnTo>
                <a:lnTo>
                  <a:pt x="1400" y="4864"/>
                </a:lnTo>
                <a:lnTo>
                  <a:pt x="1200" y="4864"/>
                </a:lnTo>
                <a:cubicBezTo>
                  <a:pt x="1133" y="4789"/>
                  <a:pt x="1067" y="4713"/>
                  <a:pt x="1000" y="4638"/>
                </a:cubicBezTo>
                <a:lnTo>
                  <a:pt x="1000" y="4414"/>
                </a:lnTo>
                <a:cubicBezTo>
                  <a:pt x="1000" y="4414"/>
                  <a:pt x="800" y="4414"/>
                  <a:pt x="800" y="4638"/>
                </a:cubicBezTo>
                <a:lnTo>
                  <a:pt x="800" y="4864"/>
                </a:lnTo>
                <a:lnTo>
                  <a:pt x="800" y="5089"/>
                </a:lnTo>
                <a:cubicBezTo>
                  <a:pt x="733" y="5164"/>
                  <a:pt x="667" y="5240"/>
                  <a:pt x="600" y="5315"/>
                </a:cubicBezTo>
                <a:lnTo>
                  <a:pt x="600" y="5315"/>
                </a:lnTo>
                <a:cubicBezTo>
                  <a:pt x="800" y="5540"/>
                  <a:pt x="800" y="5766"/>
                  <a:pt x="800" y="5766"/>
                </a:cubicBezTo>
                <a:cubicBezTo>
                  <a:pt x="733" y="5841"/>
                  <a:pt x="667" y="5917"/>
                  <a:pt x="600" y="5992"/>
                </a:cubicBezTo>
                <a:lnTo>
                  <a:pt x="600" y="5992"/>
                </a:lnTo>
                <a:lnTo>
                  <a:pt x="600" y="6218"/>
                </a:lnTo>
                <a:lnTo>
                  <a:pt x="200" y="6668"/>
                </a:lnTo>
                <a:lnTo>
                  <a:pt x="0" y="6668"/>
                </a:lnTo>
                <a:lnTo>
                  <a:pt x="0" y="6668"/>
                </a:lnTo>
                <a:lnTo>
                  <a:pt x="0" y="6893"/>
                </a:lnTo>
                <a:lnTo>
                  <a:pt x="0" y="7344"/>
                </a:lnTo>
                <a:lnTo>
                  <a:pt x="0" y="7344"/>
                </a:lnTo>
                <a:cubicBezTo>
                  <a:pt x="67" y="7419"/>
                  <a:pt x="133" y="7495"/>
                  <a:pt x="200" y="7571"/>
                </a:cubicBezTo>
                <a:lnTo>
                  <a:pt x="200" y="7571"/>
                </a:lnTo>
                <a:cubicBezTo>
                  <a:pt x="200" y="7795"/>
                  <a:pt x="200" y="7795"/>
                  <a:pt x="400" y="8021"/>
                </a:cubicBezTo>
                <a:lnTo>
                  <a:pt x="400" y="8021"/>
                </a:lnTo>
                <a:cubicBezTo>
                  <a:pt x="400" y="8245"/>
                  <a:pt x="600" y="8245"/>
                  <a:pt x="600" y="8470"/>
                </a:cubicBezTo>
                <a:cubicBezTo>
                  <a:pt x="800" y="8470"/>
                  <a:pt x="800" y="8695"/>
                  <a:pt x="1000" y="8695"/>
                </a:cubicBezTo>
                <a:cubicBezTo>
                  <a:pt x="1200" y="9147"/>
                  <a:pt x="1400" y="9147"/>
                  <a:pt x="1600" y="9147"/>
                </a:cubicBezTo>
                <a:lnTo>
                  <a:pt x="1600" y="9147"/>
                </a:lnTo>
                <a:lnTo>
                  <a:pt x="1600" y="9147"/>
                </a:lnTo>
                <a:lnTo>
                  <a:pt x="1600" y="9147"/>
                </a:lnTo>
                <a:lnTo>
                  <a:pt x="1600" y="9147"/>
                </a:lnTo>
                <a:lnTo>
                  <a:pt x="1600" y="9147"/>
                </a:lnTo>
                <a:lnTo>
                  <a:pt x="1600" y="9147"/>
                </a:lnTo>
                <a:lnTo>
                  <a:pt x="1600" y="9147"/>
                </a:lnTo>
                <a:lnTo>
                  <a:pt x="1600" y="9147"/>
                </a:lnTo>
                <a:lnTo>
                  <a:pt x="1600" y="9147"/>
                </a:lnTo>
                <a:lnTo>
                  <a:pt x="1600" y="9147"/>
                </a:lnTo>
                <a:lnTo>
                  <a:pt x="1800" y="9147"/>
                </a:lnTo>
                <a:lnTo>
                  <a:pt x="1800" y="9147"/>
                </a:lnTo>
                <a:lnTo>
                  <a:pt x="1800" y="9147"/>
                </a:lnTo>
                <a:lnTo>
                  <a:pt x="1800" y="9147"/>
                </a:lnTo>
                <a:lnTo>
                  <a:pt x="1800" y="9147"/>
                </a:lnTo>
                <a:lnTo>
                  <a:pt x="1800" y="9147"/>
                </a:lnTo>
                <a:lnTo>
                  <a:pt x="1800" y="9147"/>
                </a:lnTo>
                <a:lnTo>
                  <a:pt x="1800" y="9147"/>
                </a:lnTo>
                <a:lnTo>
                  <a:pt x="1800" y="9147"/>
                </a:lnTo>
                <a:lnTo>
                  <a:pt x="1800" y="9147"/>
                </a:lnTo>
                <a:lnTo>
                  <a:pt x="1800" y="9147"/>
                </a:lnTo>
                <a:lnTo>
                  <a:pt x="1800" y="9147"/>
                </a:lnTo>
                <a:lnTo>
                  <a:pt x="1800" y="9147"/>
                </a:lnTo>
                <a:lnTo>
                  <a:pt x="1800" y="9147"/>
                </a:lnTo>
                <a:lnTo>
                  <a:pt x="1800" y="9147"/>
                </a:lnTo>
                <a:lnTo>
                  <a:pt x="1800" y="9147"/>
                </a:lnTo>
                <a:lnTo>
                  <a:pt x="1800" y="9147"/>
                </a:lnTo>
                <a:lnTo>
                  <a:pt x="1800" y="9147"/>
                </a:lnTo>
                <a:cubicBezTo>
                  <a:pt x="1600" y="9597"/>
                  <a:pt x="2000" y="9822"/>
                  <a:pt x="2200" y="9822"/>
                </a:cubicBezTo>
                <a:cubicBezTo>
                  <a:pt x="2600" y="10048"/>
                  <a:pt x="2800" y="10048"/>
                  <a:pt x="3000" y="9822"/>
                </a:cubicBezTo>
                <a:lnTo>
                  <a:pt x="3000" y="9822"/>
                </a:lnTo>
                <a:lnTo>
                  <a:pt x="3200" y="9597"/>
                </a:lnTo>
                <a:lnTo>
                  <a:pt x="3400" y="9597"/>
                </a:lnTo>
                <a:lnTo>
                  <a:pt x="3600" y="9597"/>
                </a:lnTo>
                <a:lnTo>
                  <a:pt x="3600" y="9597"/>
                </a:lnTo>
                <a:lnTo>
                  <a:pt x="3800" y="9597"/>
                </a:lnTo>
                <a:lnTo>
                  <a:pt x="4000" y="9372"/>
                </a:lnTo>
                <a:lnTo>
                  <a:pt x="4000" y="9372"/>
                </a:lnTo>
                <a:lnTo>
                  <a:pt x="4000" y="8921"/>
                </a:lnTo>
                <a:lnTo>
                  <a:pt x="4200" y="8921"/>
                </a:lnTo>
                <a:cubicBezTo>
                  <a:pt x="4267" y="8996"/>
                  <a:pt x="4333" y="9072"/>
                  <a:pt x="4400" y="9147"/>
                </a:cubicBezTo>
                <a:cubicBezTo>
                  <a:pt x="4467" y="9072"/>
                  <a:pt x="4533" y="8996"/>
                  <a:pt x="4600" y="8921"/>
                </a:cubicBezTo>
                <a:cubicBezTo>
                  <a:pt x="4800" y="8921"/>
                  <a:pt x="4800" y="8695"/>
                  <a:pt x="5000" y="8695"/>
                </a:cubicBezTo>
                <a:lnTo>
                  <a:pt x="5000" y="8695"/>
                </a:lnTo>
                <a:cubicBezTo>
                  <a:pt x="5000" y="8695"/>
                  <a:pt x="5200" y="8695"/>
                  <a:pt x="5400" y="8470"/>
                </a:cubicBezTo>
                <a:lnTo>
                  <a:pt x="5400" y="8470"/>
                </a:lnTo>
                <a:cubicBezTo>
                  <a:pt x="5400" y="8470"/>
                  <a:pt x="5200" y="8470"/>
                  <a:pt x="5400" y="8245"/>
                </a:cubicBezTo>
                <a:lnTo>
                  <a:pt x="5400" y="8245"/>
                </a:lnTo>
                <a:lnTo>
                  <a:pt x="5400" y="8245"/>
                </a:lnTo>
                <a:lnTo>
                  <a:pt x="5400" y="8021"/>
                </a:lnTo>
                <a:lnTo>
                  <a:pt x="5400" y="8021"/>
                </a:lnTo>
                <a:lnTo>
                  <a:pt x="5400" y="7795"/>
                </a:lnTo>
                <a:lnTo>
                  <a:pt x="5400" y="7571"/>
                </a:lnTo>
                <a:lnTo>
                  <a:pt x="5600" y="7344"/>
                </a:lnTo>
                <a:lnTo>
                  <a:pt x="5600" y="7118"/>
                </a:lnTo>
                <a:lnTo>
                  <a:pt x="5600" y="6893"/>
                </a:lnTo>
                <a:cubicBezTo>
                  <a:pt x="5800" y="6893"/>
                  <a:pt x="5800" y="6893"/>
                  <a:pt x="5800" y="6668"/>
                </a:cubicBezTo>
                <a:lnTo>
                  <a:pt x="5800" y="6444"/>
                </a:lnTo>
                <a:lnTo>
                  <a:pt x="5800" y="6218"/>
                </a:lnTo>
                <a:cubicBezTo>
                  <a:pt x="5867" y="6143"/>
                  <a:pt x="5933" y="6067"/>
                  <a:pt x="6000" y="5992"/>
                </a:cubicBezTo>
                <a:lnTo>
                  <a:pt x="6000" y="5992"/>
                </a:lnTo>
                <a:lnTo>
                  <a:pt x="6000" y="5540"/>
                </a:lnTo>
                <a:lnTo>
                  <a:pt x="6200" y="5540"/>
                </a:lnTo>
                <a:lnTo>
                  <a:pt x="6200" y="5089"/>
                </a:lnTo>
                <a:lnTo>
                  <a:pt x="6200" y="5089"/>
                </a:lnTo>
                <a:lnTo>
                  <a:pt x="6200" y="4864"/>
                </a:lnTo>
                <a:cubicBezTo>
                  <a:pt x="6267" y="4789"/>
                  <a:pt x="6333" y="4713"/>
                  <a:pt x="6400" y="4638"/>
                </a:cubicBezTo>
                <a:cubicBezTo>
                  <a:pt x="6400" y="4638"/>
                  <a:pt x="6600" y="4638"/>
                  <a:pt x="6600" y="4864"/>
                </a:cubicBezTo>
                <a:lnTo>
                  <a:pt x="6600" y="4864"/>
                </a:lnTo>
                <a:cubicBezTo>
                  <a:pt x="6600" y="4864"/>
                  <a:pt x="6800" y="4864"/>
                  <a:pt x="6800" y="5089"/>
                </a:cubicBezTo>
                <a:lnTo>
                  <a:pt x="6800" y="5089"/>
                </a:lnTo>
                <a:lnTo>
                  <a:pt x="6800" y="5089"/>
                </a:lnTo>
                <a:cubicBezTo>
                  <a:pt x="7000" y="5089"/>
                  <a:pt x="7200" y="5089"/>
                  <a:pt x="7200" y="4864"/>
                </a:cubicBezTo>
                <a:lnTo>
                  <a:pt x="7200" y="4638"/>
                </a:lnTo>
                <a:lnTo>
                  <a:pt x="7400" y="4414"/>
                </a:lnTo>
                <a:lnTo>
                  <a:pt x="7400" y="4187"/>
                </a:lnTo>
                <a:lnTo>
                  <a:pt x="7400" y="3738"/>
                </a:lnTo>
                <a:cubicBezTo>
                  <a:pt x="7600" y="3738"/>
                  <a:pt x="7600" y="3738"/>
                  <a:pt x="7800" y="3512"/>
                </a:cubicBezTo>
                <a:lnTo>
                  <a:pt x="8000" y="3512"/>
                </a:lnTo>
                <a:lnTo>
                  <a:pt x="8000" y="3512"/>
                </a:lnTo>
                <a:cubicBezTo>
                  <a:pt x="8000" y="3286"/>
                  <a:pt x="8000" y="3286"/>
                  <a:pt x="8200" y="3060"/>
                </a:cubicBezTo>
                <a:cubicBezTo>
                  <a:pt x="8200" y="3060"/>
                  <a:pt x="8400" y="3060"/>
                  <a:pt x="8400" y="2834"/>
                </a:cubicBezTo>
                <a:lnTo>
                  <a:pt x="8400" y="2834"/>
                </a:lnTo>
                <a:lnTo>
                  <a:pt x="8400" y="2609"/>
                </a:lnTo>
                <a:cubicBezTo>
                  <a:pt x="8600" y="2609"/>
                  <a:pt x="8600" y="2384"/>
                  <a:pt x="8600" y="2384"/>
                </a:cubicBezTo>
                <a:lnTo>
                  <a:pt x="8600" y="1931"/>
                </a:lnTo>
                <a:lnTo>
                  <a:pt x="8600" y="1931"/>
                </a:lnTo>
                <a:lnTo>
                  <a:pt x="8600" y="1708"/>
                </a:lnTo>
                <a:lnTo>
                  <a:pt x="8600" y="1708"/>
                </a:lnTo>
                <a:cubicBezTo>
                  <a:pt x="8667" y="1633"/>
                  <a:pt x="8733" y="1557"/>
                  <a:pt x="8800" y="1482"/>
                </a:cubicBezTo>
                <a:cubicBezTo>
                  <a:pt x="9000" y="1257"/>
                  <a:pt x="9000" y="1482"/>
                  <a:pt x="9000" y="1482"/>
                </a:cubicBezTo>
                <a:lnTo>
                  <a:pt x="9000" y="1482"/>
                </a:lnTo>
                <a:cubicBezTo>
                  <a:pt x="9200" y="1482"/>
                  <a:pt x="9200" y="1482"/>
                  <a:pt x="9400" y="1708"/>
                </a:cubicBezTo>
                <a:lnTo>
                  <a:pt x="9600" y="1708"/>
                </a:lnTo>
                <a:lnTo>
                  <a:pt x="9600" y="1931"/>
                </a:lnTo>
                <a:lnTo>
                  <a:pt x="9800" y="1931"/>
                </a:lnTo>
                <a:lnTo>
                  <a:pt x="9800" y="1931"/>
                </a:lnTo>
                <a:cubicBezTo>
                  <a:pt x="10000" y="1708"/>
                  <a:pt x="10000" y="1708"/>
                  <a:pt x="10000" y="1482"/>
                </a:cubicBezTo>
                <a:lnTo>
                  <a:pt x="10000" y="1257"/>
                </a:lnTo>
                <a:lnTo>
                  <a:pt x="9800" y="1257"/>
                </a:lnTo>
                <a:lnTo>
                  <a:pt x="9800" y="1031"/>
                </a:lnTo>
                <a:lnTo>
                  <a:pt x="9600" y="1031"/>
                </a:lnTo>
                <a:lnTo>
                  <a:pt x="9600" y="1031"/>
                </a:lnTo>
                <a:lnTo>
                  <a:pt x="9600" y="808"/>
                </a:lnTo>
                <a:lnTo>
                  <a:pt x="9600" y="808"/>
                </a:lnTo>
                <a:lnTo>
                  <a:pt x="9600" y="808"/>
                </a:lnTo>
                <a:lnTo>
                  <a:pt x="9400" y="808"/>
                </a:lnTo>
                <a:lnTo>
                  <a:pt x="9200" y="808"/>
                </a:lnTo>
                <a:lnTo>
                  <a:pt x="9000" y="808"/>
                </a:lnTo>
                <a:lnTo>
                  <a:pt x="8800" y="808"/>
                </a:lnTo>
                <a:lnTo>
                  <a:pt x="8600" y="808"/>
                </a:lnTo>
                <a:cubicBezTo>
                  <a:pt x="8533" y="882"/>
                  <a:pt x="8467" y="957"/>
                  <a:pt x="8400" y="1031"/>
                </a:cubicBezTo>
                <a:lnTo>
                  <a:pt x="8400" y="1031"/>
                </a:lnTo>
                <a:lnTo>
                  <a:pt x="8400" y="1257"/>
                </a:lnTo>
                <a:lnTo>
                  <a:pt x="8200" y="1257"/>
                </a:lnTo>
                <a:lnTo>
                  <a:pt x="7800" y="1257"/>
                </a:lnTo>
                <a:lnTo>
                  <a:pt x="7800" y="1257"/>
                </a:lnTo>
                <a:cubicBezTo>
                  <a:pt x="7733" y="1182"/>
                  <a:pt x="7667" y="1105"/>
                  <a:pt x="7600" y="1031"/>
                </a:cubicBezTo>
                <a:lnTo>
                  <a:pt x="7600" y="1257"/>
                </a:lnTo>
                <a:lnTo>
                  <a:pt x="7600" y="1257"/>
                </a:lnTo>
                <a:cubicBezTo>
                  <a:pt x="7600" y="1482"/>
                  <a:pt x="7600" y="1482"/>
                  <a:pt x="7400" y="1708"/>
                </a:cubicBezTo>
                <a:lnTo>
                  <a:pt x="7200" y="1708"/>
                </a:lnTo>
                <a:lnTo>
                  <a:pt x="7200" y="1708"/>
                </a:lnTo>
                <a:cubicBezTo>
                  <a:pt x="7000" y="1708"/>
                  <a:pt x="7000" y="1708"/>
                  <a:pt x="7000" y="1931"/>
                </a:cubicBezTo>
                <a:lnTo>
                  <a:pt x="7000" y="1931"/>
                </a:lnTo>
                <a:lnTo>
                  <a:pt x="7000" y="1931"/>
                </a:lnTo>
                <a:lnTo>
                  <a:pt x="6800" y="2158"/>
                </a:lnTo>
                <a:lnTo>
                  <a:pt x="6800" y="2384"/>
                </a:lnTo>
                <a:cubicBezTo>
                  <a:pt x="6600" y="2834"/>
                  <a:pt x="6400" y="2834"/>
                  <a:pt x="6400" y="2834"/>
                </a:cubicBezTo>
                <a:lnTo>
                  <a:pt x="6200" y="2834"/>
                </a:lnTo>
                <a:lnTo>
                  <a:pt x="6200" y="1708"/>
                </a:lnTo>
                <a:cubicBezTo>
                  <a:pt x="6000" y="1482"/>
                  <a:pt x="6000" y="1257"/>
                  <a:pt x="6000" y="1031"/>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WI outline"/>
          <p:cNvSpPr>
            <a:spLocks/>
          </p:cNvSpPr>
          <p:nvPr/>
        </p:nvSpPr>
        <p:spPr bwMode="auto">
          <a:xfrm>
            <a:off x="6242050" y="2228497"/>
            <a:ext cx="674687" cy="719491"/>
          </a:xfrm>
          <a:custGeom>
            <a:avLst/>
            <a:gdLst>
              <a:gd name="connsiteX0" fmla="*/ 674687 w 674687"/>
              <a:gd name="connsiteY0" fmla="*/ 235303 h 719491"/>
              <a:gd name="connsiteX1" fmla="*/ 663575 w 674687"/>
              <a:gd name="connsiteY1" fmla="*/ 257528 h 719491"/>
              <a:gd name="connsiteX2" fmla="*/ 663575 w 674687"/>
              <a:gd name="connsiteY2" fmla="*/ 268641 h 719491"/>
              <a:gd name="connsiteX3" fmla="*/ 663575 w 674687"/>
              <a:gd name="connsiteY3" fmla="*/ 279753 h 719491"/>
              <a:gd name="connsiteX4" fmla="*/ 641350 w 674687"/>
              <a:gd name="connsiteY4" fmla="*/ 313091 h 719491"/>
              <a:gd name="connsiteX5" fmla="*/ 641350 w 674687"/>
              <a:gd name="connsiteY5" fmla="*/ 279753 h 719491"/>
              <a:gd name="connsiteX6" fmla="*/ 674687 w 674687"/>
              <a:gd name="connsiteY6" fmla="*/ 235303 h 719491"/>
              <a:gd name="connsiteX7" fmla="*/ 208113 w 674687"/>
              <a:gd name="connsiteY7" fmla="*/ 0 h 719491"/>
              <a:gd name="connsiteX8" fmla="*/ 224987 w 674687"/>
              <a:gd name="connsiteY8" fmla="*/ 8464 h 719491"/>
              <a:gd name="connsiteX9" fmla="*/ 213738 w 674687"/>
              <a:gd name="connsiteY9" fmla="*/ 31037 h 719491"/>
              <a:gd name="connsiteX10" fmla="*/ 202488 w 674687"/>
              <a:gd name="connsiteY10" fmla="*/ 53609 h 719491"/>
              <a:gd name="connsiteX11" fmla="*/ 236236 w 674687"/>
              <a:gd name="connsiteY11" fmla="*/ 53609 h 719491"/>
              <a:gd name="connsiteX12" fmla="*/ 258735 w 674687"/>
              <a:gd name="connsiteY12" fmla="*/ 64895 h 719491"/>
              <a:gd name="connsiteX13" fmla="*/ 281234 w 674687"/>
              <a:gd name="connsiteY13" fmla="*/ 76181 h 719491"/>
              <a:gd name="connsiteX14" fmla="*/ 292483 w 674687"/>
              <a:gd name="connsiteY14" fmla="*/ 87467 h 719491"/>
              <a:gd name="connsiteX15" fmla="*/ 292483 w 674687"/>
              <a:gd name="connsiteY15" fmla="*/ 98753 h 719491"/>
              <a:gd name="connsiteX16" fmla="*/ 337481 w 674687"/>
              <a:gd name="connsiteY16" fmla="*/ 110040 h 719491"/>
              <a:gd name="connsiteX17" fmla="*/ 359979 w 674687"/>
              <a:gd name="connsiteY17" fmla="*/ 110040 h 719491"/>
              <a:gd name="connsiteX18" fmla="*/ 427475 w 674687"/>
              <a:gd name="connsiteY18" fmla="*/ 132612 h 719491"/>
              <a:gd name="connsiteX19" fmla="*/ 472473 w 674687"/>
              <a:gd name="connsiteY19" fmla="*/ 143898 h 719491"/>
              <a:gd name="connsiteX20" fmla="*/ 483722 w 674687"/>
              <a:gd name="connsiteY20" fmla="*/ 143898 h 719491"/>
              <a:gd name="connsiteX21" fmla="*/ 494971 w 674687"/>
              <a:gd name="connsiteY21" fmla="*/ 143898 h 719491"/>
              <a:gd name="connsiteX22" fmla="*/ 506221 w 674687"/>
              <a:gd name="connsiteY22" fmla="*/ 143898 h 719491"/>
              <a:gd name="connsiteX23" fmla="*/ 528719 w 674687"/>
              <a:gd name="connsiteY23" fmla="*/ 166470 h 719491"/>
              <a:gd name="connsiteX24" fmla="*/ 551218 w 674687"/>
              <a:gd name="connsiteY24" fmla="*/ 177756 h 719491"/>
              <a:gd name="connsiteX25" fmla="*/ 562467 w 674687"/>
              <a:gd name="connsiteY25" fmla="*/ 177756 h 719491"/>
              <a:gd name="connsiteX26" fmla="*/ 573717 w 674687"/>
              <a:gd name="connsiteY26" fmla="*/ 200329 h 719491"/>
              <a:gd name="connsiteX27" fmla="*/ 573717 w 674687"/>
              <a:gd name="connsiteY27" fmla="*/ 222901 h 719491"/>
              <a:gd name="connsiteX28" fmla="*/ 573717 w 674687"/>
              <a:gd name="connsiteY28" fmla="*/ 234187 h 719491"/>
              <a:gd name="connsiteX29" fmla="*/ 584966 w 674687"/>
              <a:gd name="connsiteY29" fmla="*/ 234187 h 719491"/>
              <a:gd name="connsiteX30" fmla="*/ 596215 w 674687"/>
              <a:gd name="connsiteY30" fmla="*/ 234187 h 719491"/>
              <a:gd name="connsiteX31" fmla="*/ 596215 w 674687"/>
              <a:gd name="connsiteY31" fmla="*/ 245473 h 719491"/>
              <a:gd name="connsiteX32" fmla="*/ 596215 w 674687"/>
              <a:gd name="connsiteY32" fmla="*/ 268046 h 719491"/>
              <a:gd name="connsiteX33" fmla="*/ 607465 w 674687"/>
              <a:gd name="connsiteY33" fmla="*/ 279332 h 719491"/>
              <a:gd name="connsiteX34" fmla="*/ 596215 w 674687"/>
              <a:gd name="connsiteY34" fmla="*/ 290618 h 719491"/>
              <a:gd name="connsiteX35" fmla="*/ 584966 w 674687"/>
              <a:gd name="connsiteY35" fmla="*/ 301904 h 719491"/>
              <a:gd name="connsiteX36" fmla="*/ 584966 w 674687"/>
              <a:gd name="connsiteY36" fmla="*/ 313190 h 719491"/>
              <a:gd name="connsiteX37" fmla="*/ 573717 w 674687"/>
              <a:gd name="connsiteY37" fmla="*/ 324476 h 719491"/>
              <a:gd name="connsiteX38" fmla="*/ 573717 w 674687"/>
              <a:gd name="connsiteY38" fmla="*/ 335762 h 719491"/>
              <a:gd name="connsiteX39" fmla="*/ 562467 w 674687"/>
              <a:gd name="connsiteY39" fmla="*/ 358335 h 719491"/>
              <a:gd name="connsiteX40" fmla="*/ 573717 w 674687"/>
              <a:gd name="connsiteY40" fmla="*/ 369621 h 719491"/>
              <a:gd name="connsiteX41" fmla="*/ 596215 w 674687"/>
              <a:gd name="connsiteY41" fmla="*/ 347049 h 719491"/>
              <a:gd name="connsiteX42" fmla="*/ 607465 w 674687"/>
              <a:gd name="connsiteY42" fmla="*/ 313190 h 719491"/>
              <a:gd name="connsiteX43" fmla="*/ 629964 w 674687"/>
              <a:gd name="connsiteY43" fmla="*/ 313190 h 719491"/>
              <a:gd name="connsiteX44" fmla="*/ 629964 w 674687"/>
              <a:gd name="connsiteY44" fmla="*/ 369621 h 719491"/>
              <a:gd name="connsiteX45" fmla="*/ 618714 w 674687"/>
              <a:gd name="connsiteY45" fmla="*/ 403479 h 719491"/>
              <a:gd name="connsiteX46" fmla="*/ 629964 w 674687"/>
              <a:gd name="connsiteY46" fmla="*/ 426051 h 719491"/>
              <a:gd name="connsiteX47" fmla="*/ 607465 w 674687"/>
              <a:gd name="connsiteY47" fmla="*/ 482482 h 719491"/>
              <a:gd name="connsiteX48" fmla="*/ 618714 w 674687"/>
              <a:gd name="connsiteY48" fmla="*/ 516341 h 719491"/>
              <a:gd name="connsiteX49" fmla="*/ 607465 w 674687"/>
              <a:gd name="connsiteY49" fmla="*/ 538913 h 719491"/>
              <a:gd name="connsiteX50" fmla="*/ 596215 w 674687"/>
              <a:gd name="connsiteY50" fmla="*/ 572771 h 719491"/>
              <a:gd name="connsiteX51" fmla="*/ 607465 w 674687"/>
              <a:gd name="connsiteY51" fmla="*/ 606630 h 719491"/>
              <a:gd name="connsiteX52" fmla="*/ 607465 w 674687"/>
              <a:gd name="connsiteY52" fmla="*/ 617916 h 719491"/>
              <a:gd name="connsiteX53" fmla="*/ 607465 w 674687"/>
              <a:gd name="connsiteY53" fmla="*/ 629202 h 719491"/>
              <a:gd name="connsiteX54" fmla="*/ 618714 w 674687"/>
              <a:gd name="connsiteY54" fmla="*/ 640488 h 719491"/>
              <a:gd name="connsiteX55" fmla="*/ 618714 w 674687"/>
              <a:gd name="connsiteY55" fmla="*/ 651774 h 719491"/>
              <a:gd name="connsiteX56" fmla="*/ 618714 w 674687"/>
              <a:gd name="connsiteY56" fmla="*/ 685633 h 719491"/>
              <a:gd name="connsiteX57" fmla="*/ 618714 w 674687"/>
              <a:gd name="connsiteY57" fmla="*/ 696919 h 719491"/>
              <a:gd name="connsiteX58" fmla="*/ 539969 w 674687"/>
              <a:gd name="connsiteY58" fmla="*/ 708205 h 719491"/>
              <a:gd name="connsiteX59" fmla="*/ 461223 w 674687"/>
              <a:gd name="connsiteY59" fmla="*/ 708205 h 719491"/>
              <a:gd name="connsiteX60" fmla="*/ 416226 w 674687"/>
              <a:gd name="connsiteY60" fmla="*/ 719491 h 719491"/>
              <a:gd name="connsiteX61" fmla="*/ 371229 w 674687"/>
              <a:gd name="connsiteY61" fmla="*/ 719491 h 719491"/>
              <a:gd name="connsiteX62" fmla="*/ 292483 w 674687"/>
              <a:gd name="connsiteY62" fmla="*/ 719491 h 719491"/>
              <a:gd name="connsiteX63" fmla="*/ 269985 w 674687"/>
              <a:gd name="connsiteY63" fmla="*/ 696919 h 719491"/>
              <a:gd name="connsiteX64" fmla="*/ 258735 w 674687"/>
              <a:gd name="connsiteY64" fmla="*/ 696919 h 719491"/>
              <a:gd name="connsiteX65" fmla="*/ 247486 w 674687"/>
              <a:gd name="connsiteY65" fmla="*/ 696919 h 719491"/>
              <a:gd name="connsiteX66" fmla="*/ 236236 w 674687"/>
              <a:gd name="connsiteY66" fmla="*/ 685633 h 719491"/>
              <a:gd name="connsiteX67" fmla="*/ 236236 w 674687"/>
              <a:gd name="connsiteY67" fmla="*/ 674347 h 719491"/>
              <a:gd name="connsiteX68" fmla="*/ 236236 w 674687"/>
              <a:gd name="connsiteY68" fmla="*/ 663060 h 719491"/>
              <a:gd name="connsiteX69" fmla="*/ 224987 w 674687"/>
              <a:gd name="connsiteY69" fmla="*/ 663060 h 719491"/>
              <a:gd name="connsiteX70" fmla="*/ 224987 w 674687"/>
              <a:gd name="connsiteY70" fmla="*/ 640488 h 719491"/>
              <a:gd name="connsiteX71" fmla="*/ 224987 w 674687"/>
              <a:gd name="connsiteY71" fmla="*/ 629202 h 719491"/>
              <a:gd name="connsiteX72" fmla="*/ 224987 w 674687"/>
              <a:gd name="connsiteY72" fmla="*/ 617916 h 719491"/>
              <a:gd name="connsiteX73" fmla="*/ 224987 w 674687"/>
              <a:gd name="connsiteY73" fmla="*/ 606630 h 719491"/>
              <a:gd name="connsiteX74" fmla="*/ 224987 w 674687"/>
              <a:gd name="connsiteY74" fmla="*/ 595344 h 719491"/>
              <a:gd name="connsiteX75" fmla="*/ 213738 w 674687"/>
              <a:gd name="connsiteY75" fmla="*/ 595344 h 719491"/>
              <a:gd name="connsiteX76" fmla="*/ 213738 w 674687"/>
              <a:gd name="connsiteY76" fmla="*/ 572771 h 719491"/>
              <a:gd name="connsiteX77" fmla="*/ 202488 w 674687"/>
              <a:gd name="connsiteY77" fmla="*/ 550199 h 719491"/>
              <a:gd name="connsiteX78" fmla="*/ 202488 w 674687"/>
              <a:gd name="connsiteY78" fmla="*/ 538913 h 719491"/>
              <a:gd name="connsiteX79" fmla="*/ 202488 w 674687"/>
              <a:gd name="connsiteY79" fmla="*/ 516341 h 719491"/>
              <a:gd name="connsiteX80" fmla="*/ 191239 w 674687"/>
              <a:gd name="connsiteY80" fmla="*/ 505054 h 719491"/>
              <a:gd name="connsiteX81" fmla="*/ 179990 w 674687"/>
              <a:gd name="connsiteY81" fmla="*/ 493768 h 719491"/>
              <a:gd name="connsiteX82" fmla="*/ 157491 w 674687"/>
              <a:gd name="connsiteY82" fmla="*/ 482482 h 719491"/>
              <a:gd name="connsiteX83" fmla="*/ 146242 w 674687"/>
              <a:gd name="connsiteY83" fmla="*/ 471196 h 719491"/>
              <a:gd name="connsiteX84" fmla="*/ 123743 w 674687"/>
              <a:gd name="connsiteY84" fmla="*/ 448624 h 719491"/>
              <a:gd name="connsiteX85" fmla="*/ 112494 w 674687"/>
              <a:gd name="connsiteY85" fmla="*/ 437338 h 719491"/>
              <a:gd name="connsiteX86" fmla="*/ 89995 w 674687"/>
              <a:gd name="connsiteY86" fmla="*/ 414765 h 719491"/>
              <a:gd name="connsiteX87" fmla="*/ 67496 w 674687"/>
              <a:gd name="connsiteY87" fmla="*/ 403479 h 719491"/>
              <a:gd name="connsiteX88" fmla="*/ 56247 w 674687"/>
              <a:gd name="connsiteY88" fmla="*/ 392193 h 719491"/>
              <a:gd name="connsiteX89" fmla="*/ 44998 w 674687"/>
              <a:gd name="connsiteY89" fmla="*/ 392193 h 719491"/>
              <a:gd name="connsiteX90" fmla="*/ 22499 w 674687"/>
              <a:gd name="connsiteY90" fmla="*/ 380907 h 719491"/>
              <a:gd name="connsiteX91" fmla="*/ 11250 w 674687"/>
              <a:gd name="connsiteY91" fmla="*/ 369621 h 719491"/>
              <a:gd name="connsiteX92" fmla="*/ 22499 w 674687"/>
              <a:gd name="connsiteY92" fmla="*/ 358335 h 719491"/>
              <a:gd name="connsiteX93" fmla="*/ 22499 w 674687"/>
              <a:gd name="connsiteY93" fmla="*/ 347049 h 719491"/>
              <a:gd name="connsiteX94" fmla="*/ 11250 w 674687"/>
              <a:gd name="connsiteY94" fmla="*/ 335762 h 719491"/>
              <a:gd name="connsiteX95" fmla="*/ 11250 w 674687"/>
              <a:gd name="connsiteY95" fmla="*/ 313190 h 719491"/>
              <a:gd name="connsiteX96" fmla="*/ 11250 w 674687"/>
              <a:gd name="connsiteY96" fmla="*/ 301904 h 719491"/>
              <a:gd name="connsiteX97" fmla="*/ 22499 w 674687"/>
              <a:gd name="connsiteY97" fmla="*/ 279332 h 719491"/>
              <a:gd name="connsiteX98" fmla="*/ 22499 w 674687"/>
              <a:gd name="connsiteY98" fmla="*/ 256759 h 719491"/>
              <a:gd name="connsiteX99" fmla="*/ 11250 w 674687"/>
              <a:gd name="connsiteY99" fmla="*/ 234187 h 719491"/>
              <a:gd name="connsiteX100" fmla="*/ 0 w 674687"/>
              <a:gd name="connsiteY100" fmla="*/ 234187 h 719491"/>
              <a:gd name="connsiteX101" fmla="*/ 0 w 674687"/>
              <a:gd name="connsiteY101" fmla="*/ 222901 h 719491"/>
              <a:gd name="connsiteX102" fmla="*/ 11250 w 674687"/>
              <a:gd name="connsiteY102" fmla="*/ 211615 h 719491"/>
              <a:gd name="connsiteX103" fmla="*/ 11250 w 674687"/>
              <a:gd name="connsiteY103" fmla="*/ 200329 h 719491"/>
              <a:gd name="connsiteX104" fmla="*/ 22499 w 674687"/>
              <a:gd name="connsiteY104" fmla="*/ 189043 h 719491"/>
              <a:gd name="connsiteX105" fmla="*/ 33748 w 674687"/>
              <a:gd name="connsiteY105" fmla="*/ 177756 h 719491"/>
              <a:gd name="connsiteX106" fmla="*/ 67496 w 674687"/>
              <a:gd name="connsiteY106" fmla="*/ 143898 h 719491"/>
              <a:gd name="connsiteX107" fmla="*/ 67496 w 674687"/>
              <a:gd name="connsiteY107" fmla="*/ 110040 h 719491"/>
              <a:gd name="connsiteX108" fmla="*/ 56247 w 674687"/>
              <a:gd name="connsiteY108" fmla="*/ 87467 h 719491"/>
              <a:gd name="connsiteX109" fmla="*/ 56247 w 674687"/>
              <a:gd name="connsiteY109" fmla="*/ 76181 h 719491"/>
              <a:gd name="connsiteX110" fmla="*/ 56247 w 674687"/>
              <a:gd name="connsiteY110" fmla="*/ 64895 h 719491"/>
              <a:gd name="connsiteX111" fmla="*/ 78746 w 674687"/>
              <a:gd name="connsiteY111" fmla="*/ 53609 h 719491"/>
              <a:gd name="connsiteX112" fmla="*/ 101244 w 674687"/>
              <a:gd name="connsiteY112" fmla="*/ 53609 h 719491"/>
              <a:gd name="connsiteX113" fmla="*/ 146242 w 674687"/>
              <a:gd name="connsiteY113" fmla="*/ 42323 h 719491"/>
              <a:gd name="connsiteX114" fmla="*/ 168740 w 674687"/>
              <a:gd name="connsiteY114" fmla="*/ 19750 h 719491"/>
              <a:gd name="connsiteX115" fmla="*/ 191239 w 674687"/>
              <a:gd name="connsiteY115" fmla="*/ 8464 h 719491"/>
              <a:gd name="connsiteX116" fmla="*/ 208113 w 674687"/>
              <a:gd name="connsiteY116" fmla="*/ 0 h 71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74687" h="719491">
                <a:moveTo>
                  <a:pt x="674687" y="235303"/>
                </a:moveTo>
                <a:cubicBezTo>
                  <a:pt x="674687" y="246416"/>
                  <a:pt x="663575" y="257528"/>
                  <a:pt x="663575" y="257528"/>
                </a:cubicBezTo>
                <a:cubicBezTo>
                  <a:pt x="663575" y="268641"/>
                  <a:pt x="663575" y="268641"/>
                  <a:pt x="663575" y="268641"/>
                </a:cubicBezTo>
                <a:cubicBezTo>
                  <a:pt x="663575" y="279753"/>
                  <a:pt x="663575" y="279753"/>
                  <a:pt x="663575" y="279753"/>
                </a:cubicBezTo>
                <a:cubicBezTo>
                  <a:pt x="652462" y="290866"/>
                  <a:pt x="663575" y="313091"/>
                  <a:pt x="641350" y="313091"/>
                </a:cubicBezTo>
                <a:cubicBezTo>
                  <a:pt x="619125" y="301979"/>
                  <a:pt x="641350" y="279753"/>
                  <a:pt x="641350" y="279753"/>
                </a:cubicBezTo>
                <a:cubicBezTo>
                  <a:pt x="641350" y="257528"/>
                  <a:pt x="663575" y="246416"/>
                  <a:pt x="674687" y="235303"/>
                </a:cubicBezTo>
                <a:close/>
                <a:moveTo>
                  <a:pt x="208113" y="0"/>
                </a:moveTo>
                <a:cubicBezTo>
                  <a:pt x="213738" y="0"/>
                  <a:pt x="219363" y="2821"/>
                  <a:pt x="224987" y="8464"/>
                </a:cubicBezTo>
                <a:cubicBezTo>
                  <a:pt x="224987" y="19750"/>
                  <a:pt x="213738" y="19750"/>
                  <a:pt x="213738" y="31037"/>
                </a:cubicBezTo>
                <a:cubicBezTo>
                  <a:pt x="213738" y="42323"/>
                  <a:pt x="213738" y="53609"/>
                  <a:pt x="202488" y="53609"/>
                </a:cubicBezTo>
                <a:cubicBezTo>
                  <a:pt x="213738" y="53609"/>
                  <a:pt x="224987" y="53609"/>
                  <a:pt x="236236" y="53609"/>
                </a:cubicBezTo>
                <a:cubicBezTo>
                  <a:pt x="247486" y="53609"/>
                  <a:pt x="258735" y="64895"/>
                  <a:pt x="258735" y="64895"/>
                </a:cubicBezTo>
                <a:cubicBezTo>
                  <a:pt x="269985" y="64895"/>
                  <a:pt x="269985" y="64895"/>
                  <a:pt x="281234" y="76181"/>
                </a:cubicBezTo>
                <a:cubicBezTo>
                  <a:pt x="292483" y="76181"/>
                  <a:pt x="292483" y="87467"/>
                  <a:pt x="292483" y="87467"/>
                </a:cubicBezTo>
                <a:cubicBezTo>
                  <a:pt x="292483" y="87467"/>
                  <a:pt x="292483" y="87467"/>
                  <a:pt x="292483" y="98753"/>
                </a:cubicBezTo>
                <a:cubicBezTo>
                  <a:pt x="303733" y="110040"/>
                  <a:pt x="314982" y="110040"/>
                  <a:pt x="337481" y="110040"/>
                </a:cubicBezTo>
                <a:cubicBezTo>
                  <a:pt x="348730" y="110040"/>
                  <a:pt x="359979" y="110040"/>
                  <a:pt x="359979" y="110040"/>
                </a:cubicBezTo>
                <a:cubicBezTo>
                  <a:pt x="382478" y="121326"/>
                  <a:pt x="404977" y="121326"/>
                  <a:pt x="427475" y="132612"/>
                </a:cubicBezTo>
                <a:cubicBezTo>
                  <a:pt x="438725" y="132612"/>
                  <a:pt x="449974" y="143898"/>
                  <a:pt x="472473" y="143898"/>
                </a:cubicBezTo>
                <a:cubicBezTo>
                  <a:pt x="472473" y="143898"/>
                  <a:pt x="472473" y="143898"/>
                  <a:pt x="483722" y="143898"/>
                </a:cubicBezTo>
                <a:cubicBezTo>
                  <a:pt x="483722" y="143898"/>
                  <a:pt x="483722" y="143898"/>
                  <a:pt x="494971" y="143898"/>
                </a:cubicBezTo>
                <a:cubicBezTo>
                  <a:pt x="494971" y="143898"/>
                  <a:pt x="506221" y="143898"/>
                  <a:pt x="506221" y="143898"/>
                </a:cubicBezTo>
                <a:cubicBezTo>
                  <a:pt x="528719" y="143898"/>
                  <a:pt x="528719" y="143898"/>
                  <a:pt x="528719" y="166470"/>
                </a:cubicBezTo>
                <a:cubicBezTo>
                  <a:pt x="528719" y="166470"/>
                  <a:pt x="539969" y="166470"/>
                  <a:pt x="551218" y="177756"/>
                </a:cubicBezTo>
                <a:cubicBezTo>
                  <a:pt x="562467" y="177756"/>
                  <a:pt x="562467" y="177756"/>
                  <a:pt x="562467" y="177756"/>
                </a:cubicBezTo>
                <a:cubicBezTo>
                  <a:pt x="573717" y="189043"/>
                  <a:pt x="573717" y="200329"/>
                  <a:pt x="573717" y="200329"/>
                </a:cubicBezTo>
                <a:cubicBezTo>
                  <a:pt x="573717" y="211615"/>
                  <a:pt x="573717" y="211615"/>
                  <a:pt x="573717" y="222901"/>
                </a:cubicBezTo>
                <a:cubicBezTo>
                  <a:pt x="562467" y="222901"/>
                  <a:pt x="562467" y="234187"/>
                  <a:pt x="573717" y="234187"/>
                </a:cubicBezTo>
                <a:cubicBezTo>
                  <a:pt x="573717" y="234187"/>
                  <a:pt x="573717" y="245473"/>
                  <a:pt x="584966" y="234187"/>
                </a:cubicBezTo>
                <a:cubicBezTo>
                  <a:pt x="584966" y="234187"/>
                  <a:pt x="584966" y="234187"/>
                  <a:pt x="596215" y="234187"/>
                </a:cubicBezTo>
                <a:cubicBezTo>
                  <a:pt x="596215" y="234187"/>
                  <a:pt x="596215" y="245473"/>
                  <a:pt x="596215" y="245473"/>
                </a:cubicBezTo>
                <a:cubicBezTo>
                  <a:pt x="596215" y="256759"/>
                  <a:pt x="584966" y="268046"/>
                  <a:pt x="596215" y="268046"/>
                </a:cubicBezTo>
                <a:cubicBezTo>
                  <a:pt x="596215" y="279332"/>
                  <a:pt x="596215" y="279332"/>
                  <a:pt x="607465" y="279332"/>
                </a:cubicBezTo>
                <a:cubicBezTo>
                  <a:pt x="607465" y="279332"/>
                  <a:pt x="607465" y="290618"/>
                  <a:pt x="596215" y="290618"/>
                </a:cubicBezTo>
                <a:cubicBezTo>
                  <a:pt x="596215" y="301904"/>
                  <a:pt x="584966" y="301904"/>
                  <a:pt x="584966" y="301904"/>
                </a:cubicBezTo>
                <a:cubicBezTo>
                  <a:pt x="584966" y="301904"/>
                  <a:pt x="584966" y="313190"/>
                  <a:pt x="584966" y="313190"/>
                </a:cubicBezTo>
                <a:cubicBezTo>
                  <a:pt x="584966" y="313190"/>
                  <a:pt x="573717" y="324476"/>
                  <a:pt x="573717" y="324476"/>
                </a:cubicBezTo>
                <a:cubicBezTo>
                  <a:pt x="573717" y="324476"/>
                  <a:pt x="573717" y="335762"/>
                  <a:pt x="573717" y="335762"/>
                </a:cubicBezTo>
                <a:cubicBezTo>
                  <a:pt x="562467" y="347049"/>
                  <a:pt x="562467" y="347049"/>
                  <a:pt x="562467" y="358335"/>
                </a:cubicBezTo>
                <a:cubicBezTo>
                  <a:pt x="562467" y="369621"/>
                  <a:pt x="562467" y="369621"/>
                  <a:pt x="573717" y="369621"/>
                </a:cubicBezTo>
                <a:cubicBezTo>
                  <a:pt x="573717" y="369621"/>
                  <a:pt x="596215" y="347049"/>
                  <a:pt x="596215" y="347049"/>
                </a:cubicBezTo>
                <a:cubicBezTo>
                  <a:pt x="607465" y="335762"/>
                  <a:pt x="596215" y="324476"/>
                  <a:pt x="607465" y="313190"/>
                </a:cubicBezTo>
                <a:cubicBezTo>
                  <a:pt x="618714" y="313190"/>
                  <a:pt x="629964" y="301904"/>
                  <a:pt x="629964" y="313190"/>
                </a:cubicBezTo>
                <a:cubicBezTo>
                  <a:pt x="652462" y="335762"/>
                  <a:pt x="629964" y="347049"/>
                  <a:pt x="629964" y="369621"/>
                </a:cubicBezTo>
                <a:cubicBezTo>
                  <a:pt x="629964" y="380907"/>
                  <a:pt x="618714" y="392193"/>
                  <a:pt x="618714" y="403479"/>
                </a:cubicBezTo>
                <a:cubicBezTo>
                  <a:pt x="618714" y="403479"/>
                  <a:pt x="641213" y="426051"/>
                  <a:pt x="629964" y="426051"/>
                </a:cubicBezTo>
                <a:cubicBezTo>
                  <a:pt x="618714" y="437338"/>
                  <a:pt x="607465" y="459910"/>
                  <a:pt x="607465" y="482482"/>
                </a:cubicBezTo>
                <a:cubicBezTo>
                  <a:pt x="618714" y="493768"/>
                  <a:pt x="618714" y="505054"/>
                  <a:pt x="618714" y="516341"/>
                </a:cubicBezTo>
                <a:cubicBezTo>
                  <a:pt x="607465" y="527627"/>
                  <a:pt x="607465" y="527627"/>
                  <a:pt x="607465" y="538913"/>
                </a:cubicBezTo>
                <a:cubicBezTo>
                  <a:pt x="607465" y="550199"/>
                  <a:pt x="596215" y="561485"/>
                  <a:pt x="596215" y="572771"/>
                </a:cubicBezTo>
                <a:cubicBezTo>
                  <a:pt x="596215" y="584057"/>
                  <a:pt x="607465" y="595344"/>
                  <a:pt x="607465" y="606630"/>
                </a:cubicBezTo>
                <a:cubicBezTo>
                  <a:pt x="607465" y="606630"/>
                  <a:pt x="607465" y="617916"/>
                  <a:pt x="607465" y="617916"/>
                </a:cubicBezTo>
                <a:cubicBezTo>
                  <a:pt x="607465" y="617916"/>
                  <a:pt x="607465" y="629202"/>
                  <a:pt x="607465" y="629202"/>
                </a:cubicBezTo>
                <a:cubicBezTo>
                  <a:pt x="618714" y="629202"/>
                  <a:pt x="607465" y="640488"/>
                  <a:pt x="618714" y="640488"/>
                </a:cubicBezTo>
                <a:cubicBezTo>
                  <a:pt x="618714" y="651774"/>
                  <a:pt x="618714" y="651774"/>
                  <a:pt x="618714" y="651774"/>
                </a:cubicBezTo>
                <a:cubicBezTo>
                  <a:pt x="629964" y="663060"/>
                  <a:pt x="618714" y="674347"/>
                  <a:pt x="618714" y="685633"/>
                </a:cubicBezTo>
                <a:cubicBezTo>
                  <a:pt x="618714" y="685633"/>
                  <a:pt x="618714" y="696919"/>
                  <a:pt x="618714" y="696919"/>
                </a:cubicBezTo>
                <a:cubicBezTo>
                  <a:pt x="596215" y="696919"/>
                  <a:pt x="573717" y="708205"/>
                  <a:pt x="539969" y="708205"/>
                </a:cubicBezTo>
                <a:cubicBezTo>
                  <a:pt x="517470" y="708205"/>
                  <a:pt x="494971" y="708205"/>
                  <a:pt x="461223" y="708205"/>
                </a:cubicBezTo>
                <a:cubicBezTo>
                  <a:pt x="449974" y="708205"/>
                  <a:pt x="438725" y="719491"/>
                  <a:pt x="416226" y="719491"/>
                </a:cubicBezTo>
                <a:cubicBezTo>
                  <a:pt x="404977" y="719491"/>
                  <a:pt x="393727" y="719491"/>
                  <a:pt x="371229" y="719491"/>
                </a:cubicBezTo>
                <a:cubicBezTo>
                  <a:pt x="337481" y="719491"/>
                  <a:pt x="314982" y="719491"/>
                  <a:pt x="292483" y="719491"/>
                </a:cubicBezTo>
                <a:cubicBezTo>
                  <a:pt x="281234" y="719491"/>
                  <a:pt x="281234" y="708205"/>
                  <a:pt x="269985" y="696919"/>
                </a:cubicBezTo>
                <a:cubicBezTo>
                  <a:pt x="269985" y="696919"/>
                  <a:pt x="269985" y="696919"/>
                  <a:pt x="258735" y="696919"/>
                </a:cubicBezTo>
                <a:cubicBezTo>
                  <a:pt x="258735" y="696919"/>
                  <a:pt x="247486" y="696919"/>
                  <a:pt x="247486" y="696919"/>
                </a:cubicBezTo>
                <a:cubicBezTo>
                  <a:pt x="236236" y="696919"/>
                  <a:pt x="236236" y="685633"/>
                  <a:pt x="236236" y="685633"/>
                </a:cubicBezTo>
                <a:cubicBezTo>
                  <a:pt x="236236" y="685633"/>
                  <a:pt x="236236" y="674347"/>
                  <a:pt x="236236" y="674347"/>
                </a:cubicBezTo>
                <a:cubicBezTo>
                  <a:pt x="236236" y="674347"/>
                  <a:pt x="236236" y="674347"/>
                  <a:pt x="236236" y="663060"/>
                </a:cubicBezTo>
                <a:cubicBezTo>
                  <a:pt x="224987" y="663060"/>
                  <a:pt x="224987" y="663060"/>
                  <a:pt x="224987" y="663060"/>
                </a:cubicBezTo>
                <a:cubicBezTo>
                  <a:pt x="224987" y="651774"/>
                  <a:pt x="224987" y="651774"/>
                  <a:pt x="224987" y="640488"/>
                </a:cubicBezTo>
                <a:cubicBezTo>
                  <a:pt x="224987" y="640488"/>
                  <a:pt x="224987" y="640488"/>
                  <a:pt x="224987" y="629202"/>
                </a:cubicBezTo>
                <a:cubicBezTo>
                  <a:pt x="213738" y="629202"/>
                  <a:pt x="224987" y="617916"/>
                  <a:pt x="224987" y="617916"/>
                </a:cubicBezTo>
                <a:cubicBezTo>
                  <a:pt x="224987" y="617916"/>
                  <a:pt x="224987" y="617916"/>
                  <a:pt x="224987" y="606630"/>
                </a:cubicBezTo>
                <a:cubicBezTo>
                  <a:pt x="236236" y="595344"/>
                  <a:pt x="224987" y="595344"/>
                  <a:pt x="224987" y="595344"/>
                </a:cubicBezTo>
                <a:cubicBezTo>
                  <a:pt x="213738" y="595344"/>
                  <a:pt x="213738" y="595344"/>
                  <a:pt x="213738" y="595344"/>
                </a:cubicBezTo>
                <a:cubicBezTo>
                  <a:pt x="213738" y="584057"/>
                  <a:pt x="213738" y="572771"/>
                  <a:pt x="213738" y="572771"/>
                </a:cubicBezTo>
                <a:cubicBezTo>
                  <a:pt x="202488" y="561485"/>
                  <a:pt x="202488" y="550199"/>
                  <a:pt x="202488" y="550199"/>
                </a:cubicBezTo>
                <a:cubicBezTo>
                  <a:pt x="202488" y="550199"/>
                  <a:pt x="202488" y="550199"/>
                  <a:pt x="202488" y="538913"/>
                </a:cubicBezTo>
                <a:cubicBezTo>
                  <a:pt x="202488" y="527627"/>
                  <a:pt x="202488" y="516341"/>
                  <a:pt x="202488" y="516341"/>
                </a:cubicBezTo>
                <a:cubicBezTo>
                  <a:pt x="191239" y="505054"/>
                  <a:pt x="191239" y="505054"/>
                  <a:pt x="191239" y="505054"/>
                </a:cubicBezTo>
                <a:cubicBezTo>
                  <a:pt x="191239" y="493768"/>
                  <a:pt x="179990" y="493768"/>
                  <a:pt x="179990" y="493768"/>
                </a:cubicBezTo>
                <a:cubicBezTo>
                  <a:pt x="168740" y="482482"/>
                  <a:pt x="168740" y="482482"/>
                  <a:pt x="157491" y="482482"/>
                </a:cubicBezTo>
                <a:cubicBezTo>
                  <a:pt x="157491" y="482482"/>
                  <a:pt x="157491" y="471196"/>
                  <a:pt x="146242" y="471196"/>
                </a:cubicBezTo>
                <a:cubicBezTo>
                  <a:pt x="134992" y="471196"/>
                  <a:pt x="134992" y="459910"/>
                  <a:pt x="123743" y="448624"/>
                </a:cubicBezTo>
                <a:cubicBezTo>
                  <a:pt x="123743" y="448624"/>
                  <a:pt x="123743" y="437338"/>
                  <a:pt x="112494" y="437338"/>
                </a:cubicBezTo>
                <a:cubicBezTo>
                  <a:pt x="112494" y="426051"/>
                  <a:pt x="101244" y="426051"/>
                  <a:pt x="89995" y="414765"/>
                </a:cubicBezTo>
                <a:cubicBezTo>
                  <a:pt x="78746" y="414765"/>
                  <a:pt x="78746" y="414765"/>
                  <a:pt x="67496" y="403479"/>
                </a:cubicBezTo>
                <a:cubicBezTo>
                  <a:pt x="67496" y="403479"/>
                  <a:pt x="56247" y="403479"/>
                  <a:pt x="56247" y="392193"/>
                </a:cubicBezTo>
                <a:cubicBezTo>
                  <a:pt x="44998" y="392193"/>
                  <a:pt x="44998" y="392193"/>
                  <a:pt x="44998" y="392193"/>
                </a:cubicBezTo>
                <a:cubicBezTo>
                  <a:pt x="33748" y="392193"/>
                  <a:pt x="33748" y="392193"/>
                  <a:pt x="22499" y="380907"/>
                </a:cubicBezTo>
                <a:cubicBezTo>
                  <a:pt x="22499" y="369621"/>
                  <a:pt x="22499" y="369621"/>
                  <a:pt x="11250" y="369621"/>
                </a:cubicBezTo>
                <a:cubicBezTo>
                  <a:pt x="11250" y="369621"/>
                  <a:pt x="22499" y="358335"/>
                  <a:pt x="22499" y="358335"/>
                </a:cubicBezTo>
                <a:cubicBezTo>
                  <a:pt x="22499" y="358335"/>
                  <a:pt x="22499" y="358335"/>
                  <a:pt x="22499" y="347049"/>
                </a:cubicBezTo>
                <a:cubicBezTo>
                  <a:pt x="22499" y="347049"/>
                  <a:pt x="22499" y="335762"/>
                  <a:pt x="11250" y="335762"/>
                </a:cubicBezTo>
                <a:cubicBezTo>
                  <a:pt x="11250" y="324476"/>
                  <a:pt x="11250" y="324476"/>
                  <a:pt x="11250" y="313190"/>
                </a:cubicBezTo>
                <a:cubicBezTo>
                  <a:pt x="11250" y="313190"/>
                  <a:pt x="22499" y="313190"/>
                  <a:pt x="11250" y="301904"/>
                </a:cubicBezTo>
                <a:cubicBezTo>
                  <a:pt x="11250" y="290618"/>
                  <a:pt x="22499" y="290618"/>
                  <a:pt x="22499" y="279332"/>
                </a:cubicBezTo>
                <a:cubicBezTo>
                  <a:pt x="22499" y="268046"/>
                  <a:pt x="22499" y="268046"/>
                  <a:pt x="22499" y="256759"/>
                </a:cubicBezTo>
                <a:cubicBezTo>
                  <a:pt x="22499" y="245473"/>
                  <a:pt x="11250" y="234187"/>
                  <a:pt x="11250" y="234187"/>
                </a:cubicBezTo>
                <a:cubicBezTo>
                  <a:pt x="0" y="234187"/>
                  <a:pt x="0" y="234187"/>
                  <a:pt x="0" y="234187"/>
                </a:cubicBezTo>
                <a:cubicBezTo>
                  <a:pt x="0" y="222901"/>
                  <a:pt x="0" y="222901"/>
                  <a:pt x="0" y="222901"/>
                </a:cubicBezTo>
                <a:cubicBezTo>
                  <a:pt x="0" y="211615"/>
                  <a:pt x="0" y="211615"/>
                  <a:pt x="11250" y="211615"/>
                </a:cubicBezTo>
                <a:cubicBezTo>
                  <a:pt x="11250" y="211615"/>
                  <a:pt x="11250" y="200329"/>
                  <a:pt x="11250" y="200329"/>
                </a:cubicBezTo>
                <a:cubicBezTo>
                  <a:pt x="11250" y="200329"/>
                  <a:pt x="11250" y="189043"/>
                  <a:pt x="22499" y="189043"/>
                </a:cubicBezTo>
                <a:cubicBezTo>
                  <a:pt x="22499" y="177756"/>
                  <a:pt x="33748" y="177756"/>
                  <a:pt x="33748" y="177756"/>
                </a:cubicBezTo>
                <a:cubicBezTo>
                  <a:pt x="44998" y="166470"/>
                  <a:pt x="67496" y="166470"/>
                  <a:pt x="67496" y="143898"/>
                </a:cubicBezTo>
                <a:cubicBezTo>
                  <a:pt x="67496" y="132612"/>
                  <a:pt x="67496" y="121326"/>
                  <a:pt x="67496" y="110040"/>
                </a:cubicBezTo>
                <a:cubicBezTo>
                  <a:pt x="56247" y="98753"/>
                  <a:pt x="56247" y="98753"/>
                  <a:pt x="56247" y="87467"/>
                </a:cubicBezTo>
                <a:cubicBezTo>
                  <a:pt x="56247" y="87467"/>
                  <a:pt x="56247" y="87467"/>
                  <a:pt x="56247" y="76181"/>
                </a:cubicBezTo>
                <a:cubicBezTo>
                  <a:pt x="56247" y="76181"/>
                  <a:pt x="56247" y="64895"/>
                  <a:pt x="56247" y="64895"/>
                </a:cubicBezTo>
                <a:cubicBezTo>
                  <a:pt x="67496" y="64895"/>
                  <a:pt x="67496" y="53609"/>
                  <a:pt x="78746" y="53609"/>
                </a:cubicBezTo>
                <a:cubicBezTo>
                  <a:pt x="89995" y="53609"/>
                  <a:pt x="101244" y="53609"/>
                  <a:pt x="101244" y="53609"/>
                </a:cubicBezTo>
                <a:cubicBezTo>
                  <a:pt x="123743" y="42323"/>
                  <a:pt x="134992" y="42323"/>
                  <a:pt x="146242" y="42323"/>
                </a:cubicBezTo>
                <a:cubicBezTo>
                  <a:pt x="146242" y="31037"/>
                  <a:pt x="157491" y="31037"/>
                  <a:pt x="168740" y="19750"/>
                </a:cubicBezTo>
                <a:cubicBezTo>
                  <a:pt x="179990" y="19750"/>
                  <a:pt x="191239" y="19750"/>
                  <a:pt x="191239" y="8464"/>
                </a:cubicBezTo>
                <a:cubicBezTo>
                  <a:pt x="196864" y="2821"/>
                  <a:pt x="202488" y="0"/>
                  <a:pt x="208113" y="0"/>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162" name="WA outline"/>
          <p:cNvSpPr>
            <a:spLocks/>
          </p:cNvSpPr>
          <p:nvPr/>
        </p:nvSpPr>
        <p:spPr bwMode="auto">
          <a:xfrm>
            <a:off x="2736850" y="1549400"/>
            <a:ext cx="857250" cy="620713"/>
          </a:xfrm>
          <a:custGeom>
            <a:avLst/>
            <a:gdLst>
              <a:gd name="connsiteX0" fmla="*/ 224006 w 857250"/>
              <a:gd name="connsiteY0" fmla="*/ 132431 h 620713"/>
              <a:gd name="connsiteX1" fmla="*/ 225592 w 857250"/>
              <a:gd name="connsiteY1" fmla="*/ 135428 h 620713"/>
              <a:gd name="connsiteX2" fmla="*/ 221298 w 857250"/>
              <a:gd name="connsiteY2" fmla="*/ 137635 h 620713"/>
              <a:gd name="connsiteX3" fmla="*/ 221362 w 857250"/>
              <a:gd name="connsiteY3" fmla="*/ 136839 h 620713"/>
              <a:gd name="connsiteX4" fmla="*/ 224006 w 857250"/>
              <a:gd name="connsiteY4" fmla="*/ 132431 h 620713"/>
              <a:gd name="connsiteX5" fmla="*/ 236537 w 857250"/>
              <a:gd name="connsiteY5" fmla="*/ 101600 h 620713"/>
              <a:gd name="connsiteX6" fmla="*/ 258762 w 857250"/>
              <a:gd name="connsiteY6" fmla="*/ 112939 h 620713"/>
              <a:gd name="connsiteX7" fmla="*/ 236537 w 857250"/>
              <a:gd name="connsiteY7" fmla="*/ 124279 h 620713"/>
              <a:gd name="connsiteX8" fmla="*/ 247650 w 857250"/>
              <a:gd name="connsiteY8" fmla="*/ 158296 h 620713"/>
              <a:gd name="connsiteX9" fmla="*/ 258762 w 857250"/>
              <a:gd name="connsiteY9" fmla="*/ 158296 h 620713"/>
              <a:gd name="connsiteX10" fmla="*/ 258762 w 857250"/>
              <a:gd name="connsiteY10" fmla="*/ 169636 h 620713"/>
              <a:gd name="connsiteX11" fmla="*/ 247650 w 857250"/>
              <a:gd name="connsiteY11" fmla="*/ 180975 h 620713"/>
              <a:gd name="connsiteX12" fmla="*/ 236537 w 857250"/>
              <a:gd name="connsiteY12" fmla="*/ 158296 h 620713"/>
              <a:gd name="connsiteX13" fmla="*/ 236537 w 857250"/>
              <a:gd name="connsiteY13" fmla="*/ 135618 h 620713"/>
              <a:gd name="connsiteX14" fmla="*/ 225425 w 857250"/>
              <a:gd name="connsiteY14" fmla="*/ 124279 h 620713"/>
              <a:gd name="connsiteX15" fmla="*/ 236537 w 857250"/>
              <a:gd name="connsiteY15" fmla="*/ 101600 h 620713"/>
              <a:gd name="connsiteX16" fmla="*/ 270711 w 857250"/>
              <a:gd name="connsiteY16" fmla="*/ 0 h 620713"/>
              <a:gd name="connsiteX17" fmla="*/ 349668 w 857250"/>
              <a:gd name="connsiteY17" fmla="*/ 22571 h 620713"/>
              <a:gd name="connsiteX18" fmla="*/ 462464 w 857250"/>
              <a:gd name="connsiteY18" fmla="*/ 56429 h 620713"/>
              <a:gd name="connsiteX19" fmla="*/ 733174 w 857250"/>
              <a:gd name="connsiteY19" fmla="*/ 124143 h 620713"/>
              <a:gd name="connsiteX20" fmla="*/ 857250 w 857250"/>
              <a:gd name="connsiteY20" fmla="*/ 146714 h 620713"/>
              <a:gd name="connsiteX21" fmla="*/ 778293 w 857250"/>
              <a:gd name="connsiteY21" fmla="*/ 541713 h 620713"/>
              <a:gd name="connsiteX22" fmla="*/ 778293 w 857250"/>
              <a:gd name="connsiteY22" fmla="*/ 552999 h 620713"/>
              <a:gd name="connsiteX23" fmla="*/ 778293 w 857250"/>
              <a:gd name="connsiteY23" fmla="*/ 575570 h 620713"/>
              <a:gd name="connsiteX24" fmla="*/ 778293 w 857250"/>
              <a:gd name="connsiteY24" fmla="*/ 598142 h 620713"/>
              <a:gd name="connsiteX25" fmla="*/ 778293 w 857250"/>
              <a:gd name="connsiteY25" fmla="*/ 620713 h 620713"/>
              <a:gd name="connsiteX26" fmla="*/ 665497 w 857250"/>
              <a:gd name="connsiteY26" fmla="*/ 598142 h 620713"/>
              <a:gd name="connsiteX27" fmla="*/ 563980 w 857250"/>
              <a:gd name="connsiteY27" fmla="*/ 575570 h 620713"/>
              <a:gd name="connsiteX28" fmla="*/ 552701 w 857250"/>
              <a:gd name="connsiteY28" fmla="*/ 575570 h 620713"/>
              <a:gd name="connsiteX29" fmla="*/ 541421 w 857250"/>
              <a:gd name="connsiteY29" fmla="*/ 575570 h 620713"/>
              <a:gd name="connsiteX30" fmla="*/ 530142 w 857250"/>
              <a:gd name="connsiteY30" fmla="*/ 575570 h 620713"/>
              <a:gd name="connsiteX31" fmla="*/ 518862 w 857250"/>
              <a:gd name="connsiteY31" fmla="*/ 575570 h 620713"/>
              <a:gd name="connsiteX32" fmla="*/ 507582 w 857250"/>
              <a:gd name="connsiteY32" fmla="*/ 575570 h 620713"/>
              <a:gd name="connsiteX33" fmla="*/ 496303 w 857250"/>
              <a:gd name="connsiteY33" fmla="*/ 575570 h 620713"/>
              <a:gd name="connsiteX34" fmla="*/ 473743 w 857250"/>
              <a:gd name="connsiteY34" fmla="*/ 564285 h 620713"/>
              <a:gd name="connsiteX35" fmla="*/ 451184 w 857250"/>
              <a:gd name="connsiteY35" fmla="*/ 575570 h 620713"/>
              <a:gd name="connsiteX36" fmla="*/ 417345 w 857250"/>
              <a:gd name="connsiteY36" fmla="*/ 575570 h 620713"/>
              <a:gd name="connsiteX37" fmla="*/ 394786 w 857250"/>
              <a:gd name="connsiteY37" fmla="*/ 575570 h 620713"/>
              <a:gd name="connsiteX38" fmla="*/ 372227 w 857250"/>
              <a:gd name="connsiteY38" fmla="*/ 575570 h 620713"/>
              <a:gd name="connsiteX39" fmla="*/ 338388 w 857250"/>
              <a:gd name="connsiteY39" fmla="*/ 564285 h 620713"/>
              <a:gd name="connsiteX40" fmla="*/ 338388 w 857250"/>
              <a:gd name="connsiteY40" fmla="*/ 575570 h 620713"/>
              <a:gd name="connsiteX41" fmla="*/ 315829 w 857250"/>
              <a:gd name="connsiteY41" fmla="*/ 575570 h 620713"/>
              <a:gd name="connsiteX42" fmla="*/ 304549 w 857250"/>
              <a:gd name="connsiteY42" fmla="*/ 575570 h 620713"/>
              <a:gd name="connsiteX43" fmla="*/ 293270 w 857250"/>
              <a:gd name="connsiteY43" fmla="*/ 575570 h 620713"/>
              <a:gd name="connsiteX44" fmla="*/ 293270 w 857250"/>
              <a:gd name="connsiteY44" fmla="*/ 564285 h 620713"/>
              <a:gd name="connsiteX45" fmla="*/ 259431 w 857250"/>
              <a:gd name="connsiteY45" fmla="*/ 541713 h 620713"/>
              <a:gd name="connsiteX46" fmla="*/ 236872 w 857250"/>
              <a:gd name="connsiteY46" fmla="*/ 541713 h 620713"/>
              <a:gd name="connsiteX47" fmla="*/ 214313 w 857250"/>
              <a:gd name="connsiteY47" fmla="*/ 541713 h 620713"/>
              <a:gd name="connsiteX48" fmla="*/ 203033 w 857250"/>
              <a:gd name="connsiteY48" fmla="*/ 541713 h 620713"/>
              <a:gd name="connsiteX49" fmla="*/ 180474 w 857250"/>
              <a:gd name="connsiteY49" fmla="*/ 552999 h 620713"/>
              <a:gd name="connsiteX50" fmla="*/ 135355 w 857250"/>
              <a:gd name="connsiteY50" fmla="*/ 530428 h 620713"/>
              <a:gd name="connsiteX51" fmla="*/ 124076 w 857250"/>
              <a:gd name="connsiteY51" fmla="*/ 519142 h 620713"/>
              <a:gd name="connsiteX52" fmla="*/ 124076 w 857250"/>
              <a:gd name="connsiteY52" fmla="*/ 496570 h 620713"/>
              <a:gd name="connsiteX53" fmla="*/ 124076 w 857250"/>
              <a:gd name="connsiteY53" fmla="*/ 485285 h 620713"/>
              <a:gd name="connsiteX54" fmla="*/ 124076 w 857250"/>
              <a:gd name="connsiteY54" fmla="*/ 462713 h 620713"/>
              <a:gd name="connsiteX55" fmla="*/ 112796 w 857250"/>
              <a:gd name="connsiteY55" fmla="*/ 440142 h 620713"/>
              <a:gd name="connsiteX56" fmla="*/ 112796 w 857250"/>
              <a:gd name="connsiteY56" fmla="*/ 428856 h 620713"/>
              <a:gd name="connsiteX57" fmla="*/ 90237 w 857250"/>
              <a:gd name="connsiteY57" fmla="*/ 428856 h 620713"/>
              <a:gd name="connsiteX58" fmla="*/ 78957 w 857250"/>
              <a:gd name="connsiteY58" fmla="*/ 428856 h 620713"/>
              <a:gd name="connsiteX59" fmla="*/ 67678 w 857250"/>
              <a:gd name="connsiteY59" fmla="*/ 406285 h 620713"/>
              <a:gd name="connsiteX60" fmla="*/ 56398 w 857250"/>
              <a:gd name="connsiteY60" fmla="*/ 406285 h 620713"/>
              <a:gd name="connsiteX61" fmla="*/ 45118 w 857250"/>
              <a:gd name="connsiteY61" fmla="*/ 394999 h 620713"/>
              <a:gd name="connsiteX62" fmla="*/ 22559 w 857250"/>
              <a:gd name="connsiteY62" fmla="*/ 394999 h 620713"/>
              <a:gd name="connsiteX63" fmla="*/ 11280 w 857250"/>
              <a:gd name="connsiteY63" fmla="*/ 383714 h 620713"/>
              <a:gd name="connsiteX64" fmla="*/ 0 w 857250"/>
              <a:gd name="connsiteY64" fmla="*/ 383714 h 620713"/>
              <a:gd name="connsiteX65" fmla="*/ 22559 w 857250"/>
              <a:gd name="connsiteY65" fmla="*/ 327285 h 620713"/>
              <a:gd name="connsiteX66" fmla="*/ 11280 w 857250"/>
              <a:gd name="connsiteY66" fmla="*/ 361142 h 620713"/>
              <a:gd name="connsiteX67" fmla="*/ 33839 w 857250"/>
              <a:gd name="connsiteY67" fmla="*/ 372428 h 620713"/>
              <a:gd name="connsiteX68" fmla="*/ 22559 w 857250"/>
              <a:gd name="connsiteY68" fmla="*/ 361142 h 620713"/>
              <a:gd name="connsiteX69" fmla="*/ 33839 w 857250"/>
              <a:gd name="connsiteY69" fmla="*/ 338571 h 620713"/>
              <a:gd name="connsiteX70" fmla="*/ 33839 w 857250"/>
              <a:gd name="connsiteY70" fmla="*/ 327285 h 620713"/>
              <a:gd name="connsiteX71" fmla="*/ 56398 w 857250"/>
              <a:gd name="connsiteY71" fmla="*/ 327285 h 620713"/>
              <a:gd name="connsiteX72" fmla="*/ 22559 w 857250"/>
              <a:gd name="connsiteY72" fmla="*/ 315999 h 620713"/>
              <a:gd name="connsiteX73" fmla="*/ 22559 w 857250"/>
              <a:gd name="connsiteY73" fmla="*/ 304714 h 620713"/>
              <a:gd name="connsiteX74" fmla="*/ 22559 w 857250"/>
              <a:gd name="connsiteY74" fmla="*/ 293428 h 620713"/>
              <a:gd name="connsiteX75" fmla="*/ 45118 w 857250"/>
              <a:gd name="connsiteY75" fmla="*/ 293428 h 620713"/>
              <a:gd name="connsiteX76" fmla="*/ 56398 w 857250"/>
              <a:gd name="connsiteY76" fmla="*/ 282142 h 620713"/>
              <a:gd name="connsiteX77" fmla="*/ 45118 w 857250"/>
              <a:gd name="connsiteY77" fmla="*/ 270857 h 620713"/>
              <a:gd name="connsiteX78" fmla="*/ 33839 w 857250"/>
              <a:gd name="connsiteY78" fmla="*/ 259571 h 620713"/>
              <a:gd name="connsiteX79" fmla="*/ 22559 w 857250"/>
              <a:gd name="connsiteY79" fmla="*/ 270857 h 620713"/>
              <a:gd name="connsiteX80" fmla="*/ 33839 w 857250"/>
              <a:gd name="connsiteY80" fmla="*/ 237000 h 620713"/>
              <a:gd name="connsiteX81" fmla="*/ 22559 w 857250"/>
              <a:gd name="connsiteY81" fmla="*/ 214428 h 620713"/>
              <a:gd name="connsiteX82" fmla="*/ 33839 w 857250"/>
              <a:gd name="connsiteY82" fmla="*/ 146714 h 620713"/>
              <a:gd name="connsiteX83" fmla="*/ 11280 w 857250"/>
              <a:gd name="connsiteY83" fmla="*/ 90286 h 620713"/>
              <a:gd name="connsiteX84" fmla="*/ 22559 w 857250"/>
              <a:gd name="connsiteY84" fmla="*/ 79000 h 620713"/>
              <a:gd name="connsiteX85" fmla="*/ 22559 w 857250"/>
              <a:gd name="connsiteY85" fmla="*/ 67714 h 620713"/>
              <a:gd name="connsiteX86" fmla="*/ 22559 w 857250"/>
              <a:gd name="connsiteY86" fmla="*/ 33857 h 620713"/>
              <a:gd name="connsiteX87" fmla="*/ 67678 w 857250"/>
              <a:gd name="connsiteY87" fmla="*/ 67714 h 620713"/>
              <a:gd name="connsiteX88" fmla="*/ 78957 w 857250"/>
              <a:gd name="connsiteY88" fmla="*/ 79000 h 620713"/>
              <a:gd name="connsiteX89" fmla="*/ 101517 w 857250"/>
              <a:gd name="connsiteY89" fmla="*/ 90286 h 620713"/>
              <a:gd name="connsiteX90" fmla="*/ 146635 w 857250"/>
              <a:gd name="connsiteY90" fmla="*/ 112857 h 620713"/>
              <a:gd name="connsiteX91" fmla="*/ 169194 w 857250"/>
              <a:gd name="connsiteY91" fmla="*/ 124143 h 620713"/>
              <a:gd name="connsiteX92" fmla="*/ 191753 w 857250"/>
              <a:gd name="connsiteY92" fmla="*/ 112857 h 620713"/>
              <a:gd name="connsiteX93" fmla="*/ 191753 w 857250"/>
              <a:gd name="connsiteY93" fmla="*/ 135428 h 620713"/>
              <a:gd name="connsiteX94" fmla="*/ 214313 w 857250"/>
              <a:gd name="connsiteY94" fmla="*/ 146714 h 620713"/>
              <a:gd name="connsiteX95" fmla="*/ 219071 w 857250"/>
              <a:gd name="connsiteY95" fmla="*/ 138779 h 620713"/>
              <a:gd name="connsiteX96" fmla="*/ 221298 w 857250"/>
              <a:gd name="connsiteY96" fmla="*/ 137635 h 620713"/>
              <a:gd name="connsiteX97" fmla="*/ 220834 w 857250"/>
              <a:gd name="connsiteY97" fmla="*/ 143364 h 620713"/>
              <a:gd name="connsiteX98" fmla="*/ 225592 w 857250"/>
              <a:gd name="connsiteY98" fmla="*/ 146714 h 620713"/>
              <a:gd name="connsiteX99" fmla="*/ 225592 w 857250"/>
              <a:gd name="connsiteY99" fmla="*/ 169285 h 620713"/>
              <a:gd name="connsiteX100" fmla="*/ 218542 w 857250"/>
              <a:gd name="connsiteY100" fmla="*/ 186214 h 620713"/>
              <a:gd name="connsiteX101" fmla="*/ 203034 w 857250"/>
              <a:gd name="connsiteY101" fmla="*/ 203142 h 620713"/>
              <a:gd name="connsiteX102" fmla="*/ 203033 w 857250"/>
              <a:gd name="connsiteY102" fmla="*/ 203142 h 620713"/>
              <a:gd name="connsiteX103" fmla="*/ 204619 w 857250"/>
              <a:gd name="connsiteY103" fmla="*/ 199616 h 620713"/>
              <a:gd name="connsiteX104" fmla="*/ 203033 w 857250"/>
              <a:gd name="connsiteY104" fmla="*/ 180571 h 620713"/>
              <a:gd name="connsiteX105" fmla="*/ 169194 w 857250"/>
              <a:gd name="connsiteY105" fmla="*/ 225714 h 620713"/>
              <a:gd name="connsiteX106" fmla="*/ 159325 w 857250"/>
              <a:gd name="connsiteY106" fmla="*/ 227125 h 620713"/>
              <a:gd name="connsiteX107" fmla="*/ 158427 w 857250"/>
              <a:gd name="connsiteY107" fmla="*/ 233409 h 620713"/>
              <a:gd name="connsiteX108" fmla="*/ 158091 w 857250"/>
              <a:gd name="connsiteY108" fmla="*/ 235236 h 620713"/>
              <a:gd name="connsiteX109" fmla="*/ 158083 w 857250"/>
              <a:gd name="connsiteY109" fmla="*/ 235820 h 620713"/>
              <a:gd name="connsiteX110" fmla="*/ 157915 w 857250"/>
              <a:gd name="connsiteY110" fmla="*/ 237000 h 620713"/>
              <a:gd name="connsiteX111" fmla="*/ 157915 w 857250"/>
              <a:gd name="connsiteY111" fmla="*/ 248285 h 620713"/>
              <a:gd name="connsiteX112" fmla="*/ 180474 w 857250"/>
              <a:gd name="connsiteY112" fmla="*/ 248285 h 620713"/>
              <a:gd name="connsiteX113" fmla="*/ 157915 w 857250"/>
              <a:gd name="connsiteY113" fmla="*/ 248285 h 620713"/>
              <a:gd name="connsiteX114" fmla="*/ 158083 w 857250"/>
              <a:gd name="connsiteY114" fmla="*/ 235820 h 620713"/>
              <a:gd name="connsiteX115" fmla="*/ 158427 w 857250"/>
              <a:gd name="connsiteY115" fmla="*/ 233409 h 620713"/>
              <a:gd name="connsiteX116" fmla="*/ 159325 w 857250"/>
              <a:gd name="connsiteY116" fmla="*/ 228535 h 620713"/>
              <a:gd name="connsiteX117" fmla="*/ 169194 w 857250"/>
              <a:gd name="connsiteY117" fmla="*/ 225714 h 620713"/>
              <a:gd name="connsiteX118" fmla="*/ 191753 w 857250"/>
              <a:gd name="connsiteY118" fmla="*/ 214428 h 620713"/>
              <a:gd name="connsiteX119" fmla="*/ 203033 w 857250"/>
              <a:gd name="connsiteY119" fmla="*/ 203142 h 620713"/>
              <a:gd name="connsiteX120" fmla="*/ 203033 w 857250"/>
              <a:gd name="connsiteY120" fmla="*/ 203143 h 620713"/>
              <a:gd name="connsiteX121" fmla="*/ 203034 w 857250"/>
              <a:gd name="connsiteY121" fmla="*/ 203142 h 620713"/>
              <a:gd name="connsiteX122" fmla="*/ 225592 w 857250"/>
              <a:gd name="connsiteY122" fmla="*/ 180571 h 620713"/>
              <a:gd name="connsiteX123" fmla="*/ 236872 w 857250"/>
              <a:gd name="connsiteY123" fmla="*/ 169285 h 620713"/>
              <a:gd name="connsiteX124" fmla="*/ 214313 w 857250"/>
              <a:gd name="connsiteY124" fmla="*/ 203143 h 620713"/>
              <a:gd name="connsiteX125" fmla="*/ 214313 w 857250"/>
              <a:gd name="connsiteY125" fmla="*/ 225714 h 620713"/>
              <a:gd name="connsiteX126" fmla="*/ 214313 w 857250"/>
              <a:gd name="connsiteY126" fmla="*/ 214428 h 620713"/>
              <a:gd name="connsiteX127" fmla="*/ 214313 w 857250"/>
              <a:gd name="connsiteY127" fmla="*/ 225714 h 620713"/>
              <a:gd name="connsiteX128" fmla="*/ 203033 w 857250"/>
              <a:gd name="connsiteY128" fmla="*/ 270857 h 620713"/>
              <a:gd name="connsiteX129" fmla="*/ 191753 w 857250"/>
              <a:gd name="connsiteY129" fmla="*/ 270857 h 620713"/>
              <a:gd name="connsiteX130" fmla="*/ 203033 w 857250"/>
              <a:gd name="connsiteY130" fmla="*/ 259571 h 620713"/>
              <a:gd name="connsiteX131" fmla="*/ 191753 w 857250"/>
              <a:gd name="connsiteY131" fmla="*/ 270857 h 620713"/>
              <a:gd name="connsiteX132" fmla="*/ 180474 w 857250"/>
              <a:gd name="connsiteY132" fmla="*/ 282142 h 620713"/>
              <a:gd name="connsiteX133" fmla="*/ 191753 w 857250"/>
              <a:gd name="connsiteY133" fmla="*/ 248285 h 620713"/>
              <a:gd name="connsiteX134" fmla="*/ 146635 w 857250"/>
              <a:gd name="connsiteY134" fmla="*/ 282142 h 620713"/>
              <a:gd name="connsiteX135" fmla="*/ 148045 w 857250"/>
              <a:gd name="connsiteY135" fmla="*/ 282142 h 620713"/>
              <a:gd name="connsiteX136" fmla="*/ 157915 w 857250"/>
              <a:gd name="connsiteY136" fmla="*/ 282142 h 620713"/>
              <a:gd name="connsiteX137" fmla="*/ 169194 w 857250"/>
              <a:gd name="connsiteY137" fmla="*/ 304714 h 620713"/>
              <a:gd name="connsiteX138" fmla="*/ 169194 w 857250"/>
              <a:gd name="connsiteY138" fmla="*/ 282142 h 620713"/>
              <a:gd name="connsiteX139" fmla="*/ 180474 w 857250"/>
              <a:gd name="connsiteY139" fmla="*/ 293428 h 620713"/>
              <a:gd name="connsiteX140" fmla="*/ 214313 w 857250"/>
              <a:gd name="connsiteY140" fmla="*/ 270857 h 620713"/>
              <a:gd name="connsiteX141" fmla="*/ 236872 w 857250"/>
              <a:gd name="connsiteY141" fmla="*/ 259571 h 620713"/>
              <a:gd name="connsiteX142" fmla="*/ 236872 w 857250"/>
              <a:gd name="connsiteY142" fmla="*/ 248285 h 620713"/>
              <a:gd name="connsiteX143" fmla="*/ 248151 w 857250"/>
              <a:gd name="connsiteY143" fmla="*/ 225714 h 620713"/>
              <a:gd name="connsiteX144" fmla="*/ 236872 w 857250"/>
              <a:gd name="connsiteY144" fmla="*/ 214428 h 620713"/>
              <a:gd name="connsiteX145" fmla="*/ 248151 w 857250"/>
              <a:gd name="connsiteY145" fmla="*/ 214428 h 620713"/>
              <a:gd name="connsiteX146" fmla="*/ 248151 w 857250"/>
              <a:gd name="connsiteY146" fmla="*/ 203143 h 620713"/>
              <a:gd name="connsiteX147" fmla="*/ 259431 w 857250"/>
              <a:gd name="connsiteY147" fmla="*/ 180571 h 620713"/>
              <a:gd name="connsiteX148" fmla="*/ 270711 w 857250"/>
              <a:gd name="connsiteY148" fmla="*/ 169285 h 620713"/>
              <a:gd name="connsiteX149" fmla="*/ 270711 w 857250"/>
              <a:gd name="connsiteY149" fmla="*/ 158000 h 620713"/>
              <a:gd name="connsiteX150" fmla="*/ 270711 w 857250"/>
              <a:gd name="connsiteY150" fmla="*/ 124143 h 620713"/>
              <a:gd name="connsiteX151" fmla="*/ 259431 w 857250"/>
              <a:gd name="connsiteY151" fmla="*/ 101571 h 620713"/>
              <a:gd name="connsiteX152" fmla="*/ 248151 w 857250"/>
              <a:gd name="connsiteY152" fmla="*/ 101571 h 620713"/>
              <a:gd name="connsiteX153" fmla="*/ 248151 w 857250"/>
              <a:gd name="connsiteY153" fmla="*/ 90286 h 620713"/>
              <a:gd name="connsiteX154" fmla="*/ 259431 w 857250"/>
              <a:gd name="connsiteY154" fmla="*/ 90286 h 620713"/>
              <a:gd name="connsiteX155" fmla="*/ 259431 w 857250"/>
              <a:gd name="connsiteY155" fmla="*/ 79000 h 620713"/>
              <a:gd name="connsiteX156" fmla="*/ 270711 w 857250"/>
              <a:gd name="connsiteY156" fmla="*/ 79000 h 620713"/>
              <a:gd name="connsiteX157" fmla="*/ 270711 w 857250"/>
              <a:gd name="connsiteY157" fmla="*/ 45143 h 620713"/>
              <a:gd name="connsiteX158" fmla="*/ 270711 w 857250"/>
              <a:gd name="connsiteY158" fmla="*/ 33857 h 620713"/>
              <a:gd name="connsiteX159" fmla="*/ 270711 w 857250"/>
              <a:gd name="connsiteY159" fmla="*/ 0 h 62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857250" h="620713">
                <a:moveTo>
                  <a:pt x="224006" y="132431"/>
                </a:moveTo>
                <a:cubicBezTo>
                  <a:pt x="224887" y="131902"/>
                  <a:pt x="225592" y="132607"/>
                  <a:pt x="225592" y="135428"/>
                </a:cubicBezTo>
                <a:lnTo>
                  <a:pt x="221298" y="137635"/>
                </a:lnTo>
                <a:lnTo>
                  <a:pt x="221362" y="136839"/>
                </a:lnTo>
                <a:cubicBezTo>
                  <a:pt x="222067" y="134723"/>
                  <a:pt x="223125" y="132960"/>
                  <a:pt x="224006" y="132431"/>
                </a:cubicBezTo>
                <a:close/>
                <a:moveTo>
                  <a:pt x="236537" y="101600"/>
                </a:moveTo>
                <a:cubicBezTo>
                  <a:pt x="247650" y="101600"/>
                  <a:pt x="247650" y="101600"/>
                  <a:pt x="258762" y="112939"/>
                </a:cubicBezTo>
                <a:cubicBezTo>
                  <a:pt x="258762" y="112939"/>
                  <a:pt x="236537" y="124279"/>
                  <a:pt x="236537" y="124279"/>
                </a:cubicBezTo>
                <a:cubicBezTo>
                  <a:pt x="247650" y="135618"/>
                  <a:pt x="247650" y="135618"/>
                  <a:pt x="247650" y="158296"/>
                </a:cubicBezTo>
                <a:cubicBezTo>
                  <a:pt x="247650" y="158296"/>
                  <a:pt x="247650" y="158296"/>
                  <a:pt x="258762" y="158296"/>
                </a:cubicBezTo>
                <a:cubicBezTo>
                  <a:pt x="258762" y="158296"/>
                  <a:pt x="258762" y="158296"/>
                  <a:pt x="258762" y="169636"/>
                </a:cubicBezTo>
                <a:cubicBezTo>
                  <a:pt x="258762" y="169636"/>
                  <a:pt x="247650" y="180975"/>
                  <a:pt x="247650" y="180975"/>
                </a:cubicBezTo>
                <a:cubicBezTo>
                  <a:pt x="247650" y="169636"/>
                  <a:pt x="236537" y="158296"/>
                  <a:pt x="236537" y="158296"/>
                </a:cubicBezTo>
                <a:cubicBezTo>
                  <a:pt x="236537" y="146957"/>
                  <a:pt x="236537" y="146957"/>
                  <a:pt x="236537" y="135618"/>
                </a:cubicBezTo>
                <a:cubicBezTo>
                  <a:pt x="236537" y="135618"/>
                  <a:pt x="236537" y="135618"/>
                  <a:pt x="225425" y="124279"/>
                </a:cubicBezTo>
                <a:cubicBezTo>
                  <a:pt x="225425" y="124279"/>
                  <a:pt x="225425" y="112939"/>
                  <a:pt x="236537" y="101600"/>
                </a:cubicBezTo>
                <a:close/>
                <a:moveTo>
                  <a:pt x="270711" y="0"/>
                </a:moveTo>
                <a:cubicBezTo>
                  <a:pt x="293270" y="11286"/>
                  <a:pt x="315829" y="22571"/>
                  <a:pt x="349668" y="22571"/>
                </a:cubicBezTo>
                <a:cubicBezTo>
                  <a:pt x="383507" y="33857"/>
                  <a:pt x="417345" y="45143"/>
                  <a:pt x="462464" y="56429"/>
                </a:cubicBezTo>
                <a:cubicBezTo>
                  <a:pt x="552701" y="79000"/>
                  <a:pt x="642938" y="101571"/>
                  <a:pt x="733174" y="124143"/>
                </a:cubicBezTo>
                <a:cubicBezTo>
                  <a:pt x="778293" y="124143"/>
                  <a:pt x="823411" y="135428"/>
                  <a:pt x="857250" y="146714"/>
                </a:cubicBezTo>
                <a:cubicBezTo>
                  <a:pt x="845970" y="225714"/>
                  <a:pt x="778293" y="519142"/>
                  <a:pt x="778293" y="541713"/>
                </a:cubicBezTo>
                <a:cubicBezTo>
                  <a:pt x="778293" y="552999"/>
                  <a:pt x="778293" y="552999"/>
                  <a:pt x="778293" y="552999"/>
                </a:cubicBezTo>
                <a:cubicBezTo>
                  <a:pt x="778293" y="552999"/>
                  <a:pt x="767013" y="564285"/>
                  <a:pt x="778293" y="575570"/>
                </a:cubicBezTo>
                <a:cubicBezTo>
                  <a:pt x="778293" y="575570"/>
                  <a:pt x="778293" y="586856"/>
                  <a:pt x="778293" y="598142"/>
                </a:cubicBezTo>
                <a:cubicBezTo>
                  <a:pt x="778293" y="609427"/>
                  <a:pt x="778293" y="609427"/>
                  <a:pt x="778293" y="620713"/>
                </a:cubicBezTo>
                <a:cubicBezTo>
                  <a:pt x="744454" y="609427"/>
                  <a:pt x="710615" y="609427"/>
                  <a:pt x="665497" y="598142"/>
                </a:cubicBezTo>
                <a:cubicBezTo>
                  <a:pt x="631658" y="586856"/>
                  <a:pt x="597819" y="575570"/>
                  <a:pt x="563980" y="575570"/>
                </a:cubicBezTo>
                <a:cubicBezTo>
                  <a:pt x="552701" y="575570"/>
                  <a:pt x="552701" y="575570"/>
                  <a:pt x="552701" y="575570"/>
                </a:cubicBezTo>
                <a:cubicBezTo>
                  <a:pt x="552701" y="575570"/>
                  <a:pt x="552701" y="575570"/>
                  <a:pt x="541421" y="575570"/>
                </a:cubicBezTo>
                <a:cubicBezTo>
                  <a:pt x="541421" y="575570"/>
                  <a:pt x="541421" y="575570"/>
                  <a:pt x="530142" y="575570"/>
                </a:cubicBezTo>
                <a:cubicBezTo>
                  <a:pt x="530142" y="575570"/>
                  <a:pt x="530142" y="575570"/>
                  <a:pt x="518862" y="575570"/>
                </a:cubicBezTo>
                <a:cubicBezTo>
                  <a:pt x="518862" y="575570"/>
                  <a:pt x="507582" y="575570"/>
                  <a:pt x="507582" y="575570"/>
                </a:cubicBezTo>
                <a:cubicBezTo>
                  <a:pt x="507582" y="575570"/>
                  <a:pt x="496303" y="575570"/>
                  <a:pt x="496303" y="575570"/>
                </a:cubicBezTo>
                <a:cubicBezTo>
                  <a:pt x="485023" y="564285"/>
                  <a:pt x="485023" y="564285"/>
                  <a:pt x="473743" y="564285"/>
                </a:cubicBezTo>
                <a:cubicBezTo>
                  <a:pt x="473743" y="575570"/>
                  <a:pt x="462464" y="575570"/>
                  <a:pt x="451184" y="575570"/>
                </a:cubicBezTo>
                <a:cubicBezTo>
                  <a:pt x="439905" y="575570"/>
                  <a:pt x="428625" y="575570"/>
                  <a:pt x="417345" y="575570"/>
                </a:cubicBezTo>
                <a:cubicBezTo>
                  <a:pt x="406066" y="575570"/>
                  <a:pt x="394786" y="575570"/>
                  <a:pt x="394786" y="575570"/>
                </a:cubicBezTo>
                <a:cubicBezTo>
                  <a:pt x="383507" y="586856"/>
                  <a:pt x="372227" y="575570"/>
                  <a:pt x="372227" y="575570"/>
                </a:cubicBezTo>
                <a:cubicBezTo>
                  <a:pt x="360947" y="564285"/>
                  <a:pt x="349668" y="564285"/>
                  <a:pt x="338388" y="564285"/>
                </a:cubicBezTo>
                <a:cubicBezTo>
                  <a:pt x="338388" y="575570"/>
                  <a:pt x="338388" y="575570"/>
                  <a:pt x="338388" y="575570"/>
                </a:cubicBezTo>
                <a:cubicBezTo>
                  <a:pt x="327109" y="575570"/>
                  <a:pt x="327109" y="575570"/>
                  <a:pt x="315829" y="575570"/>
                </a:cubicBezTo>
                <a:cubicBezTo>
                  <a:pt x="304549" y="564285"/>
                  <a:pt x="304549" y="564285"/>
                  <a:pt x="304549" y="575570"/>
                </a:cubicBezTo>
                <a:cubicBezTo>
                  <a:pt x="293270" y="575570"/>
                  <a:pt x="293270" y="575570"/>
                  <a:pt x="293270" y="575570"/>
                </a:cubicBezTo>
                <a:cubicBezTo>
                  <a:pt x="293270" y="564285"/>
                  <a:pt x="293270" y="564285"/>
                  <a:pt x="293270" y="564285"/>
                </a:cubicBezTo>
                <a:cubicBezTo>
                  <a:pt x="281990" y="552999"/>
                  <a:pt x="270711" y="552999"/>
                  <a:pt x="259431" y="541713"/>
                </a:cubicBezTo>
                <a:cubicBezTo>
                  <a:pt x="248151" y="541713"/>
                  <a:pt x="236872" y="541713"/>
                  <a:pt x="236872" y="541713"/>
                </a:cubicBezTo>
                <a:cubicBezTo>
                  <a:pt x="225592" y="541713"/>
                  <a:pt x="214313" y="541713"/>
                  <a:pt x="214313" y="541713"/>
                </a:cubicBezTo>
                <a:cubicBezTo>
                  <a:pt x="214313" y="541713"/>
                  <a:pt x="203033" y="541713"/>
                  <a:pt x="203033" y="541713"/>
                </a:cubicBezTo>
                <a:cubicBezTo>
                  <a:pt x="203033" y="552999"/>
                  <a:pt x="191753" y="552999"/>
                  <a:pt x="180474" y="552999"/>
                </a:cubicBezTo>
                <a:cubicBezTo>
                  <a:pt x="169194" y="552999"/>
                  <a:pt x="146635" y="541713"/>
                  <a:pt x="135355" y="530428"/>
                </a:cubicBezTo>
                <a:cubicBezTo>
                  <a:pt x="124076" y="530428"/>
                  <a:pt x="124076" y="530428"/>
                  <a:pt x="124076" y="519142"/>
                </a:cubicBezTo>
                <a:cubicBezTo>
                  <a:pt x="124076" y="507856"/>
                  <a:pt x="124076" y="507856"/>
                  <a:pt x="124076" y="496570"/>
                </a:cubicBezTo>
                <a:cubicBezTo>
                  <a:pt x="124076" y="496570"/>
                  <a:pt x="124076" y="496570"/>
                  <a:pt x="124076" y="485285"/>
                </a:cubicBezTo>
                <a:cubicBezTo>
                  <a:pt x="124076" y="473999"/>
                  <a:pt x="124076" y="473999"/>
                  <a:pt x="124076" y="462713"/>
                </a:cubicBezTo>
                <a:cubicBezTo>
                  <a:pt x="124076" y="451428"/>
                  <a:pt x="124076" y="440142"/>
                  <a:pt x="112796" y="440142"/>
                </a:cubicBezTo>
                <a:cubicBezTo>
                  <a:pt x="112796" y="440142"/>
                  <a:pt x="112796" y="440142"/>
                  <a:pt x="112796" y="428856"/>
                </a:cubicBezTo>
                <a:cubicBezTo>
                  <a:pt x="101517" y="417571"/>
                  <a:pt x="101517" y="428856"/>
                  <a:pt x="90237" y="428856"/>
                </a:cubicBezTo>
                <a:cubicBezTo>
                  <a:pt x="90237" y="428856"/>
                  <a:pt x="90237" y="428856"/>
                  <a:pt x="78957" y="428856"/>
                </a:cubicBezTo>
                <a:cubicBezTo>
                  <a:pt x="78957" y="417571"/>
                  <a:pt x="78957" y="417571"/>
                  <a:pt x="67678" y="406285"/>
                </a:cubicBezTo>
                <a:cubicBezTo>
                  <a:pt x="67678" y="406285"/>
                  <a:pt x="56398" y="406285"/>
                  <a:pt x="56398" y="406285"/>
                </a:cubicBezTo>
                <a:cubicBezTo>
                  <a:pt x="45118" y="394999"/>
                  <a:pt x="45118" y="394999"/>
                  <a:pt x="45118" y="394999"/>
                </a:cubicBezTo>
                <a:cubicBezTo>
                  <a:pt x="33839" y="394999"/>
                  <a:pt x="33839" y="394999"/>
                  <a:pt x="22559" y="394999"/>
                </a:cubicBezTo>
                <a:cubicBezTo>
                  <a:pt x="22559" y="394999"/>
                  <a:pt x="22559" y="394999"/>
                  <a:pt x="11280" y="383714"/>
                </a:cubicBezTo>
                <a:cubicBezTo>
                  <a:pt x="11280" y="383714"/>
                  <a:pt x="0" y="394999"/>
                  <a:pt x="0" y="383714"/>
                </a:cubicBezTo>
                <a:cubicBezTo>
                  <a:pt x="0" y="383714"/>
                  <a:pt x="11280" y="327285"/>
                  <a:pt x="22559" y="327285"/>
                </a:cubicBezTo>
                <a:cubicBezTo>
                  <a:pt x="22559" y="327285"/>
                  <a:pt x="11280" y="361142"/>
                  <a:pt x="11280" y="361142"/>
                </a:cubicBezTo>
                <a:cubicBezTo>
                  <a:pt x="22559" y="361142"/>
                  <a:pt x="22559" y="361142"/>
                  <a:pt x="33839" y="372428"/>
                </a:cubicBezTo>
                <a:cubicBezTo>
                  <a:pt x="33839" y="361142"/>
                  <a:pt x="22559" y="361142"/>
                  <a:pt x="22559" y="361142"/>
                </a:cubicBezTo>
                <a:cubicBezTo>
                  <a:pt x="33839" y="349856"/>
                  <a:pt x="33839" y="349856"/>
                  <a:pt x="33839" y="338571"/>
                </a:cubicBezTo>
                <a:cubicBezTo>
                  <a:pt x="33839" y="338571"/>
                  <a:pt x="33839" y="327285"/>
                  <a:pt x="33839" y="327285"/>
                </a:cubicBezTo>
                <a:cubicBezTo>
                  <a:pt x="45118" y="327285"/>
                  <a:pt x="45118" y="338571"/>
                  <a:pt x="56398" y="327285"/>
                </a:cubicBezTo>
                <a:cubicBezTo>
                  <a:pt x="56398" y="327285"/>
                  <a:pt x="33839" y="315999"/>
                  <a:pt x="22559" y="315999"/>
                </a:cubicBezTo>
                <a:cubicBezTo>
                  <a:pt x="22559" y="315999"/>
                  <a:pt x="22559" y="315999"/>
                  <a:pt x="22559" y="304714"/>
                </a:cubicBezTo>
                <a:lnTo>
                  <a:pt x="22559" y="293428"/>
                </a:lnTo>
                <a:cubicBezTo>
                  <a:pt x="22559" y="293428"/>
                  <a:pt x="33839" y="293428"/>
                  <a:pt x="45118" y="293428"/>
                </a:cubicBezTo>
                <a:cubicBezTo>
                  <a:pt x="45118" y="282142"/>
                  <a:pt x="56398" y="293428"/>
                  <a:pt x="56398" y="282142"/>
                </a:cubicBezTo>
                <a:cubicBezTo>
                  <a:pt x="67678" y="282142"/>
                  <a:pt x="45118" y="282142"/>
                  <a:pt x="45118" y="270857"/>
                </a:cubicBezTo>
                <a:cubicBezTo>
                  <a:pt x="45118" y="270857"/>
                  <a:pt x="33839" y="259571"/>
                  <a:pt x="33839" y="259571"/>
                </a:cubicBezTo>
                <a:cubicBezTo>
                  <a:pt x="22559" y="270857"/>
                  <a:pt x="33839" y="270857"/>
                  <a:pt x="22559" y="270857"/>
                </a:cubicBezTo>
                <a:cubicBezTo>
                  <a:pt x="22559" y="270857"/>
                  <a:pt x="22559" y="248285"/>
                  <a:pt x="33839" y="237000"/>
                </a:cubicBezTo>
                <a:cubicBezTo>
                  <a:pt x="33839" y="225714"/>
                  <a:pt x="33839" y="225714"/>
                  <a:pt x="22559" y="214428"/>
                </a:cubicBezTo>
                <a:cubicBezTo>
                  <a:pt x="22559" y="191857"/>
                  <a:pt x="33839" y="169285"/>
                  <a:pt x="33839" y="146714"/>
                </a:cubicBezTo>
                <a:cubicBezTo>
                  <a:pt x="22559" y="124143"/>
                  <a:pt x="11280" y="112857"/>
                  <a:pt x="11280" y="90286"/>
                </a:cubicBezTo>
                <a:cubicBezTo>
                  <a:pt x="22559" y="79000"/>
                  <a:pt x="11280" y="79000"/>
                  <a:pt x="22559" y="79000"/>
                </a:cubicBezTo>
                <a:cubicBezTo>
                  <a:pt x="22559" y="67714"/>
                  <a:pt x="22559" y="67714"/>
                  <a:pt x="22559" y="67714"/>
                </a:cubicBezTo>
                <a:cubicBezTo>
                  <a:pt x="22559" y="56429"/>
                  <a:pt x="22559" y="33857"/>
                  <a:pt x="22559" y="33857"/>
                </a:cubicBezTo>
                <a:cubicBezTo>
                  <a:pt x="45118" y="45143"/>
                  <a:pt x="56398" y="56429"/>
                  <a:pt x="67678" y="67714"/>
                </a:cubicBezTo>
                <a:cubicBezTo>
                  <a:pt x="67678" y="67714"/>
                  <a:pt x="78957" y="79000"/>
                  <a:pt x="78957" y="79000"/>
                </a:cubicBezTo>
                <a:cubicBezTo>
                  <a:pt x="90237" y="90286"/>
                  <a:pt x="101517" y="90286"/>
                  <a:pt x="101517" y="90286"/>
                </a:cubicBezTo>
                <a:cubicBezTo>
                  <a:pt x="124076" y="101571"/>
                  <a:pt x="135355" y="112857"/>
                  <a:pt x="146635" y="112857"/>
                </a:cubicBezTo>
                <a:cubicBezTo>
                  <a:pt x="157915" y="112857"/>
                  <a:pt x="157915" y="124143"/>
                  <a:pt x="169194" y="124143"/>
                </a:cubicBezTo>
                <a:cubicBezTo>
                  <a:pt x="169194" y="124143"/>
                  <a:pt x="180474" y="112857"/>
                  <a:pt x="191753" y="112857"/>
                </a:cubicBezTo>
                <a:cubicBezTo>
                  <a:pt x="191753" y="124143"/>
                  <a:pt x="191753" y="135428"/>
                  <a:pt x="191753" y="135428"/>
                </a:cubicBezTo>
                <a:cubicBezTo>
                  <a:pt x="203033" y="135428"/>
                  <a:pt x="203033" y="135428"/>
                  <a:pt x="214313" y="146714"/>
                </a:cubicBezTo>
                <a:cubicBezTo>
                  <a:pt x="214313" y="155178"/>
                  <a:pt x="214313" y="144598"/>
                  <a:pt x="219071" y="138779"/>
                </a:cubicBezTo>
                <a:lnTo>
                  <a:pt x="221298" y="137635"/>
                </a:lnTo>
                <a:lnTo>
                  <a:pt x="220834" y="143364"/>
                </a:lnTo>
                <a:cubicBezTo>
                  <a:pt x="221362" y="145303"/>
                  <a:pt x="222772" y="146714"/>
                  <a:pt x="225592" y="146714"/>
                </a:cubicBezTo>
                <a:cubicBezTo>
                  <a:pt x="225592" y="158000"/>
                  <a:pt x="225592" y="169285"/>
                  <a:pt x="225592" y="169285"/>
                </a:cubicBezTo>
                <a:cubicBezTo>
                  <a:pt x="225592" y="174928"/>
                  <a:pt x="222772" y="180571"/>
                  <a:pt x="218542" y="186214"/>
                </a:cubicBezTo>
                <a:lnTo>
                  <a:pt x="203034" y="203142"/>
                </a:lnTo>
                <a:lnTo>
                  <a:pt x="203033" y="203142"/>
                </a:lnTo>
                <a:lnTo>
                  <a:pt x="204619" y="199616"/>
                </a:lnTo>
                <a:cubicBezTo>
                  <a:pt x="207263" y="193268"/>
                  <a:pt x="211493" y="180571"/>
                  <a:pt x="203033" y="180571"/>
                </a:cubicBezTo>
                <a:cubicBezTo>
                  <a:pt x="191753" y="203143"/>
                  <a:pt x="180474" y="214428"/>
                  <a:pt x="169194" y="225714"/>
                </a:cubicBezTo>
                <a:cubicBezTo>
                  <a:pt x="163554" y="225714"/>
                  <a:pt x="160734" y="225714"/>
                  <a:pt x="159325" y="227125"/>
                </a:cubicBezTo>
                <a:lnTo>
                  <a:pt x="158427" y="233409"/>
                </a:lnTo>
                <a:lnTo>
                  <a:pt x="158091" y="235236"/>
                </a:lnTo>
                <a:lnTo>
                  <a:pt x="158083" y="235820"/>
                </a:lnTo>
                <a:lnTo>
                  <a:pt x="157915" y="237000"/>
                </a:lnTo>
                <a:cubicBezTo>
                  <a:pt x="146635" y="237000"/>
                  <a:pt x="146635" y="237000"/>
                  <a:pt x="157915" y="248285"/>
                </a:cubicBezTo>
                <a:cubicBezTo>
                  <a:pt x="157915" y="248285"/>
                  <a:pt x="180474" y="248285"/>
                  <a:pt x="180474" y="248285"/>
                </a:cubicBezTo>
                <a:cubicBezTo>
                  <a:pt x="180474" y="237000"/>
                  <a:pt x="157915" y="248285"/>
                  <a:pt x="157915" y="248285"/>
                </a:cubicBezTo>
                <a:lnTo>
                  <a:pt x="158083" y="235820"/>
                </a:lnTo>
                <a:lnTo>
                  <a:pt x="158427" y="233409"/>
                </a:lnTo>
                <a:lnTo>
                  <a:pt x="159325" y="228535"/>
                </a:lnTo>
                <a:cubicBezTo>
                  <a:pt x="160734" y="225714"/>
                  <a:pt x="163554" y="225714"/>
                  <a:pt x="169194" y="225714"/>
                </a:cubicBezTo>
                <a:cubicBezTo>
                  <a:pt x="180474" y="214428"/>
                  <a:pt x="180474" y="214428"/>
                  <a:pt x="191753" y="214428"/>
                </a:cubicBezTo>
                <a:lnTo>
                  <a:pt x="203033" y="203142"/>
                </a:lnTo>
                <a:lnTo>
                  <a:pt x="203033" y="203143"/>
                </a:lnTo>
                <a:lnTo>
                  <a:pt x="203034" y="203142"/>
                </a:lnTo>
                <a:lnTo>
                  <a:pt x="225592" y="180571"/>
                </a:lnTo>
                <a:cubicBezTo>
                  <a:pt x="225592" y="180571"/>
                  <a:pt x="225592" y="169285"/>
                  <a:pt x="236872" y="169285"/>
                </a:cubicBezTo>
                <a:cubicBezTo>
                  <a:pt x="236872" y="191857"/>
                  <a:pt x="236872" y="203143"/>
                  <a:pt x="214313" y="203143"/>
                </a:cubicBezTo>
                <a:cubicBezTo>
                  <a:pt x="214313" y="203143"/>
                  <a:pt x="225592" y="214428"/>
                  <a:pt x="214313" y="225714"/>
                </a:cubicBezTo>
                <a:cubicBezTo>
                  <a:pt x="214313" y="225714"/>
                  <a:pt x="214313" y="214428"/>
                  <a:pt x="214313" y="214428"/>
                </a:cubicBezTo>
                <a:cubicBezTo>
                  <a:pt x="203033" y="214428"/>
                  <a:pt x="203033" y="225714"/>
                  <a:pt x="214313" y="225714"/>
                </a:cubicBezTo>
                <a:cubicBezTo>
                  <a:pt x="236872" y="225714"/>
                  <a:pt x="214313" y="259571"/>
                  <a:pt x="203033" y="270857"/>
                </a:cubicBezTo>
                <a:cubicBezTo>
                  <a:pt x="203033" y="282142"/>
                  <a:pt x="191753" y="270857"/>
                  <a:pt x="191753" y="270857"/>
                </a:cubicBezTo>
                <a:cubicBezTo>
                  <a:pt x="203033" y="259571"/>
                  <a:pt x="214313" y="259571"/>
                  <a:pt x="203033" y="259571"/>
                </a:cubicBezTo>
                <a:cubicBezTo>
                  <a:pt x="191753" y="259571"/>
                  <a:pt x="191753" y="259571"/>
                  <a:pt x="191753" y="270857"/>
                </a:cubicBezTo>
                <a:cubicBezTo>
                  <a:pt x="180474" y="270857"/>
                  <a:pt x="180474" y="293428"/>
                  <a:pt x="180474" y="282142"/>
                </a:cubicBezTo>
                <a:cubicBezTo>
                  <a:pt x="180474" y="270857"/>
                  <a:pt x="191753" y="259571"/>
                  <a:pt x="191753" y="248285"/>
                </a:cubicBezTo>
                <a:cubicBezTo>
                  <a:pt x="191753" y="248285"/>
                  <a:pt x="157915" y="282142"/>
                  <a:pt x="146635" y="282142"/>
                </a:cubicBezTo>
                <a:lnTo>
                  <a:pt x="148045" y="282142"/>
                </a:lnTo>
                <a:cubicBezTo>
                  <a:pt x="152275" y="282142"/>
                  <a:pt x="157915" y="282142"/>
                  <a:pt x="157915" y="282142"/>
                </a:cubicBezTo>
                <a:cubicBezTo>
                  <a:pt x="157915" y="293428"/>
                  <a:pt x="169194" y="304714"/>
                  <a:pt x="169194" y="304714"/>
                </a:cubicBezTo>
                <a:cubicBezTo>
                  <a:pt x="169194" y="293428"/>
                  <a:pt x="169194" y="293428"/>
                  <a:pt x="169194" y="282142"/>
                </a:cubicBezTo>
                <a:cubicBezTo>
                  <a:pt x="180474" y="282142"/>
                  <a:pt x="180474" y="293428"/>
                  <a:pt x="180474" y="293428"/>
                </a:cubicBezTo>
                <a:cubicBezTo>
                  <a:pt x="203033" y="293428"/>
                  <a:pt x="203033" y="282142"/>
                  <a:pt x="214313" y="270857"/>
                </a:cubicBezTo>
                <a:cubicBezTo>
                  <a:pt x="225592" y="270857"/>
                  <a:pt x="225592" y="270857"/>
                  <a:pt x="236872" y="259571"/>
                </a:cubicBezTo>
                <a:cubicBezTo>
                  <a:pt x="236872" y="259571"/>
                  <a:pt x="236872" y="259571"/>
                  <a:pt x="236872" y="248285"/>
                </a:cubicBezTo>
                <a:cubicBezTo>
                  <a:pt x="236872" y="237000"/>
                  <a:pt x="236872" y="237000"/>
                  <a:pt x="248151" y="225714"/>
                </a:cubicBezTo>
                <a:cubicBezTo>
                  <a:pt x="248151" y="225714"/>
                  <a:pt x="236872" y="225714"/>
                  <a:pt x="236872" y="214428"/>
                </a:cubicBezTo>
                <a:cubicBezTo>
                  <a:pt x="236872" y="214428"/>
                  <a:pt x="248151" y="214428"/>
                  <a:pt x="248151" y="214428"/>
                </a:cubicBezTo>
                <a:cubicBezTo>
                  <a:pt x="248151" y="203143"/>
                  <a:pt x="248151" y="203143"/>
                  <a:pt x="248151" y="203143"/>
                </a:cubicBezTo>
                <a:cubicBezTo>
                  <a:pt x="248151" y="191857"/>
                  <a:pt x="259431" y="191857"/>
                  <a:pt x="259431" y="180571"/>
                </a:cubicBezTo>
                <a:cubicBezTo>
                  <a:pt x="259431" y="180571"/>
                  <a:pt x="270711" y="180571"/>
                  <a:pt x="270711" y="169285"/>
                </a:cubicBezTo>
                <a:cubicBezTo>
                  <a:pt x="270711" y="169285"/>
                  <a:pt x="270711" y="158000"/>
                  <a:pt x="270711" y="158000"/>
                </a:cubicBezTo>
                <a:cubicBezTo>
                  <a:pt x="259431" y="146714"/>
                  <a:pt x="270711" y="124143"/>
                  <a:pt x="270711" y="124143"/>
                </a:cubicBezTo>
                <a:cubicBezTo>
                  <a:pt x="270711" y="112857"/>
                  <a:pt x="259431" y="112857"/>
                  <a:pt x="259431" y="101571"/>
                </a:cubicBezTo>
                <a:cubicBezTo>
                  <a:pt x="259431" y="90286"/>
                  <a:pt x="259431" y="101571"/>
                  <a:pt x="248151" y="101571"/>
                </a:cubicBezTo>
                <a:cubicBezTo>
                  <a:pt x="248151" y="101571"/>
                  <a:pt x="236872" y="90286"/>
                  <a:pt x="248151" y="90286"/>
                </a:cubicBezTo>
                <a:cubicBezTo>
                  <a:pt x="248151" y="90286"/>
                  <a:pt x="259431" y="101571"/>
                  <a:pt x="259431" y="90286"/>
                </a:cubicBezTo>
                <a:cubicBezTo>
                  <a:pt x="270711" y="79000"/>
                  <a:pt x="270711" y="79000"/>
                  <a:pt x="259431" y="79000"/>
                </a:cubicBezTo>
                <a:cubicBezTo>
                  <a:pt x="259431" y="67714"/>
                  <a:pt x="270711" y="79000"/>
                  <a:pt x="270711" y="79000"/>
                </a:cubicBezTo>
                <a:cubicBezTo>
                  <a:pt x="270711" y="67714"/>
                  <a:pt x="281990" y="56429"/>
                  <a:pt x="270711" y="45143"/>
                </a:cubicBezTo>
                <a:cubicBezTo>
                  <a:pt x="270711" y="45143"/>
                  <a:pt x="270711" y="33857"/>
                  <a:pt x="270711" y="33857"/>
                </a:cubicBezTo>
                <a:cubicBezTo>
                  <a:pt x="259431" y="22571"/>
                  <a:pt x="259431" y="22571"/>
                  <a:pt x="270711" y="0"/>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164" name="VT outline"/>
          <p:cNvSpPr>
            <a:spLocks/>
          </p:cNvSpPr>
          <p:nvPr/>
        </p:nvSpPr>
        <p:spPr bwMode="auto">
          <a:xfrm>
            <a:off x="8472488" y="2181225"/>
            <a:ext cx="214312" cy="406400"/>
          </a:xfrm>
          <a:custGeom>
            <a:avLst/>
            <a:gdLst>
              <a:gd name="T0" fmla="*/ 1 w 19"/>
              <a:gd name="T1" fmla="*/ 7 h 36"/>
              <a:gd name="T2" fmla="*/ 1 w 19"/>
              <a:gd name="T3" fmla="*/ 9 h 36"/>
              <a:gd name="T4" fmla="*/ 2 w 19"/>
              <a:gd name="T5" fmla="*/ 12 h 36"/>
              <a:gd name="T6" fmla="*/ 3 w 19"/>
              <a:gd name="T7" fmla="*/ 15 h 36"/>
              <a:gd name="T8" fmla="*/ 3 w 19"/>
              <a:gd name="T9" fmla="*/ 17 h 36"/>
              <a:gd name="T10" fmla="*/ 3 w 19"/>
              <a:gd name="T11" fmla="*/ 20 h 36"/>
              <a:gd name="T12" fmla="*/ 4 w 19"/>
              <a:gd name="T13" fmla="*/ 24 h 36"/>
              <a:gd name="T14" fmla="*/ 5 w 19"/>
              <a:gd name="T15" fmla="*/ 25 h 36"/>
              <a:gd name="T16" fmla="*/ 5 w 19"/>
              <a:gd name="T17" fmla="*/ 25 h 36"/>
              <a:gd name="T18" fmla="*/ 7 w 19"/>
              <a:gd name="T19" fmla="*/ 26 h 36"/>
              <a:gd name="T20" fmla="*/ 7 w 19"/>
              <a:gd name="T21" fmla="*/ 29 h 36"/>
              <a:gd name="T22" fmla="*/ 8 w 19"/>
              <a:gd name="T23" fmla="*/ 32 h 36"/>
              <a:gd name="T24" fmla="*/ 12 w 19"/>
              <a:gd name="T25" fmla="*/ 35 h 36"/>
              <a:gd name="T26" fmla="*/ 15 w 19"/>
              <a:gd name="T27" fmla="*/ 33 h 36"/>
              <a:gd name="T28" fmla="*/ 15 w 19"/>
              <a:gd name="T29" fmla="*/ 31 h 36"/>
              <a:gd name="T30" fmla="*/ 15 w 19"/>
              <a:gd name="T31" fmla="*/ 30 h 36"/>
              <a:gd name="T32" fmla="*/ 15 w 19"/>
              <a:gd name="T33" fmla="*/ 27 h 36"/>
              <a:gd name="T34" fmla="*/ 15 w 19"/>
              <a:gd name="T35" fmla="*/ 25 h 36"/>
              <a:gd name="T36" fmla="*/ 14 w 19"/>
              <a:gd name="T37" fmla="*/ 22 h 36"/>
              <a:gd name="T38" fmla="*/ 15 w 19"/>
              <a:gd name="T39" fmla="*/ 20 h 36"/>
              <a:gd name="T40" fmla="*/ 15 w 19"/>
              <a:gd name="T41" fmla="*/ 18 h 36"/>
              <a:gd name="T42" fmla="*/ 15 w 19"/>
              <a:gd name="T43" fmla="*/ 17 h 36"/>
              <a:gd name="T44" fmla="*/ 16 w 19"/>
              <a:gd name="T45" fmla="*/ 15 h 36"/>
              <a:gd name="T46" fmla="*/ 16 w 19"/>
              <a:gd name="T47" fmla="*/ 13 h 36"/>
              <a:gd name="T48" fmla="*/ 16 w 19"/>
              <a:gd name="T49" fmla="*/ 11 h 36"/>
              <a:gd name="T50" fmla="*/ 17 w 19"/>
              <a:gd name="T51" fmla="*/ 9 h 36"/>
              <a:gd name="T52" fmla="*/ 19 w 19"/>
              <a:gd name="T53" fmla="*/ 6 h 36"/>
              <a:gd name="T54" fmla="*/ 18 w 19"/>
              <a:gd name="T55" fmla="*/ 4 h 36"/>
              <a:gd name="T56" fmla="*/ 18 w 19"/>
              <a:gd name="T57" fmla="*/ 2 h 36"/>
              <a:gd name="T58" fmla="*/ 17 w 19"/>
              <a:gd name="T59" fmla="*/ 0 h 36"/>
              <a:gd name="T60" fmla="*/ 10 w 19"/>
              <a:gd name="T61" fmla="*/ 2 h 36"/>
              <a:gd name="T62" fmla="*/ 0 w 19"/>
              <a:gd name="T63"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 h="36">
                <a:moveTo>
                  <a:pt x="0" y="7"/>
                </a:moveTo>
                <a:cubicBezTo>
                  <a:pt x="0" y="7"/>
                  <a:pt x="1" y="7"/>
                  <a:pt x="1" y="7"/>
                </a:cubicBezTo>
                <a:cubicBezTo>
                  <a:pt x="1" y="8"/>
                  <a:pt x="1" y="8"/>
                  <a:pt x="1" y="8"/>
                </a:cubicBezTo>
                <a:cubicBezTo>
                  <a:pt x="1" y="8"/>
                  <a:pt x="1" y="9"/>
                  <a:pt x="1" y="9"/>
                </a:cubicBezTo>
                <a:cubicBezTo>
                  <a:pt x="1" y="9"/>
                  <a:pt x="1" y="9"/>
                  <a:pt x="1" y="9"/>
                </a:cubicBezTo>
                <a:cubicBezTo>
                  <a:pt x="1" y="10"/>
                  <a:pt x="2" y="11"/>
                  <a:pt x="2" y="12"/>
                </a:cubicBezTo>
                <a:cubicBezTo>
                  <a:pt x="3" y="12"/>
                  <a:pt x="3" y="13"/>
                  <a:pt x="3" y="14"/>
                </a:cubicBezTo>
                <a:cubicBezTo>
                  <a:pt x="3" y="14"/>
                  <a:pt x="3" y="14"/>
                  <a:pt x="3" y="15"/>
                </a:cubicBezTo>
                <a:cubicBezTo>
                  <a:pt x="3" y="15"/>
                  <a:pt x="3" y="16"/>
                  <a:pt x="3" y="16"/>
                </a:cubicBezTo>
                <a:cubicBezTo>
                  <a:pt x="3" y="17"/>
                  <a:pt x="3" y="17"/>
                  <a:pt x="3" y="17"/>
                </a:cubicBezTo>
                <a:cubicBezTo>
                  <a:pt x="3" y="18"/>
                  <a:pt x="3" y="19"/>
                  <a:pt x="3" y="20"/>
                </a:cubicBezTo>
                <a:cubicBezTo>
                  <a:pt x="3" y="20"/>
                  <a:pt x="3" y="20"/>
                  <a:pt x="3" y="20"/>
                </a:cubicBezTo>
                <a:cubicBezTo>
                  <a:pt x="4" y="21"/>
                  <a:pt x="4" y="22"/>
                  <a:pt x="4" y="23"/>
                </a:cubicBezTo>
                <a:cubicBezTo>
                  <a:pt x="5" y="23"/>
                  <a:pt x="4" y="23"/>
                  <a:pt x="4" y="24"/>
                </a:cubicBezTo>
                <a:cubicBezTo>
                  <a:pt x="4" y="24"/>
                  <a:pt x="4" y="24"/>
                  <a:pt x="4" y="24"/>
                </a:cubicBezTo>
                <a:cubicBezTo>
                  <a:pt x="4" y="24"/>
                  <a:pt x="4" y="25"/>
                  <a:pt x="5" y="25"/>
                </a:cubicBezTo>
                <a:cubicBezTo>
                  <a:pt x="5" y="25"/>
                  <a:pt x="5" y="25"/>
                  <a:pt x="5" y="25"/>
                </a:cubicBezTo>
                <a:cubicBezTo>
                  <a:pt x="5" y="25"/>
                  <a:pt x="5" y="25"/>
                  <a:pt x="5" y="25"/>
                </a:cubicBezTo>
                <a:cubicBezTo>
                  <a:pt x="6" y="25"/>
                  <a:pt x="6" y="25"/>
                  <a:pt x="6" y="25"/>
                </a:cubicBezTo>
                <a:cubicBezTo>
                  <a:pt x="7" y="26"/>
                  <a:pt x="7" y="26"/>
                  <a:pt x="7" y="26"/>
                </a:cubicBezTo>
                <a:cubicBezTo>
                  <a:pt x="7" y="27"/>
                  <a:pt x="7" y="27"/>
                  <a:pt x="7" y="27"/>
                </a:cubicBezTo>
                <a:cubicBezTo>
                  <a:pt x="7" y="28"/>
                  <a:pt x="7" y="29"/>
                  <a:pt x="7" y="29"/>
                </a:cubicBezTo>
                <a:cubicBezTo>
                  <a:pt x="8" y="30"/>
                  <a:pt x="8" y="30"/>
                  <a:pt x="8" y="30"/>
                </a:cubicBezTo>
                <a:cubicBezTo>
                  <a:pt x="8" y="31"/>
                  <a:pt x="8" y="31"/>
                  <a:pt x="8" y="32"/>
                </a:cubicBezTo>
                <a:cubicBezTo>
                  <a:pt x="8" y="33"/>
                  <a:pt x="8" y="35"/>
                  <a:pt x="9" y="36"/>
                </a:cubicBezTo>
                <a:cubicBezTo>
                  <a:pt x="10" y="36"/>
                  <a:pt x="11" y="36"/>
                  <a:pt x="12" y="35"/>
                </a:cubicBezTo>
                <a:cubicBezTo>
                  <a:pt x="13" y="35"/>
                  <a:pt x="15" y="35"/>
                  <a:pt x="16" y="35"/>
                </a:cubicBezTo>
                <a:cubicBezTo>
                  <a:pt x="16" y="34"/>
                  <a:pt x="16" y="34"/>
                  <a:pt x="15" y="33"/>
                </a:cubicBezTo>
                <a:cubicBezTo>
                  <a:pt x="15" y="33"/>
                  <a:pt x="15" y="33"/>
                  <a:pt x="15" y="33"/>
                </a:cubicBezTo>
                <a:cubicBezTo>
                  <a:pt x="15" y="32"/>
                  <a:pt x="15" y="32"/>
                  <a:pt x="15" y="31"/>
                </a:cubicBezTo>
                <a:cubicBezTo>
                  <a:pt x="16" y="31"/>
                  <a:pt x="16" y="31"/>
                  <a:pt x="16" y="31"/>
                </a:cubicBezTo>
                <a:cubicBezTo>
                  <a:pt x="16" y="30"/>
                  <a:pt x="15" y="30"/>
                  <a:pt x="15" y="30"/>
                </a:cubicBezTo>
                <a:cubicBezTo>
                  <a:pt x="15" y="29"/>
                  <a:pt x="15" y="29"/>
                  <a:pt x="15" y="28"/>
                </a:cubicBezTo>
                <a:cubicBezTo>
                  <a:pt x="15" y="28"/>
                  <a:pt x="15" y="27"/>
                  <a:pt x="15" y="27"/>
                </a:cubicBezTo>
                <a:cubicBezTo>
                  <a:pt x="15" y="27"/>
                  <a:pt x="15" y="26"/>
                  <a:pt x="15" y="26"/>
                </a:cubicBezTo>
                <a:cubicBezTo>
                  <a:pt x="15" y="26"/>
                  <a:pt x="15" y="25"/>
                  <a:pt x="15" y="25"/>
                </a:cubicBezTo>
                <a:cubicBezTo>
                  <a:pt x="15" y="24"/>
                  <a:pt x="14" y="24"/>
                  <a:pt x="14" y="23"/>
                </a:cubicBezTo>
                <a:cubicBezTo>
                  <a:pt x="14" y="23"/>
                  <a:pt x="14" y="23"/>
                  <a:pt x="14" y="22"/>
                </a:cubicBezTo>
                <a:cubicBezTo>
                  <a:pt x="15" y="22"/>
                  <a:pt x="15" y="22"/>
                  <a:pt x="15" y="21"/>
                </a:cubicBezTo>
                <a:cubicBezTo>
                  <a:pt x="15" y="21"/>
                  <a:pt x="15" y="20"/>
                  <a:pt x="15" y="20"/>
                </a:cubicBezTo>
                <a:cubicBezTo>
                  <a:pt x="15" y="19"/>
                  <a:pt x="15" y="19"/>
                  <a:pt x="15" y="19"/>
                </a:cubicBezTo>
                <a:cubicBezTo>
                  <a:pt x="15" y="19"/>
                  <a:pt x="15" y="19"/>
                  <a:pt x="15" y="18"/>
                </a:cubicBezTo>
                <a:cubicBezTo>
                  <a:pt x="15" y="18"/>
                  <a:pt x="15" y="18"/>
                  <a:pt x="15" y="18"/>
                </a:cubicBezTo>
                <a:cubicBezTo>
                  <a:pt x="15" y="17"/>
                  <a:pt x="15" y="17"/>
                  <a:pt x="15" y="17"/>
                </a:cubicBezTo>
                <a:cubicBezTo>
                  <a:pt x="16" y="17"/>
                  <a:pt x="16" y="17"/>
                  <a:pt x="16" y="17"/>
                </a:cubicBezTo>
                <a:cubicBezTo>
                  <a:pt x="15" y="16"/>
                  <a:pt x="16" y="16"/>
                  <a:pt x="16" y="15"/>
                </a:cubicBezTo>
                <a:cubicBezTo>
                  <a:pt x="16" y="15"/>
                  <a:pt x="16" y="15"/>
                  <a:pt x="16" y="14"/>
                </a:cubicBezTo>
                <a:cubicBezTo>
                  <a:pt x="16" y="14"/>
                  <a:pt x="16" y="14"/>
                  <a:pt x="16" y="13"/>
                </a:cubicBezTo>
                <a:cubicBezTo>
                  <a:pt x="15" y="13"/>
                  <a:pt x="15" y="13"/>
                  <a:pt x="15" y="12"/>
                </a:cubicBezTo>
                <a:cubicBezTo>
                  <a:pt x="15" y="11"/>
                  <a:pt x="16" y="11"/>
                  <a:pt x="16" y="11"/>
                </a:cubicBezTo>
                <a:cubicBezTo>
                  <a:pt x="16" y="10"/>
                  <a:pt x="16" y="10"/>
                  <a:pt x="17" y="10"/>
                </a:cubicBezTo>
                <a:cubicBezTo>
                  <a:pt x="17" y="10"/>
                  <a:pt x="17" y="10"/>
                  <a:pt x="17" y="9"/>
                </a:cubicBezTo>
                <a:cubicBezTo>
                  <a:pt x="18" y="9"/>
                  <a:pt x="18" y="9"/>
                  <a:pt x="18" y="8"/>
                </a:cubicBezTo>
                <a:cubicBezTo>
                  <a:pt x="19" y="8"/>
                  <a:pt x="19" y="7"/>
                  <a:pt x="19" y="6"/>
                </a:cubicBezTo>
                <a:cubicBezTo>
                  <a:pt x="19" y="6"/>
                  <a:pt x="18" y="6"/>
                  <a:pt x="18" y="5"/>
                </a:cubicBezTo>
                <a:cubicBezTo>
                  <a:pt x="18" y="5"/>
                  <a:pt x="18" y="5"/>
                  <a:pt x="18" y="4"/>
                </a:cubicBezTo>
                <a:cubicBezTo>
                  <a:pt x="18" y="3"/>
                  <a:pt x="18" y="3"/>
                  <a:pt x="18" y="3"/>
                </a:cubicBezTo>
                <a:cubicBezTo>
                  <a:pt x="18" y="2"/>
                  <a:pt x="18" y="2"/>
                  <a:pt x="18" y="2"/>
                </a:cubicBezTo>
                <a:cubicBezTo>
                  <a:pt x="18" y="2"/>
                  <a:pt x="18" y="1"/>
                  <a:pt x="18" y="1"/>
                </a:cubicBezTo>
                <a:cubicBezTo>
                  <a:pt x="18" y="1"/>
                  <a:pt x="18" y="1"/>
                  <a:pt x="17" y="0"/>
                </a:cubicBezTo>
                <a:cubicBezTo>
                  <a:pt x="17" y="0"/>
                  <a:pt x="17" y="0"/>
                  <a:pt x="17" y="0"/>
                </a:cubicBezTo>
                <a:cubicBezTo>
                  <a:pt x="15" y="1"/>
                  <a:pt x="12" y="2"/>
                  <a:pt x="10" y="2"/>
                </a:cubicBezTo>
                <a:cubicBezTo>
                  <a:pt x="7" y="3"/>
                  <a:pt x="3" y="4"/>
                  <a:pt x="0" y="5"/>
                </a:cubicBezTo>
                <a:cubicBezTo>
                  <a:pt x="1" y="6"/>
                  <a:pt x="1" y="6"/>
                  <a:pt x="0" y="7"/>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VA outline"/>
          <p:cNvSpPr>
            <a:spLocks/>
          </p:cNvSpPr>
          <p:nvPr/>
        </p:nvSpPr>
        <p:spPr bwMode="auto">
          <a:xfrm>
            <a:off x="7502524" y="3263900"/>
            <a:ext cx="992188" cy="563563"/>
          </a:xfrm>
          <a:custGeom>
            <a:avLst/>
            <a:gdLst>
              <a:gd name="connsiteX0" fmla="*/ 14094 w 992188"/>
              <a:gd name="connsiteY0" fmla="*/ 562859 h 563563"/>
              <a:gd name="connsiteX1" fmla="*/ 11275 w 992188"/>
              <a:gd name="connsiteY1" fmla="*/ 563563 h 563563"/>
              <a:gd name="connsiteX2" fmla="*/ 0 w 992188"/>
              <a:gd name="connsiteY2" fmla="*/ 563563 h 563563"/>
              <a:gd name="connsiteX3" fmla="*/ 992188 w 992188"/>
              <a:gd name="connsiteY3" fmla="*/ 146050 h 563563"/>
              <a:gd name="connsiteX4" fmla="*/ 992188 w 992188"/>
              <a:gd name="connsiteY4" fmla="*/ 180068 h 563563"/>
              <a:gd name="connsiteX5" fmla="*/ 981076 w 992188"/>
              <a:gd name="connsiteY5" fmla="*/ 214086 h 563563"/>
              <a:gd name="connsiteX6" fmla="*/ 981076 w 992188"/>
              <a:gd name="connsiteY6" fmla="*/ 236764 h 563563"/>
              <a:gd name="connsiteX7" fmla="*/ 969963 w 992188"/>
              <a:gd name="connsiteY7" fmla="*/ 236764 h 563563"/>
              <a:gd name="connsiteX8" fmla="*/ 958851 w 992188"/>
              <a:gd name="connsiteY8" fmla="*/ 270782 h 563563"/>
              <a:gd name="connsiteX9" fmla="*/ 958851 w 992188"/>
              <a:gd name="connsiteY9" fmla="*/ 304800 h 563563"/>
              <a:gd name="connsiteX10" fmla="*/ 947738 w 992188"/>
              <a:gd name="connsiteY10" fmla="*/ 270782 h 563563"/>
              <a:gd name="connsiteX11" fmla="*/ 947738 w 992188"/>
              <a:gd name="connsiteY11" fmla="*/ 259443 h 563563"/>
              <a:gd name="connsiteX12" fmla="*/ 947738 w 992188"/>
              <a:gd name="connsiteY12" fmla="*/ 236764 h 563563"/>
              <a:gd name="connsiteX13" fmla="*/ 947738 w 992188"/>
              <a:gd name="connsiteY13" fmla="*/ 214086 h 563563"/>
              <a:gd name="connsiteX14" fmla="*/ 958851 w 992188"/>
              <a:gd name="connsiteY14" fmla="*/ 191407 h 563563"/>
              <a:gd name="connsiteX15" fmla="*/ 969963 w 992188"/>
              <a:gd name="connsiteY15" fmla="*/ 191407 h 563563"/>
              <a:gd name="connsiteX16" fmla="*/ 958851 w 992188"/>
              <a:gd name="connsiteY16" fmla="*/ 180068 h 563563"/>
              <a:gd name="connsiteX17" fmla="*/ 958851 w 992188"/>
              <a:gd name="connsiteY17" fmla="*/ 168729 h 563563"/>
              <a:gd name="connsiteX18" fmla="*/ 969963 w 992188"/>
              <a:gd name="connsiteY18" fmla="*/ 168729 h 563563"/>
              <a:gd name="connsiteX19" fmla="*/ 992188 w 992188"/>
              <a:gd name="connsiteY19" fmla="*/ 146050 h 563563"/>
              <a:gd name="connsiteX20" fmla="*/ 586293 w 992188"/>
              <a:gd name="connsiteY20" fmla="*/ 0 h 563563"/>
              <a:gd name="connsiteX21" fmla="*/ 597567 w 992188"/>
              <a:gd name="connsiteY21" fmla="*/ 11271 h 563563"/>
              <a:gd name="connsiteX22" fmla="*/ 608842 w 992188"/>
              <a:gd name="connsiteY22" fmla="*/ 11271 h 563563"/>
              <a:gd name="connsiteX23" fmla="*/ 620117 w 992188"/>
              <a:gd name="connsiteY23" fmla="*/ 22543 h 563563"/>
              <a:gd name="connsiteX24" fmla="*/ 631392 w 992188"/>
              <a:gd name="connsiteY24" fmla="*/ 22543 h 563563"/>
              <a:gd name="connsiteX25" fmla="*/ 642667 w 992188"/>
              <a:gd name="connsiteY25" fmla="*/ 33814 h 563563"/>
              <a:gd name="connsiteX26" fmla="*/ 653942 w 992188"/>
              <a:gd name="connsiteY26" fmla="*/ 22543 h 563563"/>
              <a:gd name="connsiteX27" fmla="*/ 665217 w 992188"/>
              <a:gd name="connsiteY27" fmla="*/ 0 h 563563"/>
              <a:gd name="connsiteX28" fmla="*/ 687766 w 992188"/>
              <a:gd name="connsiteY28" fmla="*/ 11271 h 563563"/>
              <a:gd name="connsiteX29" fmla="*/ 687766 w 992188"/>
              <a:gd name="connsiteY29" fmla="*/ 22543 h 563563"/>
              <a:gd name="connsiteX30" fmla="*/ 687766 w 992188"/>
              <a:gd name="connsiteY30" fmla="*/ 33814 h 563563"/>
              <a:gd name="connsiteX31" fmla="*/ 699041 w 992188"/>
              <a:gd name="connsiteY31" fmla="*/ 33814 h 563563"/>
              <a:gd name="connsiteX32" fmla="*/ 710316 w 992188"/>
              <a:gd name="connsiteY32" fmla="*/ 33814 h 563563"/>
              <a:gd name="connsiteX33" fmla="*/ 721591 w 992188"/>
              <a:gd name="connsiteY33" fmla="*/ 33814 h 563563"/>
              <a:gd name="connsiteX34" fmla="*/ 744140 w 992188"/>
              <a:gd name="connsiteY34" fmla="*/ 45085 h 563563"/>
              <a:gd name="connsiteX35" fmla="*/ 755415 w 992188"/>
              <a:gd name="connsiteY35" fmla="*/ 56356 h 563563"/>
              <a:gd name="connsiteX36" fmla="*/ 766690 w 992188"/>
              <a:gd name="connsiteY36" fmla="*/ 78899 h 563563"/>
              <a:gd name="connsiteX37" fmla="*/ 755415 w 992188"/>
              <a:gd name="connsiteY37" fmla="*/ 90170 h 563563"/>
              <a:gd name="connsiteX38" fmla="*/ 744140 w 992188"/>
              <a:gd name="connsiteY38" fmla="*/ 90170 h 563563"/>
              <a:gd name="connsiteX39" fmla="*/ 744140 w 992188"/>
              <a:gd name="connsiteY39" fmla="*/ 123984 h 563563"/>
              <a:gd name="connsiteX40" fmla="*/ 732866 w 992188"/>
              <a:gd name="connsiteY40" fmla="*/ 135255 h 563563"/>
              <a:gd name="connsiteX41" fmla="*/ 755415 w 992188"/>
              <a:gd name="connsiteY41" fmla="*/ 146527 h 563563"/>
              <a:gd name="connsiteX42" fmla="*/ 777965 w 992188"/>
              <a:gd name="connsiteY42" fmla="*/ 135255 h 563563"/>
              <a:gd name="connsiteX43" fmla="*/ 789240 w 992188"/>
              <a:gd name="connsiteY43" fmla="*/ 146527 h 563563"/>
              <a:gd name="connsiteX44" fmla="*/ 800515 w 992188"/>
              <a:gd name="connsiteY44" fmla="*/ 157798 h 563563"/>
              <a:gd name="connsiteX45" fmla="*/ 823064 w 992188"/>
              <a:gd name="connsiteY45" fmla="*/ 169069 h 563563"/>
              <a:gd name="connsiteX46" fmla="*/ 834339 w 992188"/>
              <a:gd name="connsiteY46" fmla="*/ 157798 h 563563"/>
              <a:gd name="connsiteX47" fmla="*/ 845614 w 992188"/>
              <a:gd name="connsiteY47" fmla="*/ 169069 h 563563"/>
              <a:gd name="connsiteX48" fmla="*/ 856889 w 992188"/>
              <a:gd name="connsiteY48" fmla="*/ 180340 h 563563"/>
              <a:gd name="connsiteX49" fmla="*/ 861117 w 992188"/>
              <a:gd name="connsiteY49" fmla="*/ 180340 h 563563"/>
              <a:gd name="connsiteX50" fmla="*/ 866754 w 992188"/>
              <a:gd name="connsiteY50" fmla="*/ 180340 h 563563"/>
              <a:gd name="connsiteX51" fmla="*/ 868164 w 992188"/>
              <a:gd name="connsiteY51" fmla="*/ 180340 h 563563"/>
              <a:gd name="connsiteX52" fmla="*/ 879439 w 992188"/>
              <a:gd name="connsiteY52" fmla="*/ 191612 h 563563"/>
              <a:gd name="connsiteX53" fmla="*/ 890714 w 992188"/>
              <a:gd name="connsiteY53" fmla="*/ 202883 h 563563"/>
              <a:gd name="connsiteX54" fmla="*/ 879439 w 992188"/>
              <a:gd name="connsiteY54" fmla="*/ 202883 h 563563"/>
              <a:gd name="connsiteX55" fmla="*/ 890714 w 992188"/>
              <a:gd name="connsiteY55" fmla="*/ 225425 h 563563"/>
              <a:gd name="connsiteX56" fmla="*/ 879439 w 992188"/>
              <a:gd name="connsiteY56" fmla="*/ 236697 h 563563"/>
              <a:gd name="connsiteX57" fmla="*/ 845614 w 992188"/>
              <a:gd name="connsiteY57" fmla="*/ 214154 h 563563"/>
              <a:gd name="connsiteX58" fmla="*/ 834339 w 992188"/>
              <a:gd name="connsiteY58" fmla="*/ 214154 h 563563"/>
              <a:gd name="connsiteX59" fmla="*/ 823064 w 992188"/>
              <a:gd name="connsiteY59" fmla="*/ 202883 h 563563"/>
              <a:gd name="connsiteX60" fmla="*/ 811790 w 992188"/>
              <a:gd name="connsiteY60" fmla="*/ 191612 h 563563"/>
              <a:gd name="connsiteX61" fmla="*/ 777965 w 992188"/>
              <a:gd name="connsiteY61" fmla="*/ 169069 h 563563"/>
              <a:gd name="connsiteX62" fmla="*/ 800515 w 992188"/>
              <a:gd name="connsiteY62" fmla="*/ 191612 h 563563"/>
              <a:gd name="connsiteX63" fmla="*/ 834339 w 992188"/>
              <a:gd name="connsiteY63" fmla="*/ 214154 h 563563"/>
              <a:gd name="connsiteX64" fmla="*/ 845614 w 992188"/>
              <a:gd name="connsiteY64" fmla="*/ 225425 h 563563"/>
              <a:gd name="connsiteX65" fmla="*/ 856889 w 992188"/>
              <a:gd name="connsiteY65" fmla="*/ 236697 h 563563"/>
              <a:gd name="connsiteX66" fmla="*/ 879439 w 992188"/>
              <a:gd name="connsiteY66" fmla="*/ 247968 h 563563"/>
              <a:gd name="connsiteX67" fmla="*/ 890714 w 992188"/>
              <a:gd name="connsiteY67" fmla="*/ 247968 h 563563"/>
              <a:gd name="connsiteX68" fmla="*/ 890714 w 992188"/>
              <a:gd name="connsiteY68" fmla="*/ 259239 h 563563"/>
              <a:gd name="connsiteX69" fmla="*/ 901988 w 992188"/>
              <a:gd name="connsiteY69" fmla="*/ 259239 h 563563"/>
              <a:gd name="connsiteX70" fmla="*/ 913263 w 992188"/>
              <a:gd name="connsiteY70" fmla="*/ 281782 h 563563"/>
              <a:gd name="connsiteX71" fmla="*/ 879439 w 992188"/>
              <a:gd name="connsiteY71" fmla="*/ 281782 h 563563"/>
              <a:gd name="connsiteX72" fmla="*/ 890714 w 992188"/>
              <a:gd name="connsiteY72" fmla="*/ 293053 h 563563"/>
              <a:gd name="connsiteX73" fmla="*/ 868164 w 992188"/>
              <a:gd name="connsiteY73" fmla="*/ 293053 h 563563"/>
              <a:gd name="connsiteX74" fmla="*/ 834339 w 992188"/>
              <a:gd name="connsiteY74" fmla="*/ 270510 h 563563"/>
              <a:gd name="connsiteX75" fmla="*/ 890714 w 992188"/>
              <a:gd name="connsiteY75" fmla="*/ 304324 h 563563"/>
              <a:gd name="connsiteX76" fmla="*/ 901988 w 992188"/>
              <a:gd name="connsiteY76" fmla="*/ 315595 h 563563"/>
              <a:gd name="connsiteX77" fmla="*/ 913263 w 992188"/>
              <a:gd name="connsiteY77" fmla="*/ 326867 h 563563"/>
              <a:gd name="connsiteX78" fmla="*/ 901988 w 992188"/>
              <a:gd name="connsiteY78" fmla="*/ 349409 h 563563"/>
              <a:gd name="connsiteX79" fmla="*/ 868164 w 992188"/>
              <a:gd name="connsiteY79" fmla="*/ 315595 h 563563"/>
              <a:gd name="connsiteX80" fmla="*/ 845614 w 992188"/>
              <a:gd name="connsiteY80" fmla="*/ 315595 h 563563"/>
              <a:gd name="connsiteX81" fmla="*/ 834339 w 992188"/>
              <a:gd name="connsiteY81" fmla="*/ 304324 h 563563"/>
              <a:gd name="connsiteX82" fmla="*/ 811790 w 992188"/>
              <a:gd name="connsiteY82" fmla="*/ 304324 h 563563"/>
              <a:gd name="connsiteX83" fmla="*/ 800515 w 992188"/>
              <a:gd name="connsiteY83" fmla="*/ 315595 h 563563"/>
              <a:gd name="connsiteX84" fmla="*/ 777965 w 992188"/>
              <a:gd name="connsiteY84" fmla="*/ 315595 h 563563"/>
              <a:gd name="connsiteX85" fmla="*/ 790649 w 992188"/>
              <a:gd name="connsiteY85" fmla="*/ 315595 h 563563"/>
              <a:gd name="connsiteX86" fmla="*/ 800515 w 992188"/>
              <a:gd name="connsiteY86" fmla="*/ 315595 h 563563"/>
              <a:gd name="connsiteX87" fmla="*/ 811790 w 992188"/>
              <a:gd name="connsiteY87" fmla="*/ 315595 h 563563"/>
              <a:gd name="connsiteX88" fmla="*/ 834339 w 992188"/>
              <a:gd name="connsiteY88" fmla="*/ 315595 h 563563"/>
              <a:gd name="connsiteX89" fmla="*/ 856889 w 992188"/>
              <a:gd name="connsiteY89" fmla="*/ 326867 h 563563"/>
              <a:gd name="connsiteX90" fmla="*/ 868164 w 992188"/>
              <a:gd name="connsiteY90" fmla="*/ 315595 h 563563"/>
              <a:gd name="connsiteX91" fmla="*/ 879439 w 992188"/>
              <a:gd name="connsiteY91" fmla="*/ 338138 h 563563"/>
              <a:gd name="connsiteX92" fmla="*/ 890714 w 992188"/>
              <a:gd name="connsiteY92" fmla="*/ 349409 h 563563"/>
              <a:gd name="connsiteX93" fmla="*/ 890714 w 992188"/>
              <a:gd name="connsiteY93" fmla="*/ 371952 h 563563"/>
              <a:gd name="connsiteX94" fmla="*/ 924538 w 992188"/>
              <a:gd name="connsiteY94" fmla="*/ 360680 h 563563"/>
              <a:gd name="connsiteX95" fmla="*/ 924538 w 992188"/>
              <a:gd name="connsiteY95" fmla="*/ 349409 h 563563"/>
              <a:gd name="connsiteX96" fmla="*/ 935813 w 992188"/>
              <a:gd name="connsiteY96" fmla="*/ 349409 h 563563"/>
              <a:gd name="connsiteX97" fmla="*/ 958363 w 992188"/>
              <a:gd name="connsiteY97" fmla="*/ 349409 h 563563"/>
              <a:gd name="connsiteX98" fmla="*/ 992187 w 992188"/>
              <a:gd name="connsiteY98" fmla="*/ 394494 h 563563"/>
              <a:gd name="connsiteX99" fmla="*/ 248047 w 992188"/>
              <a:gd name="connsiteY99" fmla="*/ 529749 h 563563"/>
              <a:gd name="connsiteX100" fmla="*/ 214222 w 992188"/>
              <a:gd name="connsiteY100" fmla="*/ 529749 h 563563"/>
              <a:gd name="connsiteX101" fmla="*/ 180398 w 992188"/>
              <a:gd name="connsiteY101" fmla="*/ 541021 h 563563"/>
              <a:gd name="connsiteX102" fmla="*/ 146573 w 992188"/>
              <a:gd name="connsiteY102" fmla="*/ 541021 h 563563"/>
              <a:gd name="connsiteX103" fmla="*/ 124024 w 992188"/>
              <a:gd name="connsiteY103" fmla="*/ 552292 h 563563"/>
              <a:gd name="connsiteX104" fmla="*/ 56375 w 992188"/>
              <a:gd name="connsiteY104" fmla="*/ 552292 h 563563"/>
              <a:gd name="connsiteX105" fmla="*/ 28187 w 992188"/>
              <a:gd name="connsiteY105" fmla="*/ 562154 h 563563"/>
              <a:gd name="connsiteX106" fmla="*/ 14094 w 992188"/>
              <a:gd name="connsiteY106" fmla="*/ 562859 h 563563"/>
              <a:gd name="connsiteX107" fmla="*/ 16913 w 992188"/>
              <a:gd name="connsiteY107" fmla="*/ 562154 h 563563"/>
              <a:gd name="connsiteX108" fmla="*/ 22550 w 992188"/>
              <a:gd name="connsiteY108" fmla="*/ 552292 h 563563"/>
              <a:gd name="connsiteX109" fmla="*/ 33825 w 992188"/>
              <a:gd name="connsiteY109" fmla="*/ 552292 h 563563"/>
              <a:gd name="connsiteX110" fmla="*/ 33825 w 992188"/>
              <a:gd name="connsiteY110" fmla="*/ 541021 h 563563"/>
              <a:gd name="connsiteX111" fmla="*/ 45100 w 992188"/>
              <a:gd name="connsiteY111" fmla="*/ 541021 h 563563"/>
              <a:gd name="connsiteX112" fmla="*/ 56375 w 992188"/>
              <a:gd name="connsiteY112" fmla="*/ 541021 h 563563"/>
              <a:gd name="connsiteX113" fmla="*/ 56375 w 992188"/>
              <a:gd name="connsiteY113" fmla="*/ 529749 h 563563"/>
              <a:gd name="connsiteX114" fmla="*/ 78924 w 992188"/>
              <a:gd name="connsiteY114" fmla="*/ 518478 h 563563"/>
              <a:gd name="connsiteX115" fmla="*/ 90199 w 992188"/>
              <a:gd name="connsiteY115" fmla="*/ 495936 h 563563"/>
              <a:gd name="connsiteX116" fmla="*/ 101474 w 992188"/>
              <a:gd name="connsiteY116" fmla="*/ 484664 h 563563"/>
              <a:gd name="connsiteX117" fmla="*/ 101474 w 992188"/>
              <a:gd name="connsiteY117" fmla="*/ 473393 h 563563"/>
              <a:gd name="connsiteX118" fmla="*/ 112749 w 992188"/>
              <a:gd name="connsiteY118" fmla="*/ 462122 h 563563"/>
              <a:gd name="connsiteX119" fmla="*/ 124024 w 992188"/>
              <a:gd name="connsiteY119" fmla="*/ 450851 h 563563"/>
              <a:gd name="connsiteX120" fmla="*/ 135298 w 992188"/>
              <a:gd name="connsiteY120" fmla="*/ 439579 h 563563"/>
              <a:gd name="connsiteX121" fmla="*/ 169123 w 992188"/>
              <a:gd name="connsiteY121" fmla="*/ 417037 h 563563"/>
              <a:gd name="connsiteX122" fmla="*/ 180398 w 992188"/>
              <a:gd name="connsiteY122" fmla="*/ 394494 h 563563"/>
              <a:gd name="connsiteX123" fmla="*/ 214222 w 992188"/>
              <a:gd name="connsiteY123" fmla="*/ 428308 h 563563"/>
              <a:gd name="connsiteX124" fmla="*/ 236772 w 992188"/>
              <a:gd name="connsiteY124" fmla="*/ 439579 h 563563"/>
              <a:gd name="connsiteX125" fmla="*/ 259322 w 992188"/>
              <a:gd name="connsiteY125" fmla="*/ 417037 h 563563"/>
              <a:gd name="connsiteX126" fmla="*/ 270597 w 992188"/>
              <a:gd name="connsiteY126" fmla="*/ 417037 h 563563"/>
              <a:gd name="connsiteX127" fmla="*/ 293146 w 992188"/>
              <a:gd name="connsiteY127" fmla="*/ 417037 h 563563"/>
              <a:gd name="connsiteX128" fmla="*/ 304421 w 992188"/>
              <a:gd name="connsiteY128" fmla="*/ 405766 h 563563"/>
              <a:gd name="connsiteX129" fmla="*/ 326971 w 992188"/>
              <a:gd name="connsiteY129" fmla="*/ 405766 h 563563"/>
              <a:gd name="connsiteX130" fmla="*/ 326971 w 992188"/>
              <a:gd name="connsiteY130" fmla="*/ 383223 h 563563"/>
              <a:gd name="connsiteX131" fmla="*/ 349521 w 992188"/>
              <a:gd name="connsiteY131" fmla="*/ 383223 h 563563"/>
              <a:gd name="connsiteX132" fmla="*/ 372070 w 992188"/>
              <a:gd name="connsiteY132" fmla="*/ 371952 h 563563"/>
              <a:gd name="connsiteX133" fmla="*/ 394620 w 992188"/>
              <a:gd name="connsiteY133" fmla="*/ 360680 h 563563"/>
              <a:gd name="connsiteX134" fmla="*/ 394620 w 992188"/>
              <a:gd name="connsiteY134" fmla="*/ 349409 h 563563"/>
              <a:gd name="connsiteX135" fmla="*/ 405895 w 992188"/>
              <a:gd name="connsiteY135" fmla="*/ 338138 h 563563"/>
              <a:gd name="connsiteX136" fmla="*/ 405895 w 992188"/>
              <a:gd name="connsiteY136" fmla="*/ 326867 h 563563"/>
              <a:gd name="connsiteX137" fmla="*/ 394620 w 992188"/>
              <a:gd name="connsiteY137" fmla="*/ 326867 h 563563"/>
              <a:gd name="connsiteX138" fmla="*/ 394620 w 992188"/>
              <a:gd name="connsiteY138" fmla="*/ 315595 h 563563"/>
              <a:gd name="connsiteX139" fmla="*/ 405895 w 992188"/>
              <a:gd name="connsiteY139" fmla="*/ 315595 h 563563"/>
              <a:gd name="connsiteX140" fmla="*/ 405895 w 992188"/>
              <a:gd name="connsiteY140" fmla="*/ 293053 h 563563"/>
              <a:gd name="connsiteX141" fmla="*/ 417170 w 992188"/>
              <a:gd name="connsiteY141" fmla="*/ 281782 h 563563"/>
              <a:gd name="connsiteX142" fmla="*/ 428445 w 992188"/>
              <a:gd name="connsiteY142" fmla="*/ 259239 h 563563"/>
              <a:gd name="connsiteX143" fmla="*/ 428445 w 992188"/>
              <a:gd name="connsiteY143" fmla="*/ 247968 h 563563"/>
              <a:gd name="connsiteX144" fmla="*/ 428445 w 992188"/>
              <a:gd name="connsiteY144" fmla="*/ 236697 h 563563"/>
              <a:gd name="connsiteX145" fmla="*/ 439719 w 992188"/>
              <a:gd name="connsiteY145" fmla="*/ 225425 h 563563"/>
              <a:gd name="connsiteX146" fmla="*/ 439719 w 992188"/>
              <a:gd name="connsiteY146" fmla="*/ 214154 h 563563"/>
              <a:gd name="connsiteX147" fmla="*/ 439719 w 992188"/>
              <a:gd name="connsiteY147" fmla="*/ 202883 h 563563"/>
              <a:gd name="connsiteX148" fmla="*/ 450994 w 992188"/>
              <a:gd name="connsiteY148" fmla="*/ 180340 h 563563"/>
              <a:gd name="connsiteX149" fmla="*/ 450994 w 992188"/>
              <a:gd name="connsiteY149" fmla="*/ 169069 h 563563"/>
              <a:gd name="connsiteX150" fmla="*/ 462269 w 992188"/>
              <a:gd name="connsiteY150" fmla="*/ 180340 h 563563"/>
              <a:gd name="connsiteX151" fmla="*/ 473544 w 992188"/>
              <a:gd name="connsiteY151" fmla="*/ 180340 h 563563"/>
              <a:gd name="connsiteX152" fmla="*/ 507369 w 992188"/>
              <a:gd name="connsiteY152" fmla="*/ 169069 h 563563"/>
              <a:gd name="connsiteX153" fmla="*/ 507369 w 992188"/>
              <a:gd name="connsiteY153" fmla="*/ 157798 h 563563"/>
              <a:gd name="connsiteX154" fmla="*/ 507369 w 992188"/>
              <a:gd name="connsiteY154" fmla="*/ 146527 h 563563"/>
              <a:gd name="connsiteX155" fmla="*/ 518643 w 992188"/>
              <a:gd name="connsiteY155" fmla="*/ 135255 h 563563"/>
              <a:gd name="connsiteX156" fmla="*/ 518643 w 992188"/>
              <a:gd name="connsiteY156" fmla="*/ 123984 h 563563"/>
              <a:gd name="connsiteX157" fmla="*/ 529918 w 992188"/>
              <a:gd name="connsiteY157" fmla="*/ 112713 h 563563"/>
              <a:gd name="connsiteX158" fmla="*/ 541193 w 992188"/>
              <a:gd name="connsiteY158" fmla="*/ 112713 h 563563"/>
              <a:gd name="connsiteX159" fmla="*/ 552468 w 992188"/>
              <a:gd name="connsiteY159" fmla="*/ 101441 h 563563"/>
              <a:gd name="connsiteX160" fmla="*/ 552468 w 992188"/>
              <a:gd name="connsiteY160" fmla="*/ 90170 h 563563"/>
              <a:gd name="connsiteX161" fmla="*/ 575018 w 992188"/>
              <a:gd name="connsiteY161" fmla="*/ 67628 h 563563"/>
              <a:gd name="connsiteX162" fmla="*/ 575018 w 992188"/>
              <a:gd name="connsiteY162" fmla="*/ 56356 h 563563"/>
              <a:gd name="connsiteX163" fmla="*/ 586293 w 992188"/>
              <a:gd name="connsiteY163" fmla="*/ 45085 h 563563"/>
              <a:gd name="connsiteX164" fmla="*/ 586293 w 992188"/>
              <a:gd name="connsiteY164" fmla="*/ 22543 h 563563"/>
              <a:gd name="connsiteX165" fmla="*/ 586293 w 992188"/>
              <a:gd name="connsiteY165" fmla="*/ 11271 h 563563"/>
              <a:gd name="connsiteX166" fmla="*/ 586293 w 992188"/>
              <a:gd name="connsiteY166" fmla="*/ 0 h 56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992188" h="563563">
                <a:moveTo>
                  <a:pt x="14094" y="562859"/>
                </a:moveTo>
                <a:lnTo>
                  <a:pt x="11275" y="563563"/>
                </a:lnTo>
                <a:cubicBezTo>
                  <a:pt x="11275" y="563563"/>
                  <a:pt x="11275" y="563563"/>
                  <a:pt x="0" y="563563"/>
                </a:cubicBezTo>
                <a:close/>
                <a:moveTo>
                  <a:pt x="992188" y="146050"/>
                </a:moveTo>
                <a:cubicBezTo>
                  <a:pt x="992188" y="157389"/>
                  <a:pt x="992188" y="168729"/>
                  <a:pt x="992188" y="180068"/>
                </a:cubicBezTo>
                <a:cubicBezTo>
                  <a:pt x="981076" y="191407"/>
                  <a:pt x="981076" y="202747"/>
                  <a:pt x="981076" y="214086"/>
                </a:cubicBezTo>
                <a:cubicBezTo>
                  <a:pt x="981076" y="225425"/>
                  <a:pt x="981076" y="225425"/>
                  <a:pt x="981076" y="236764"/>
                </a:cubicBezTo>
                <a:cubicBezTo>
                  <a:pt x="981076" y="248104"/>
                  <a:pt x="969963" y="236764"/>
                  <a:pt x="969963" y="236764"/>
                </a:cubicBezTo>
                <a:cubicBezTo>
                  <a:pt x="969963" y="248104"/>
                  <a:pt x="958851" y="259443"/>
                  <a:pt x="958851" y="270782"/>
                </a:cubicBezTo>
                <a:cubicBezTo>
                  <a:pt x="958851" y="282122"/>
                  <a:pt x="958851" y="304800"/>
                  <a:pt x="958851" y="304800"/>
                </a:cubicBezTo>
                <a:cubicBezTo>
                  <a:pt x="947738" y="293461"/>
                  <a:pt x="947738" y="282122"/>
                  <a:pt x="947738" y="270782"/>
                </a:cubicBezTo>
                <a:cubicBezTo>
                  <a:pt x="947738" y="270782"/>
                  <a:pt x="947738" y="270782"/>
                  <a:pt x="947738" y="259443"/>
                </a:cubicBezTo>
                <a:cubicBezTo>
                  <a:pt x="947738" y="248104"/>
                  <a:pt x="947738" y="236764"/>
                  <a:pt x="947738" y="236764"/>
                </a:cubicBezTo>
                <a:cubicBezTo>
                  <a:pt x="947738" y="225425"/>
                  <a:pt x="947738" y="225425"/>
                  <a:pt x="947738" y="214086"/>
                </a:cubicBezTo>
                <a:cubicBezTo>
                  <a:pt x="958851" y="214086"/>
                  <a:pt x="958851" y="202747"/>
                  <a:pt x="958851" y="191407"/>
                </a:cubicBezTo>
                <a:cubicBezTo>
                  <a:pt x="958851" y="191407"/>
                  <a:pt x="958851" y="202747"/>
                  <a:pt x="969963" y="191407"/>
                </a:cubicBezTo>
                <a:cubicBezTo>
                  <a:pt x="969963" y="180068"/>
                  <a:pt x="958851" y="180068"/>
                  <a:pt x="958851" y="180068"/>
                </a:cubicBezTo>
                <a:cubicBezTo>
                  <a:pt x="958851" y="168729"/>
                  <a:pt x="958851" y="168729"/>
                  <a:pt x="958851" y="168729"/>
                </a:cubicBezTo>
                <a:cubicBezTo>
                  <a:pt x="958851" y="168729"/>
                  <a:pt x="969963" y="168729"/>
                  <a:pt x="969963" y="168729"/>
                </a:cubicBezTo>
                <a:cubicBezTo>
                  <a:pt x="981076" y="157389"/>
                  <a:pt x="981076" y="157389"/>
                  <a:pt x="992188" y="146050"/>
                </a:cubicBezTo>
                <a:close/>
                <a:moveTo>
                  <a:pt x="586293" y="0"/>
                </a:moveTo>
                <a:cubicBezTo>
                  <a:pt x="586293" y="0"/>
                  <a:pt x="597567" y="0"/>
                  <a:pt x="597567" y="11271"/>
                </a:cubicBezTo>
                <a:cubicBezTo>
                  <a:pt x="597567" y="11271"/>
                  <a:pt x="608842" y="11271"/>
                  <a:pt x="608842" y="11271"/>
                </a:cubicBezTo>
                <a:cubicBezTo>
                  <a:pt x="620117" y="22543"/>
                  <a:pt x="620117" y="22543"/>
                  <a:pt x="620117" y="22543"/>
                </a:cubicBezTo>
                <a:cubicBezTo>
                  <a:pt x="631392" y="22543"/>
                  <a:pt x="631392" y="22543"/>
                  <a:pt x="631392" y="22543"/>
                </a:cubicBezTo>
                <a:cubicBezTo>
                  <a:pt x="631392" y="33814"/>
                  <a:pt x="642667" y="33814"/>
                  <a:pt x="642667" y="33814"/>
                </a:cubicBezTo>
                <a:cubicBezTo>
                  <a:pt x="653942" y="33814"/>
                  <a:pt x="653942" y="33814"/>
                  <a:pt x="653942" y="22543"/>
                </a:cubicBezTo>
                <a:cubicBezTo>
                  <a:pt x="665217" y="22543"/>
                  <a:pt x="665217" y="11271"/>
                  <a:pt x="665217" y="0"/>
                </a:cubicBezTo>
                <a:cubicBezTo>
                  <a:pt x="676491" y="0"/>
                  <a:pt x="676491" y="0"/>
                  <a:pt x="687766" y="11271"/>
                </a:cubicBezTo>
                <a:cubicBezTo>
                  <a:pt x="687766" y="11271"/>
                  <a:pt x="687766" y="11271"/>
                  <a:pt x="687766" y="22543"/>
                </a:cubicBezTo>
                <a:cubicBezTo>
                  <a:pt x="687766" y="22543"/>
                  <a:pt x="687766" y="33814"/>
                  <a:pt x="687766" y="33814"/>
                </a:cubicBezTo>
                <a:cubicBezTo>
                  <a:pt x="687766" y="33814"/>
                  <a:pt x="699041" y="33814"/>
                  <a:pt x="699041" y="33814"/>
                </a:cubicBezTo>
                <a:cubicBezTo>
                  <a:pt x="699041" y="33814"/>
                  <a:pt x="699041" y="33814"/>
                  <a:pt x="710316" y="33814"/>
                </a:cubicBezTo>
                <a:cubicBezTo>
                  <a:pt x="710316" y="33814"/>
                  <a:pt x="721591" y="33814"/>
                  <a:pt x="721591" y="33814"/>
                </a:cubicBezTo>
                <a:cubicBezTo>
                  <a:pt x="721591" y="45085"/>
                  <a:pt x="732866" y="45085"/>
                  <a:pt x="744140" y="45085"/>
                </a:cubicBezTo>
                <a:cubicBezTo>
                  <a:pt x="744140" y="56356"/>
                  <a:pt x="755415" y="56356"/>
                  <a:pt x="755415" y="56356"/>
                </a:cubicBezTo>
                <a:cubicBezTo>
                  <a:pt x="766690" y="67628"/>
                  <a:pt x="766690" y="78899"/>
                  <a:pt x="766690" y="78899"/>
                </a:cubicBezTo>
                <a:cubicBezTo>
                  <a:pt x="766690" y="78899"/>
                  <a:pt x="755415" y="90170"/>
                  <a:pt x="755415" y="90170"/>
                </a:cubicBezTo>
                <a:cubicBezTo>
                  <a:pt x="755415" y="101441"/>
                  <a:pt x="744140" y="101441"/>
                  <a:pt x="744140" y="90170"/>
                </a:cubicBezTo>
                <a:cubicBezTo>
                  <a:pt x="744140" y="101441"/>
                  <a:pt x="744140" y="112713"/>
                  <a:pt x="744140" y="123984"/>
                </a:cubicBezTo>
                <a:cubicBezTo>
                  <a:pt x="744140" y="123984"/>
                  <a:pt x="744140" y="135255"/>
                  <a:pt x="732866" y="135255"/>
                </a:cubicBezTo>
                <a:cubicBezTo>
                  <a:pt x="744140" y="146527"/>
                  <a:pt x="744140" y="146527"/>
                  <a:pt x="755415" y="146527"/>
                </a:cubicBezTo>
                <a:cubicBezTo>
                  <a:pt x="766690" y="146527"/>
                  <a:pt x="777965" y="135255"/>
                  <a:pt x="777965" y="135255"/>
                </a:cubicBezTo>
                <a:cubicBezTo>
                  <a:pt x="789240" y="135255"/>
                  <a:pt x="777965" y="146527"/>
                  <a:pt x="789240" y="146527"/>
                </a:cubicBezTo>
                <a:cubicBezTo>
                  <a:pt x="789240" y="157798"/>
                  <a:pt x="789240" y="157798"/>
                  <a:pt x="800515" y="157798"/>
                </a:cubicBezTo>
                <a:cubicBezTo>
                  <a:pt x="800515" y="169069"/>
                  <a:pt x="811790" y="157798"/>
                  <a:pt x="823064" y="169069"/>
                </a:cubicBezTo>
                <a:cubicBezTo>
                  <a:pt x="823064" y="169069"/>
                  <a:pt x="834339" y="157798"/>
                  <a:pt x="834339" y="157798"/>
                </a:cubicBezTo>
                <a:cubicBezTo>
                  <a:pt x="845614" y="157798"/>
                  <a:pt x="834339" y="157798"/>
                  <a:pt x="845614" y="169069"/>
                </a:cubicBezTo>
                <a:cubicBezTo>
                  <a:pt x="856889" y="169069"/>
                  <a:pt x="845614" y="180340"/>
                  <a:pt x="856889" y="180340"/>
                </a:cubicBezTo>
                <a:cubicBezTo>
                  <a:pt x="862527" y="180340"/>
                  <a:pt x="862527" y="180340"/>
                  <a:pt x="861117" y="180340"/>
                </a:cubicBezTo>
                <a:lnTo>
                  <a:pt x="866754" y="180340"/>
                </a:lnTo>
                <a:cubicBezTo>
                  <a:pt x="868164" y="180340"/>
                  <a:pt x="868164" y="180340"/>
                  <a:pt x="868164" y="180340"/>
                </a:cubicBezTo>
                <a:cubicBezTo>
                  <a:pt x="868164" y="180340"/>
                  <a:pt x="879439" y="180340"/>
                  <a:pt x="879439" y="191612"/>
                </a:cubicBezTo>
                <a:cubicBezTo>
                  <a:pt x="890714" y="191612"/>
                  <a:pt x="890714" y="191612"/>
                  <a:pt x="890714" y="202883"/>
                </a:cubicBezTo>
                <a:cubicBezTo>
                  <a:pt x="890714" y="214154"/>
                  <a:pt x="879439" y="191612"/>
                  <a:pt x="879439" y="202883"/>
                </a:cubicBezTo>
                <a:cubicBezTo>
                  <a:pt x="890714" y="202883"/>
                  <a:pt x="890714" y="214154"/>
                  <a:pt x="890714" y="225425"/>
                </a:cubicBezTo>
                <a:cubicBezTo>
                  <a:pt x="890714" y="225425"/>
                  <a:pt x="890714" y="236697"/>
                  <a:pt x="879439" y="236697"/>
                </a:cubicBezTo>
                <a:cubicBezTo>
                  <a:pt x="868164" y="225425"/>
                  <a:pt x="856889" y="225425"/>
                  <a:pt x="845614" y="214154"/>
                </a:cubicBezTo>
                <a:cubicBezTo>
                  <a:pt x="834339" y="214154"/>
                  <a:pt x="834339" y="214154"/>
                  <a:pt x="834339" y="214154"/>
                </a:cubicBezTo>
                <a:cubicBezTo>
                  <a:pt x="834339" y="202883"/>
                  <a:pt x="834339" y="202883"/>
                  <a:pt x="823064" y="202883"/>
                </a:cubicBezTo>
                <a:cubicBezTo>
                  <a:pt x="823064" y="191612"/>
                  <a:pt x="811790" y="191612"/>
                  <a:pt x="811790" y="191612"/>
                </a:cubicBezTo>
                <a:cubicBezTo>
                  <a:pt x="800515" y="180340"/>
                  <a:pt x="789240" y="169069"/>
                  <a:pt x="777965" y="169069"/>
                </a:cubicBezTo>
                <a:cubicBezTo>
                  <a:pt x="766690" y="169069"/>
                  <a:pt x="800515" y="180340"/>
                  <a:pt x="800515" y="191612"/>
                </a:cubicBezTo>
                <a:cubicBezTo>
                  <a:pt x="811790" y="202883"/>
                  <a:pt x="823064" y="202883"/>
                  <a:pt x="834339" y="214154"/>
                </a:cubicBezTo>
                <a:cubicBezTo>
                  <a:pt x="834339" y="225425"/>
                  <a:pt x="834339" y="225425"/>
                  <a:pt x="845614" y="225425"/>
                </a:cubicBezTo>
                <a:cubicBezTo>
                  <a:pt x="856889" y="225425"/>
                  <a:pt x="856889" y="225425"/>
                  <a:pt x="856889" y="236697"/>
                </a:cubicBezTo>
                <a:cubicBezTo>
                  <a:pt x="868164" y="236697"/>
                  <a:pt x="868164" y="247968"/>
                  <a:pt x="879439" y="247968"/>
                </a:cubicBezTo>
                <a:cubicBezTo>
                  <a:pt x="879439" y="236697"/>
                  <a:pt x="890714" y="247968"/>
                  <a:pt x="890714" y="247968"/>
                </a:cubicBezTo>
                <a:cubicBezTo>
                  <a:pt x="890714" y="247968"/>
                  <a:pt x="890714" y="259239"/>
                  <a:pt x="890714" y="259239"/>
                </a:cubicBezTo>
                <a:cubicBezTo>
                  <a:pt x="890714" y="259239"/>
                  <a:pt x="901988" y="259239"/>
                  <a:pt x="901988" y="259239"/>
                </a:cubicBezTo>
                <a:cubicBezTo>
                  <a:pt x="913263" y="270510"/>
                  <a:pt x="913263" y="270510"/>
                  <a:pt x="913263" y="281782"/>
                </a:cubicBezTo>
                <a:cubicBezTo>
                  <a:pt x="901988" y="281782"/>
                  <a:pt x="890714" y="270510"/>
                  <a:pt x="879439" y="281782"/>
                </a:cubicBezTo>
                <a:cubicBezTo>
                  <a:pt x="890714" y="281782"/>
                  <a:pt x="890714" y="281782"/>
                  <a:pt x="890714" y="293053"/>
                </a:cubicBezTo>
                <a:cubicBezTo>
                  <a:pt x="890714" y="304324"/>
                  <a:pt x="879439" y="293053"/>
                  <a:pt x="868164" y="293053"/>
                </a:cubicBezTo>
                <a:cubicBezTo>
                  <a:pt x="856889" y="281782"/>
                  <a:pt x="856889" y="270510"/>
                  <a:pt x="834339" y="270510"/>
                </a:cubicBezTo>
                <a:cubicBezTo>
                  <a:pt x="856889" y="281782"/>
                  <a:pt x="879439" y="315595"/>
                  <a:pt x="890714" y="304324"/>
                </a:cubicBezTo>
                <a:cubicBezTo>
                  <a:pt x="901988" y="304324"/>
                  <a:pt x="901988" y="315595"/>
                  <a:pt x="901988" y="315595"/>
                </a:cubicBezTo>
                <a:cubicBezTo>
                  <a:pt x="913263" y="315595"/>
                  <a:pt x="913263" y="315595"/>
                  <a:pt x="913263" y="326867"/>
                </a:cubicBezTo>
                <a:cubicBezTo>
                  <a:pt x="924538" y="338138"/>
                  <a:pt x="913263" y="338138"/>
                  <a:pt x="901988" y="349409"/>
                </a:cubicBezTo>
                <a:cubicBezTo>
                  <a:pt x="890714" y="326867"/>
                  <a:pt x="868164" y="304324"/>
                  <a:pt x="868164" y="315595"/>
                </a:cubicBezTo>
                <a:cubicBezTo>
                  <a:pt x="856889" y="315595"/>
                  <a:pt x="856889" y="315595"/>
                  <a:pt x="845614" y="315595"/>
                </a:cubicBezTo>
                <a:cubicBezTo>
                  <a:pt x="845614" y="315595"/>
                  <a:pt x="834339" y="304324"/>
                  <a:pt x="834339" y="304324"/>
                </a:cubicBezTo>
                <a:cubicBezTo>
                  <a:pt x="834339" y="326867"/>
                  <a:pt x="823064" y="304324"/>
                  <a:pt x="811790" y="304324"/>
                </a:cubicBezTo>
                <a:cubicBezTo>
                  <a:pt x="811790" y="304324"/>
                  <a:pt x="800515" y="315595"/>
                  <a:pt x="800515" y="315595"/>
                </a:cubicBezTo>
                <a:cubicBezTo>
                  <a:pt x="789240" y="304324"/>
                  <a:pt x="789240" y="304324"/>
                  <a:pt x="777965" y="315595"/>
                </a:cubicBezTo>
                <a:cubicBezTo>
                  <a:pt x="777965" y="315595"/>
                  <a:pt x="783603" y="315595"/>
                  <a:pt x="790649" y="315595"/>
                </a:cubicBezTo>
                <a:lnTo>
                  <a:pt x="800515" y="315595"/>
                </a:lnTo>
                <a:lnTo>
                  <a:pt x="811790" y="315595"/>
                </a:lnTo>
                <a:cubicBezTo>
                  <a:pt x="823064" y="315595"/>
                  <a:pt x="834339" y="326867"/>
                  <a:pt x="834339" y="315595"/>
                </a:cubicBezTo>
                <a:cubicBezTo>
                  <a:pt x="845614" y="315595"/>
                  <a:pt x="845614" y="315595"/>
                  <a:pt x="856889" y="326867"/>
                </a:cubicBezTo>
                <a:cubicBezTo>
                  <a:pt x="856889" y="326867"/>
                  <a:pt x="856889" y="315595"/>
                  <a:pt x="868164" y="315595"/>
                </a:cubicBezTo>
                <a:cubicBezTo>
                  <a:pt x="868164" y="315595"/>
                  <a:pt x="879439" y="338138"/>
                  <a:pt x="879439" y="338138"/>
                </a:cubicBezTo>
                <a:cubicBezTo>
                  <a:pt x="879439" y="338138"/>
                  <a:pt x="890714" y="349409"/>
                  <a:pt x="890714" y="349409"/>
                </a:cubicBezTo>
                <a:cubicBezTo>
                  <a:pt x="890714" y="349409"/>
                  <a:pt x="890714" y="371952"/>
                  <a:pt x="890714" y="371952"/>
                </a:cubicBezTo>
                <a:cubicBezTo>
                  <a:pt x="901988" y="360680"/>
                  <a:pt x="913263" y="360680"/>
                  <a:pt x="924538" y="360680"/>
                </a:cubicBezTo>
                <a:cubicBezTo>
                  <a:pt x="924538" y="360680"/>
                  <a:pt x="924538" y="349409"/>
                  <a:pt x="924538" y="349409"/>
                </a:cubicBezTo>
                <a:cubicBezTo>
                  <a:pt x="924538" y="338138"/>
                  <a:pt x="935813" y="349409"/>
                  <a:pt x="935813" y="349409"/>
                </a:cubicBezTo>
                <a:cubicBezTo>
                  <a:pt x="935813" y="349409"/>
                  <a:pt x="958363" y="338138"/>
                  <a:pt x="958363" y="349409"/>
                </a:cubicBezTo>
                <a:cubicBezTo>
                  <a:pt x="969638" y="360680"/>
                  <a:pt x="980912" y="383223"/>
                  <a:pt x="992187" y="394494"/>
                </a:cubicBezTo>
                <a:cubicBezTo>
                  <a:pt x="935813" y="405766"/>
                  <a:pt x="394620" y="507207"/>
                  <a:pt x="248047" y="529749"/>
                </a:cubicBezTo>
                <a:cubicBezTo>
                  <a:pt x="236772" y="529749"/>
                  <a:pt x="225497" y="529749"/>
                  <a:pt x="214222" y="529749"/>
                </a:cubicBezTo>
                <a:cubicBezTo>
                  <a:pt x="202948" y="529749"/>
                  <a:pt x="191673" y="541021"/>
                  <a:pt x="180398" y="541021"/>
                </a:cubicBezTo>
                <a:cubicBezTo>
                  <a:pt x="169123" y="541021"/>
                  <a:pt x="157848" y="541021"/>
                  <a:pt x="146573" y="541021"/>
                </a:cubicBezTo>
                <a:cubicBezTo>
                  <a:pt x="146573" y="541021"/>
                  <a:pt x="135298" y="541021"/>
                  <a:pt x="124024" y="552292"/>
                </a:cubicBezTo>
                <a:cubicBezTo>
                  <a:pt x="101474" y="552292"/>
                  <a:pt x="78924" y="552292"/>
                  <a:pt x="56375" y="552292"/>
                </a:cubicBezTo>
                <a:cubicBezTo>
                  <a:pt x="45100" y="557927"/>
                  <a:pt x="36644" y="560745"/>
                  <a:pt x="28187" y="562154"/>
                </a:cubicBezTo>
                <a:lnTo>
                  <a:pt x="14094" y="562859"/>
                </a:lnTo>
                <a:lnTo>
                  <a:pt x="16913" y="562154"/>
                </a:lnTo>
                <a:cubicBezTo>
                  <a:pt x="19731" y="560745"/>
                  <a:pt x="22550" y="557927"/>
                  <a:pt x="22550" y="552292"/>
                </a:cubicBezTo>
                <a:cubicBezTo>
                  <a:pt x="22550" y="552292"/>
                  <a:pt x="33825" y="552292"/>
                  <a:pt x="33825" y="552292"/>
                </a:cubicBezTo>
                <a:cubicBezTo>
                  <a:pt x="33825" y="552292"/>
                  <a:pt x="33825" y="552292"/>
                  <a:pt x="33825" y="541021"/>
                </a:cubicBezTo>
                <a:cubicBezTo>
                  <a:pt x="45100" y="541021"/>
                  <a:pt x="45100" y="541021"/>
                  <a:pt x="45100" y="541021"/>
                </a:cubicBezTo>
                <a:cubicBezTo>
                  <a:pt x="45100" y="541021"/>
                  <a:pt x="56375" y="541021"/>
                  <a:pt x="56375" y="541021"/>
                </a:cubicBezTo>
                <a:cubicBezTo>
                  <a:pt x="56375" y="541021"/>
                  <a:pt x="56375" y="529749"/>
                  <a:pt x="56375" y="529749"/>
                </a:cubicBezTo>
                <a:cubicBezTo>
                  <a:pt x="67649" y="518478"/>
                  <a:pt x="67649" y="518478"/>
                  <a:pt x="78924" y="518478"/>
                </a:cubicBezTo>
                <a:cubicBezTo>
                  <a:pt x="78924" y="518478"/>
                  <a:pt x="90199" y="507207"/>
                  <a:pt x="90199" y="495936"/>
                </a:cubicBezTo>
                <a:cubicBezTo>
                  <a:pt x="90199" y="495936"/>
                  <a:pt x="90199" y="495936"/>
                  <a:pt x="101474" y="484664"/>
                </a:cubicBezTo>
                <a:cubicBezTo>
                  <a:pt x="101474" y="484664"/>
                  <a:pt x="101474" y="484664"/>
                  <a:pt x="101474" y="473393"/>
                </a:cubicBezTo>
                <a:cubicBezTo>
                  <a:pt x="101474" y="473393"/>
                  <a:pt x="112749" y="462122"/>
                  <a:pt x="112749" y="462122"/>
                </a:cubicBezTo>
                <a:cubicBezTo>
                  <a:pt x="112749" y="462122"/>
                  <a:pt x="124024" y="462122"/>
                  <a:pt x="124024" y="450851"/>
                </a:cubicBezTo>
                <a:cubicBezTo>
                  <a:pt x="124024" y="450851"/>
                  <a:pt x="135298" y="450851"/>
                  <a:pt x="135298" y="439579"/>
                </a:cubicBezTo>
                <a:cubicBezTo>
                  <a:pt x="146573" y="428308"/>
                  <a:pt x="157848" y="417037"/>
                  <a:pt x="169123" y="417037"/>
                </a:cubicBezTo>
                <a:cubicBezTo>
                  <a:pt x="169123" y="405766"/>
                  <a:pt x="180398" y="405766"/>
                  <a:pt x="180398" y="394494"/>
                </a:cubicBezTo>
                <a:cubicBezTo>
                  <a:pt x="180398" y="405766"/>
                  <a:pt x="202948" y="417037"/>
                  <a:pt x="214222" y="428308"/>
                </a:cubicBezTo>
                <a:cubicBezTo>
                  <a:pt x="214222" y="428308"/>
                  <a:pt x="225497" y="439579"/>
                  <a:pt x="236772" y="439579"/>
                </a:cubicBezTo>
                <a:cubicBezTo>
                  <a:pt x="248047" y="439579"/>
                  <a:pt x="248047" y="428308"/>
                  <a:pt x="259322" y="417037"/>
                </a:cubicBezTo>
                <a:cubicBezTo>
                  <a:pt x="259322" y="417037"/>
                  <a:pt x="270597" y="417037"/>
                  <a:pt x="270597" y="417037"/>
                </a:cubicBezTo>
                <a:cubicBezTo>
                  <a:pt x="281872" y="417037"/>
                  <a:pt x="293146" y="417037"/>
                  <a:pt x="293146" y="417037"/>
                </a:cubicBezTo>
                <a:cubicBezTo>
                  <a:pt x="304421" y="417037"/>
                  <a:pt x="304421" y="417037"/>
                  <a:pt x="304421" y="405766"/>
                </a:cubicBezTo>
                <a:cubicBezTo>
                  <a:pt x="315696" y="405766"/>
                  <a:pt x="315696" y="405766"/>
                  <a:pt x="326971" y="405766"/>
                </a:cubicBezTo>
                <a:cubicBezTo>
                  <a:pt x="326971" y="405766"/>
                  <a:pt x="326971" y="394494"/>
                  <a:pt x="326971" y="383223"/>
                </a:cubicBezTo>
                <a:cubicBezTo>
                  <a:pt x="338246" y="394494"/>
                  <a:pt x="349521" y="394494"/>
                  <a:pt x="349521" y="383223"/>
                </a:cubicBezTo>
                <a:cubicBezTo>
                  <a:pt x="360796" y="371952"/>
                  <a:pt x="360796" y="371952"/>
                  <a:pt x="372070" y="371952"/>
                </a:cubicBezTo>
                <a:cubicBezTo>
                  <a:pt x="383345" y="371952"/>
                  <a:pt x="394620" y="371952"/>
                  <a:pt x="394620" y="360680"/>
                </a:cubicBezTo>
                <a:cubicBezTo>
                  <a:pt x="405895" y="349409"/>
                  <a:pt x="394620" y="349409"/>
                  <a:pt x="394620" y="349409"/>
                </a:cubicBezTo>
                <a:cubicBezTo>
                  <a:pt x="394620" y="349409"/>
                  <a:pt x="394620" y="338138"/>
                  <a:pt x="405895" y="338138"/>
                </a:cubicBezTo>
                <a:cubicBezTo>
                  <a:pt x="405895" y="326867"/>
                  <a:pt x="405895" y="326867"/>
                  <a:pt x="405895" y="326867"/>
                </a:cubicBezTo>
                <a:cubicBezTo>
                  <a:pt x="394620" y="326867"/>
                  <a:pt x="394620" y="326867"/>
                  <a:pt x="394620" y="326867"/>
                </a:cubicBezTo>
                <a:cubicBezTo>
                  <a:pt x="394620" y="315595"/>
                  <a:pt x="394620" y="315595"/>
                  <a:pt x="394620" y="315595"/>
                </a:cubicBezTo>
                <a:cubicBezTo>
                  <a:pt x="394620" y="315595"/>
                  <a:pt x="405895" y="315595"/>
                  <a:pt x="405895" y="315595"/>
                </a:cubicBezTo>
                <a:cubicBezTo>
                  <a:pt x="405895" y="304324"/>
                  <a:pt x="405895" y="304324"/>
                  <a:pt x="405895" y="293053"/>
                </a:cubicBezTo>
                <a:cubicBezTo>
                  <a:pt x="417170" y="281782"/>
                  <a:pt x="417170" y="281782"/>
                  <a:pt x="417170" y="281782"/>
                </a:cubicBezTo>
                <a:cubicBezTo>
                  <a:pt x="417170" y="270510"/>
                  <a:pt x="428445" y="270510"/>
                  <a:pt x="428445" y="259239"/>
                </a:cubicBezTo>
                <a:cubicBezTo>
                  <a:pt x="428445" y="259239"/>
                  <a:pt x="428445" y="259239"/>
                  <a:pt x="428445" y="247968"/>
                </a:cubicBezTo>
                <a:cubicBezTo>
                  <a:pt x="428445" y="247968"/>
                  <a:pt x="428445" y="236697"/>
                  <a:pt x="428445" y="236697"/>
                </a:cubicBezTo>
                <a:cubicBezTo>
                  <a:pt x="428445" y="225425"/>
                  <a:pt x="439719" y="225425"/>
                  <a:pt x="439719" y="225425"/>
                </a:cubicBezTo>
                <a:cubicBezTo>
                  <a:pt x="439719" y="214154"/>
                  <a:pt x="439719" y="214154"/>
                  <a:pt x="439719" y="214154"/>
                </a:cubicBezTo>
                <a:cubicBezTo>
                  <a:pt x="439719" y="202883"/>
                  <a:pt x="439719" y="202883"/>
                  <a:pt x="439719" y="202883"/>
                </a:cubicBezTo>
                <a:cubicBezTo>
                  <a:pt x="450994" y="202883"/>
                  <a:pt x="450994" y="191612"/>
                  <a:pt x="450994" y="180340"/>
                </a:cubicBezTo>
                <a:cubicBezTo>
                  <a:pt x="450994" y="180340"/>
                  <a:pt x="450994" y="169069"/>
                  <a:pt x="450994" y="169069"/>
                </a:cubicBezTo>
                <a:cubicBezTo>
                  <a:pt x="462269" y="169069"/>
                  <a:pt x="462269" y="180340"/>
                  <a:pt x="462269" y="180340"/>
                </a:cubicBezTo>
                <a:cubicBezTo>
                  <a:pt x="462269" y="180340"/>
                  <a:pt x="473544" y="180340"/>
                  <a:pt x="473544" y="180340"/>
                </a:cubicBezTo>
                <a:cubicBezTo>
                  <a:pt x="484819" y="191612"/>
                  <a:pt x="496094" y="191612"/>
                  <a:pt x="507369" y="169069"/>
                </a:cubicBezTo>
                <a:cubicBezTo>
                  <a:pt x="507369" y="169069"/>
                  <a:pt x="507369" y="157798"/>
                  <a:pt x="507369" y="157798"/>
                </a:cubicBezTo>
                <a:cubicBezTo>
                  <a:pt x="507369" y="157798"/>
                  <a:pt x="507369" y="146527"/>
                  <a:pt x="507369" y="146527"/>
                </a:cubicBezTo>
                <a:cubicBezTo>
                  <a:pt x="518643" y="146527"/>
                  <a:pt x="518643" y="135255"/>
                  <a:pt x="518643" y="135255"/>
                </a:cubicBezTo>
                <a:cubicBezTo>
                  <a:pt x="518643" y="123984"/>
                  <a:pt x="518643" y="123984"/>
                  <a:pt x="518643" y="123984"/>
                </a:cubicBezTo>
                <a:cubicBezTo>
                  <a:pt x="518643" y="112713"/>
                  <a:pt x="518643" y="112713"/>
                  <a:pt x="529918" y="112713"/>
                </a:cubicBezTo>
                <a:cubicBezTo>
                  <a:pt x="529918" y="112713"/>
                  <a:pt x="529918" y="112713"/>
                  <a:pt x="541193" y="112713"/>
                </a:cubicBezTo>
                <a:cubicBezTo>
                  <a:pt x="541193" y="112713"/>
                  <a:pt x="541193" y="101441"/>
                  <a:pt x="552468" y="101441"/>
                </a:cubicBezTo>
                <a:cubicBezTo>
                  <a:pt x="552468" y="90170"/>
                  <a:pt x="552468" y="90170"/>
                  <a:pt x="552468" y="90170"/>
                </a:cubicBezTo>
                <a:cubicBezTo>
                  <a:pt x="563743" y="90170"/>
                  <a:pt x="563743" y="78899"/>
                  <a:pt x="575018" y="67628"/>
                </a:cubicBezTo>
                <a:cubicBezTo>
                  <a:pt x="575018" y="67628"/>
                  <a:pt x="575018" y="67628"/>
                  <a:pt x="575018" y="56356"/>
                </a:cubicBezTo>
                <a:cubicBezTo>
                  <a:pt x="575018" y="56356"/>
                  <a:pt x="586293" y="45085"/>
                  <a:pt x="586293" y="45085"/>
                </a:cubicBezTo>
                <a:cubicBezTo>
                  <a:pt x="586293" y="33814"/>
                  <a:pt x="586293" y="33814"/>
                  <a:pt x="586293" y="22543"/>
                </a:cubicBezTo>
                <a:cubicBezTo>
                  <a:pt x="586293" y="22543"/>
                  <a:pt x="586293" y="22543"/>
                  <a:pt x="586293" y="11271"/>
                </a:cubicBezTo>
                <a:cubicBezTo>
                  <a:pt x="586293" y="11271"/>
                  <a:pt x="586293" y="0"/>
                  <a:pt x="586293" y="0"/>
                </a:cubicBezTo>
                <a:close/>
              </a:path>
            </a:pathLst>
          </a:custGeom>
          <a:noFill/>
          <a:ln w="12700">
            <a:solidFill>
              <a:schemeClr val="bg1">
                <a:lumMod val="75000"/>
              </a:schemeClr>
            </a:solidFill>
            <a:round/>
            <a:headEnd/>
            <a:tailEnd/>
          </a:ln>
          <a:extLst/>
        </p:spPr>
        <p:txBody>
          <a:bodyPr vert="horz" wrap="square" lIns="91440" tIns="45720" rIns="91440" bIns="45720" numCol="1" anchor="t" anchorCtr="0" compatLnSpc="1">
            <a:prstTxWarp prst="textNoShape">
              <a:avLst/>
            </a:prstTxWarp>
            <a:noAutofit/>
          </a:bodyPr>
          <a:lstStyle/>
          <a:p>
            <a:endParaRPr lang="en-US"/>
          </a:p>
        </p:txBody>
      </p:sp>
      <p:sp>
        <p:nvSpPr>
          <p:cNvPr id="168" name="UT outline"/>
          <p:cNvSpPr>
            <a:spLocks/>
          </p:cNvSpPr>
          <p:nvPr/>
        </p:nvSpPr>
        <p:spPr bwMode="auto">
          <a:xfrm>
            <a:off x="3581400" y="2892425"/>
            <a:ext cx="711200" cy="890588"/>
          </a:xfrm>
          <a:custGeom>
            <a:avLst/>
            <a:gdLst>
              <a:gd name="T0" fmla="*/ 42 w 63"/>
              <a:gd name="T1" fmla="*/ 19 h 79"/>
              <a:gd name="T2" fmla="*/ 41 w 63"/>
              <a:gd name="T3" fmla="*/ 19 h 79"/>
              <a:gd name="T4" fmla="*/ 43 w 63"/>
              <a:gd name="T5" fmla="*/ 5 h 79"/>
              <a:gd name="T6" fmla="*/ 13 w 63"/>
              <a:gd name="T7" fmla="*/ 0 h 79"/>
              <a:gd name="T8" fmla="*/ 0 w 63"/>
              <a:gd name="T9" fmla="*/ 71 h 79"/>
              <a:gd name="T10" fmla="*/ 45 w 63"/>
              <a:gd name="T11" fmla="*/ 78 h 79"/>
              <a:gd name="T12" fmla="*/ 56 w 63"/>
              <a:gd name="T13" fmla="*/ 79 h 79"/>
              <a:gd name="T14" fmla="*/ 56 w 63"/>
              <a:gd name="T15" fmla="*/ 79 h 79"/>
              <a:gd name="T16" fmla="*/ 63 w 63"/>
              <a:gd name="T17" fmla="*/ 22 h 79"/>
              <a:gd name="T18" fmla="*/ 42 w 63"/>
              <a:gd name="T19" fmla="*/ 1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9">
                <a:moveTo>
                  <a:pt x="42" y="19"/>
                </a:moveTo>
                <a:cubicBezTo>
                  <a:pt x="41" y="19"/>
                  <a:pt x="41" y="19"/>
                  <a:pt x="41" y="19"/>
                </a:cubicBezTo>
                <a:cubicBezTo>
                  <a:pt x="42" y="14"/>
                  <a:pt x="42" y="12"/>
                  <a:pt x="43" y="5"/>
                </a:cubicBezTo>
                <a:cubicBezTo>
                  <a:pt x="38" y="4"/>
                  <a:pt x="18" y="1"/>
                  <a:pt x="13" y="0"/>
                </a:cubicBezTo>
                <a:cubicBezTo>
                  <a:pt x="7" y="32"/>
                  <a:pt x="1" y="63"/>
                  <a:pt x="0" y="71"/>
                </a:cubicBezTo>
                <a:cubicBezTo>
                  <a:pt x="17" y="74"/>
                  <a:pt x="33" y="76"/>
                  <a:pt x="45" y="78"/>
                </a:cubicBezTo>
                <a:cubicBezTo>
                  <a:pt x="49" y="78"/>
                  <a:pt x="53" y="79"/>
                  <a:pt x="56" y="79"/>
                </a:cubicBezTo>
                <a:cubicBezTo>
                  <a:pt x="56" y="79"/>
                  <a:pt x="56" y="79"/>
                  <a:pt x="56" y="79"/>
                </a:cubicBezTo>
                <a:cubicBezTo>
                  <a:pt x="56" y="72"/>
                  <a:pt x="62" y="28"/>
                  <a:pt x="63" y="22"/>
                </a:cubicBezTo>
                <a:cubicBezTo>
                  <a:pt x="59" y="21"/>
                  <a:pt x="45" y="20"/>
                  <a:pt x="42" y="19"/>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TX outline"/>
          <p:cNvSpPr>
            <a:spLocks/>
          </p:cNvSpPr>
          <p:nvPr/>
        </p:nvSpPr>
        <p:spPr bwMode="auto">
          <a:xfrm>
            <a:off x="4438650" y="3951288"/>
            <a:ext cx="1803400" cy="1771650"/>
          </a:xfrm>
          <a:custGeom>
            <a:avLst/>
            <a:gdLst>
              <a:gd name="T0" fmla="*/ 158 w 160"/>
              <a:gd name="T1" fmla="*/ 96 h 157"/>
              <a:gd name="T2" fmla="*/ 158 w 160"/>
              <a:gd name="T3" fmla="*/ 91 h 157"/>
              <a:gd name="T4" fmla="*/ 158 w 160"/>
              <a:gd name="T5" fmla="*/ 87 h 157"/>
              <a:gd name="T6" fmla="*/ 160 w 160"/>
              <a:gd name="T7" fmla="*/ 82 h 157"/>
              <a:gd name="T8" fmla="*/ 160 w 160"/>
              <a:gd name="T9" fmla="*/ 79 h 157"/>
              <a:gd name="T10" fmla="*/ 158 w 160"/>
              <a:gd name="T11" fmla="*/ 75 h 157"/>
              <a:gd name="T12" fmla="*/ 156 w 160"/>
              <a:gd name="T13" fmla="*/ 71 h 157"/>
              <a:gd name="T14" fmla="*/ 153 w 160"/>
              <a:gd name="T15" fmla="*/ 65 h 157"/>
              <a:gd name="T16" fmla="*/ 152 w 160"/>
              <a:gd name="T17" fmla="*/ 44 h 157"/>
              <a:gd name="T18" fmla="*/ 149 w 160"/>
              <a:gd name="T19" fmla="*/ 45 h 157"/>
              <a:gd name="T20" fmla="*/ 139 w 160"/>
              <a:gd name="T21" fmla="*/ 39 h 157"/>
              <a:gd name="T22" fmla="*/ 133 w 160"/>
              <a:gd name="T23" fmla="*/ 40 h 157"/>
              <a:gd name="T24" fmla="*/ 129 w 160"/>
              <a:gd name="T25" fmla="*/ 41 h 157"/>
              <a:gd name="T26" fmla="*/ 126 w 160"/>
              <a:gd name="T27" fmla="*/ 43 h 157"/>
              <a:gd name="T28" fmla="*/ 119 w 160"/>
              <a:gd name="T29" fmla="*/ 40 h 157"/>
              <a:gd name="T30" fmla="*/ 116 w 160"/>
              <a:gd name="T31" fmla="*/ 43 h 157"/>
              <a:gd name="T32" fmla="*/ 112 w 160"/>
              <a:gd name="T33" fmla="*/ 40 h 157"/>
              <a:gd name="T34" fmla="*/ 110 w 160"/>
              <a:gd name="T35" fmla="*/ 39 h 157"/>
              <a:gd name="T36" fmla="*/ 105 w 160"/>
              <a:gd name="T37" fmla="*/ 37 h 157"/>
              <a:gd name="T38" fmla="*/ 99 w 160"/>
              <a:gd name="T39" fmla="*/ 37 h 157"/>
              <a:gd name="T40" fmla="*/ 94 w 160"/>
              <a:gd name="T41" fmla="*/ 35 h 157"/>
              <a:gd name="T42" fmla="*/ 91 w 160"/>
              <a:gd name="T43" fmla="*/ 34 h 157"/>
              <a:gd name="T44" fmla="*/ 87 w 160"/>
              <a:gd name="T45" fmla="*/ 32 h 157"/>
              <a:gd name="T46" fmla="*/ 82 w 160"/>
              <a:gd name="T47" fmla="*/ 28 h 157"/>
              <a:gd name="T48" fmla="*/ 80 w 160"/>
              <a:gd name="T49" fmla="*/ 1 h 157"/>
              <a:gd name="T50" fmla="*/ 42 w 160"/>
              <a:gd name="T51" fmla="*/ 65 h 157"/>
              <a:gd name="T52" fmla="*/ 5 w 160"/>
              <a:gd name="T53" fmla="*/ 69 h 157"/>
              <a:gd name="T54" fmla="*/ 16 w 160"/>
              <a:gd name="T55" fmla="*/ 80 h 157"/>
              <a:gd name="T56" fmla="*/ 21 w 160"/>
              <a:gd name="T57" fmla="*/ 89 h 157"/>
              <a:gd name="T58" fmla="*/ 31 w 160"/>
              <a:gd name="T59" fmla="*/ 104 h 157"/>
              <a:gd name="T60" fmla="*/ 38 w 160"/>
              <a:gd name="T61" fmla="*/ 108 h 157"/>
              <a:gd name="T62" fmla="*/ 44 w 160"/>
              <a:gd name="T63" fmla="*/ 104 h 157"/>
              <a:gd name="T64" fmla="*/ 52 w 160"/>
              <a:gd name="T65" fmla="*/ 96 h 157"/>
              <a:gd name="T66" fmla="*/ 62 w 160"/>
              <a:gd name="T67" fmla="*/ 98 h 157"/>
              <a:gd name="T68" fmla="*/ 67 w 160"/>
              <a:gd name="T69" fmla="*/ 104 h 157"/>
              <a:gd name="T70" fmla="*/ 73 w 160"/>
              <a:gd name="T71" fmla="*/ 114 h 157"/>
              <a:gd name="T72" fmla="*/ 78 w 160"/>
              <a:gd name="T73" fmla="*/ 123 h 157"/>
              <a:gd name="T74" fmla="*/ 85 w 160"/>
              <a:gd name="T75" fmla="*/ 131 h 157"/>
              <a:gd name="T76" fmla="*/ 89 w 160"/>
              <a:gd name="T77" fmla="*/ 144 h 157"/>
              <a:gd name="T78" fmla="*/ 98 w 160"/>
              <a:gd name="T79" fmla="*/ 151 h 157"/>
              <a:gd name="T80" fmla="*/ 115 w 160"/>
              <a:gd name="T81" fmla="*/ 155 h 157"/>
              <a:gd name="T82" fmla="*/ 114 w 160"/>
              <a:gd name="T83" fmla="*/ 153 h 157"/>
              <a:gd name="T84" fmla="*/ 112 w 160"/>
              <a:gd name="T85" fmla="*/ 146 h 157"/>
              <a:gd name="T86" fmla="*/ 111 w 160"/>
              <a:gd name="T87" fmla="*/ 140 h 157"/>
              <a:gd name="T88" fmla="*/ 109 w 160"/>
              <a:gd name="T89" fmla="*/ 135 h 157"/>
              <a:gd name="T90" fmla="*/ 112 w 160"/>
              <a:gd name="T91" fmla="*/ 135 h 157"/>
              <a:gd name="T92" fmla="*/ 113 w 160"/>
              <a:gd name="T93" fmla="*/ 127 h 157"/>
              <a:gd name="T94" fmla="*/ 115 w 160"/>
              <a:gd name="T95" fmla="*/ 124 h 157"/>
              <a:gd name="T96" fmla="*/ 119 w 160"/>
              <a:gd name="T97" fmla="*/ 122 h 157"/>
              <a:gd name="T98" fmla="*/ 123 w 160"/>
              <a:gd name="T99" fmla="*/ 120 h 157"/>
              <a:gd name="T100" fmla="*/ 124 w 160"/>
              <a:gd name="T101" fmla="*/ 116 h 157"/>
              <a:gd name="T102" fmla="*/ 128 w 160"/>
              <a:gd name="T103" fmla="*/ 116 h 157"/>
              <a:gd name="T104" fmla="*/ 128 w 160"/>
              <a:gd name="T105" fmla="*/ 118 h 157"/>
              <a:gd name="T106" fmla="*/ 137 w 160"/>
              <a:gd name="T107" fmla="*/ 113 h 157"/>
              <a:gd name="T108" fmla="*/ 144 w 160"/>
              <a:gd name="T109" fmla="*/ 106 h 157"/>
              <a:gd name="T110" fmla="*/ 143 w 160"/>
              <a:gd name="T111" fmla="*/ 100 h 157"/>
              <a:gd name="T112" fmla="*/ 150 w 160"/>
              <a:gd name="T113" fmla="*/ 102 h 157"/>
              <a:gd name="T114" fmla="*/ 157 w 160"/>
              <a:gd name="T115" fmla="*/ 10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157">
                <a:moveTo>
                  <a:pt x="156" y="98"/>
                </a:moveTo>
                <a:cubicBezTo>
                  <a:pt x="156" y="98"/>
                  <a:pt x="156" y="98"/>
                  <a:pt x="156" y="98"/>
                </a:cubicBezTo>
                <a:cubicBezTo>
                  <a:pt x="157" y="97"/>
                  <a:pt x="157" y="97"/>
                  <a:pt x="157" y="96"/>
                </a:cubicBezTo>
                <a:cubicBezTo>
                  <a:pt x="157" y="96"/>
                  <a:pt x="157" y="96"/>
                  <a:pt x="157" y="96"/>
                </a:cubicBezTo>
                <a:cubicBezTo>
                  <a:pt x="157" y="96"/>
                  <a:pt x="157" y="96"/>
                  <a:pt x="158" y="96"/>
                </a:cubicBezTo>
                <a:cubicBezTo>
                  <a:pt x="158" y="95"/>
                  <a:pt x="158" y="95"/>
                  <a:pt x="158" y="95"/>
                </a:cubicBezTo>
                <a:cubicBezTo>
                  <a:pt x="158" y="95"/>
                  <a:pt x="158" y="94"/>
                  <a:pt x="159" y="94"/>
                </a:cubicBezTo>
                <a:cubicBezTo>
                  <a:pt x="159" y="94"/>
                  <a:pt x="159" y="93"/>
                  <a:pt x="158" y="93"/>
                </a:cubicBezTo>
                <a:cubicBezTo>
                  <a:pt x="158" y="93"/>
                  <a:pt x="158" y="92"/>
                  <a:pt x="158" y="92"/>
                </a:cubicBezTo>
                <a:cubicBezTo>
                  <a:pt x="158" y="92"/>
                  <a:pt x="158" y="92"/>
                  <a:pt x="158" y="91"/>
                </a:cubicBezTo>
                <a:cubicBezTo>
                  <a:pt x="158" y="91"/>
                  <a:pt x="158" y="90"/>
                  <a:pt x="158" y="90"/>
                </a:cubicBezTo>
                <a:cubicBezTo>
                  <a:pt x="158" y="90"/>
                  <a:pt x="158" y="90"/>
                  <a:pt x="158" y="90"/>
                </a:cubicBezTo>
                <a:cubicBezTo>
                  <a:pt x="158" y="89"/>
                  <a:pt x="158" y="89"/>
                  <a:pt x="158" y="89"/>
                </a:cubicBezTo>
                <a:cubicBezTo>
                  <a:pt x="158" y="89"/>
                  <a:pt x="158" y="89"/>
                  <a:pt x="158" y="88"/>
                </a:cubicBezTo>
                <a:cubicBezTo>
                  <a:pt x="158" y="88"/>
                  <a:pt x="158" y="88"/>
                  <a:pt x="158" y="87"/>
                </a:cubicBezTo>
                <a:cubicBezTo>
                  <a:pt x="158" y="87"/>
                  <a:pt x="159" y="86"/>
                  <a:pt x="159" y="86"/>
                </a:cubicBezTo>
                <a:cubicBezTo>
                  <a:pt x="159" y="86"/>
                  <a:pt x="159" y="85"/>
                  <a:pt x="159" y="85"/>
                </a:cubicBezTo>
                <a:cubicBezTo>
                  <a:pt x="160" y="84"/>
                  <a:pt x="160" y="84"/>
                  <a:pt x="160" y="84"/>
                </a:cubicBezTo>
                <a:cubicBezTo>
                  <a:pt x="160" y="84"/>
                  <a:pt x="160" y="83"/>
                  <a:pt x="160" y="83"/>
                </a:cubicBezTo>
                <a:cubicBezTo>
                  <a:pt x="160" y="83"/>
                  <a:pt x="160" y="83"/>
                  <a:pt x="160" y="82"/>
                </a:cubicBezTo>
                <a:cubicBezTo>
                  <a:pt x="160" y="82"/>
                  <a:pt x="160" y="82"/>
                  <a:pt x="160" y="82"/>
                </a:cubicBezTo>
                <a:cubicBezTo>
                  <a:pt x="160" y="81"/>
                  <a:pt x="160" y="81"/>
                  <a:pt x="160" y="80"/>
                </a:cubicBezTo>
                <a:cubicBezTo>
                  <a:pt x="160" y="80"/>
                  <a:pt x="160" y="80"/>
                  <a:pt x="160" y="80"/>
                </a:cubicBezTo>
                <a:cubicBezTo>
                  <a:pt x="160" y="80"/>
                  <a:pt x="160" y="79"/>
                  <a:pt x="160" y="79"/>
                </a:cubicBezTo>
                <a:cubicBezTo>
                  <a:pt x="160" y="79"/>
                  <a:pt x="160" y="79"/>
                  <a:pt x="160" y="79"/>
                </a:cubicBezTo>
                <a:cubicBezTo>
                  <a:pt x="160" y="79"/>
                  <a:pt x="160" y="79"/>
                  <a:pt x="160" y="78"/>
                </a:cubicBezTo>
                <a:cubicBezTo>
                  <a:pt x="160" y="78"/>
                  <a:pt x="160" y="78"/>
                  <a:pt x="160" y="78"/>
                </a:cubicBezTo>
                <a:cubicBezTo>
                  <a:pt x="160" y="78"/>
                  <a:pt x="160" y="78"/>
                  <a:pt x="160" y="78"/>
                </a:cubicBezTo>
                <a:cubicBezTo>
                  <a:pt x="159" y="78"/>
                  <a:pt x="158" y="77"/>
                  <a:pt x="158" y="76"/>
                </a:cubicBezTo>
                <a:cubicBezTo>
                  <a:pt x="158" y="75"/>
                  <a:pt x="158" y="75"/>
                  <a:pt x="158" y="75"/>
                </a:cubicBezTo>
                <a:cubicBezTo>
                  <a:pt x="158" y="74"/>
                  <a:pt x="157" y="74"/>
                  <a:pt x="157" y="74"/>
                </a:cubicBezTo>
                <a:cubicBezTo>
                  <a:pt x="157" y="73"/>
                  <a:pt x="157" y="73"/>
                  <a:pt x="157" y="73"/>
                </a:cubicBezTo>
                <a:cubicBezTo>
                  <a:pt x="156" y="73"/>
                  <a:pt x="156" y="73"/>
                  <a:pt x="156" y="73"/>
                </a:cubicBezTo>
                <a:cubicBezTo>
                  <a:pt x="156" y="73"/>
                  <a:pt x="156" y="72"/>
                  <a:pt x="156" y="72"/>
                </a:cubicBezTo>
                <a:cubicBezTo>
                  <a:pt x="156" y="71"/>
                  <a:pt x="156" y="71"/>
                  <a:pt x="156" y="71"/>
                </a:cubicBezTo>
                <a:cubicBezTo>
                  <a:pt x="157" y="71"/>
                  <a:pt x="156" y="70"/>
                  <a:pt x="156" y="69"/>
                </a:cubicBezTo>
                <a:cubicBezTo>
                  <a:pt x="155" y="69"/>
                  <a:pt x="155" y="69"/>
                  <a:pt x="155" y="68"/>
                </a:cubicBezTo>
                <a:cubicBezTo>
                  <a:pt x="155" y="68"/>
                  <a:pt x="154" y="68"/>
                  <a:pt x="154" y="67"/>
                </a:cubicBezTo>
                <a:cubicBezTo>
                  <a:pt x="154" y="67"/>
                  <a:pt x="154" y="66"/>
                  <a:pt x="153" y="66"/>
                </a:cubicBezTo>
                <a:cubicBezTo>
                  <a:pt x="153" y="65"/>
                  <a:pt x="153" y="65"/>
                  <a:pt x="153" y="65"/>
                </a:cubicBezTo>
                <a:cubicBezTo>
                  <a:pt x="153" y="63"/>
                  <a:pt x="153" y="61"/>
                  <a:pt x="153" y="59"/>
                </a:cubicBezTo>
                <a:cubicBezTo>
                  <a:pt x="153" y="58"/>
                  <a:pt x="153" y="56"/>
                  <a:pt x="153" y="55"/>
                </a:cubicBezTo>
                <a:cubicBezTo>
                  <a:pt x="153" y="54"/>
                  <a:pt x="153" y="53"/>
                  <a:pt x="153" y="52"/>
                </a:cubicBezTo>
                <a:cubicBezTo>
                  <a:pt x="153" y="50"/>
                  <a:pt x="153" y="47"/>
                  <a:pt x="153" y="45"/>
                </a:cubicBezTo>
                <a:cubicBezTo>
                  <a:pt x="153" y="45"/>
                  <a:pt x="153" y="45"/>
                  <a:pt x="152" y="44"/>
                </a:cubicBezTo>
                <a:cubicBezTo>
                  <a:pt x="152" y="44"/>
                  <a:pt x="152" y="44"/>
                  <a:pt x="152" y="44"/>
                </a:cubicBezTo>
                <a:cubicBezTo>
                  <a:pt x="152" y="44"/>
                  <a:pt x="152" y="44"/>
                  <a:pt x="151" y="44"/>
                </a:cubicBezTo>
                <a:cubicBezTo>
                  <a:pt x="151" y="44"/>
                  <a:pt x="151" y="44"/>
                  <a:pt x="151" y="44"/>
                </a:cubicBezTo>
                <a:cubicBezTo>
                  <a:pt x="150" y="44"/>
                  <a:pt x="150" y="44"/>
                  <a:pt x="150" y="44"/>
                </a:cubicBezTo>
                <a:cubicBezTo>
                  <a:pt x="150" y="45"/>
                  <a:pt x="149" y="45"/>
                  <a:pt x="149" y="45"/>
                </a:cubicBezTo>
                <a:cubicBezTo>
                  <a:pt x="149" y="44"/>
                  <a:pt x="148" y="44"/>
                  <a:pt x="148" y="44"/>
                </a:cubicBezTo>
                <a:cubicBezTo>
                  <a:pt x="148" y="44"/>
                  <a:pt x="148" y="43"/>
                  <a:pt x="148" y="43"/>
                </a:cubicBezTo>
                <a:cubicBezTo>
                  <a:pt x="145" y="43"/>
                  <a:pt x="144" y="42"/>
                  <a:pt x="142" y="41"/>
                </a:cubicBezTo>
                <a:cubicBezTo>
                  <a:pt x="142" y="41"/>
                  <a:pt x="142" y="41"/>
                  <a:pt x="142" y="41"/>
                </a:cubicBezTo>
                <a:cubicBezTo>
                  <a:pt x="141" y="40"/>
                  <a:pt x="140" y="39"/>
                  <a:pt x="139" y="39"/>
                </a:cubicBezTo>
                <a:cubicBezTo>
                  <a:pt x="139" y="39"/>
                  <a:pt x="139" y="39"/>
                  <a:pt x="138" y="40"/>
                </a:cubicBezTo>
                <a:cubicBezTo>
                  <a:pt x="138" y="40"/>
                  <a:pt x="138" y="40"/>
                  <a:pt x="137" y="40"/>
                </a:cubicBezTo>
                <a:cubicBezTo>
                  <a:pt x="136" y="40"/>
                  <a:pt x="136" y="40"/>
                  <a:pt x="135" y="40"/>
                </a:cubicBezTo>
                <a:cubicBezTo>
                  <a:pt x="135" y="40"/>
                  <a:pt x="135" y="39"/>
                  <a:pt x="134" y="40"/>
                </a:cubicBezTo>
                <a:cubicBezTo>
                  <a:pt x="134" y="40"/>
                  <a:pt x="134" y="40"/>
                  <a:pt x="133" y="40"/>
                </a:cubicBezTo>
                <a:cubicBezTo>
                  <a:pt x="133" y="40"/>
                  <a:pt x="132" y="41"/>
                  <a:pt x="131" y="41"/>
                </a:cubicBezTo>
                <a:cubicBezTo>
                  <a:pt x="130" y="40"/>
                  <a:pt x="130" y="40"/>
                  <a:pt x="130" y="41"/>
                </a:cubicBezTo>
                <a:cubicBezTo>
                  <a:pt x="130" y="41"/>
                  <a:pt x="130" y="41"/>
                  <a:pt x="130" y="41"/>
                </a:cubicBezTo>
                <a:cubicBezTo>
                  <a:pt x="130" y="41"/>
                  <a:pt x="129" y="41"/>
                  <a:pt x="129" y="41"/>
                </a:cubicBezTo>
                <a:cubicBezTo>
                  <a:pt x="129" y="41"/>
                  <a:pt x="129" y="41"/>
                  <a:pt x="129" y="41"/>
                </a:cubicBezTo>
                <a:cubicBezTo>
                  <a:pt x="129" y="41"/>
                  <a:pt x="128" y="41"/>
                  <a:pt x="128" y="41"/>
                </a:cubicBezTo>
                <a:cubicBezTo>
                  <a:pt x="128" y="42"/>
                  <a:pt x="128" y="42"/>
                  <a:pt x="127" y="42"/>
                </a:cubicBezTo>
                <a:cubicBezTo>
                  <a:pt x="127" y="42"/>
                  <a:pt x="127" y="42"/>
                  <a:pt x="127" y="42"/>
                </a:cubicBezTo>
                <a:cubicBezTo>
                  <a:pt x="127" y="43"/>
                  <a:pt x="127" y="43"/>
                  <a:pt x="126" y="43"/>
                </a:cubicBezTo>
                <a:cubicBezTo>
                  <a:pt x="126" y="43"/>
                  <a:pt x="126" y="43"/>
                  <a:pt x="126" y="43"/>
                </a:cubicBezTo>
                <a:cubicBezTo>
                  <a:pt x="125" y="42"/>
                  <a:pt x="125" y="42"/>
                  <a:pt x="125" y="42"/>
                </a:cubicBezTo>
                <a:cubicBezTo>
                  <a:pt x="124" y="42"/>
                  <a:pt x="123" y="41"/>
                  <a:pt x="123" y="41"/>
                </a:cubicBezTo>
                <a:cubicBezTo>
                  <a:pt x="123" y="40"/>
                  <a:pt x="122" y="40"/>
                  <a:pt x="122" y="40"/>
                </a:cubicBezTo>
                <a:cubicBezTo>
                  <a:pt x="122" y="40"/>
                  <a:pt x="122" y="40"/>
                  <a:pt x="121" y="41"/>
                </a:cubicBezTo>
                <a:cubicBezTo>
                  <a:pt x="120" y="41"/>
                  <a:pt x="120" y="40"/>
                  <a:pt x="119" y="40"/>
                </a:cubicBezTo>
                <a:cubicBezTo>
                  <a:pt x="119" y="39"/>
                  <a:pt x="118" y="39"/>
                  <a:pt x="118" y="39"/>
                </a:cubicBezTo>
                <a:cubicBezTo>
                  <a:pt x="118" y="40"/>
                  <a:pt x="118" y="40"/>
                  <a:pt x="118" y="40"/>
                </a:cubicBezTo>
                <a:cubicBezTo>
                  <a:pt x="117" y="40"/>
                  <a:pt x="117" y="40"/>
                  <a:pt x="117" y="41"/>
                </a:cubicBezTo>
                <a:cubicBezTo>
                  <a:pt x="117" y="41"/>
                  <a:pt x="117" y="41"/>
                  <a:pt x="117" y="41"/>
                </a:cubicBezTo>
                <a:cubicBezTo>
                  <a:pt x="117" y="41"/>
                  <a:pt x="117" y="42"/>
                  <a:pt x="116" y="43"/>
                </a:cubicBezTo>
                <a:cubicBezTo>
                  <a:pt x="116" y="43"/>
                  <a:pt x="116" y="43"/>
                  <a:pt x="116" y="42"/>
                </a:cubicBezTo>
                <a:cubicBezTo>
                  <a:pt x="115" y="42"/>
                  <a:pt x="115" y="41"/>
                  <a:pt x="115" y="40"/>
                </a:cubicBezTo>
                <a:cubicBezTo>
                  <a:pt x="115" y="40"/>
                  <a:pt x="115" y="40"/>
                  <a:pt x="115" y="40"/>
                </a:cubicBezTo>
                <a:cubicBezTo>
                  <a:pt x="114" y="41"/>
                  <a:pt x="112" y="41"/>
                  <a:pt x="112" y="40"/>
                </a:cubicBezTo>
                <a:cubicBezTo>
                  <a:pt x="112" y="40"/>
                  <a:pt x="112" y="40"/>
                  <a:pt x="112" y="40"/>
                </a:cubicBezTo>
                <a:cubicBezTo>
                  <a:pt x="112" y="40"/>
                  <a:pt x="112" y="40"/>
                  <a:pt x="112" y="40"/>
                </a:cubicBezTo>
                <a:cubicBezTo>
                  <a:pt x="111" y="40"/>
                  <a:pt x="111" y="40"/>
                  <a:pt x="111" y="40"/>
                </a:cubicBezTo>
                <a:cubicBezTo>
                  <a:pt x="111" y="40"/>
                  <a:pt x="111" y="39"/>
                  <a:pt x="111" y="39"/>
                </a:cubicBezTo>
                <a:cubicBezTo>
                  <a:pt x="110" y="39"/>
                  <a:pt x="110" y="39"/>
                  <a:pt x="110" y="39"/>
                </a:cubicBezTo>
                <a:cubicBezTo>
                  <a:pt x="110" y="39"/>
                  <a:pt x="110" y="39"/>
                  <a:pt x="110" y="39"/>
                </a:cubicBezTo>
                <a:cubicBezTo>
                  <a:pt x="110" y="39"/>
                  <a:pt x="110" y="39"/>
                  <a:pt x="109" y="39"/>
                </a:cubicBezTo>
                <a:cubicBezTo>
                  <a:pt x="108" y="40"/>
                  <a:pt x="107" y="41"/>
                  <a:pt x="107" y="41"/>
                </a:cubicBezTo>
                <a:cubicBezTo>
                  <a:pt x="106" y="40"/>
                  <a:pt x="106" y="40"/>
                  <a:pt x="106" y="39"/>
                </a:cubicBezTo>
                <a:cubicBezTo>
                  <a:pt x="106" y="39"/>
                  <a:pt x="106" y="39"/>
                  <a:pt x="105" y="38"/>
                </a:cubicBezTo>
                <a:cubicBezTo>
                  <a:pt x="105" y="38"/>
                  <a:pt x="105" y="37"/>
                  <a:pt x="105" y="37"/>
                </a:cubicBezTo>
                <a:cubicBezTo>
                  <a:pt x="105" y="37"/>
                  <a:pt x="105" y="37"/>
                  <a:pt x="105" y="37"/>
                </a:cubicBezTo>
                <a:cubicBezTo>
                  <a:pt x="104" y="37"/>
                  <a:pt x="103" y="37"/>
                  <a:pt x="103" y="37"/>
                </a:cubicBezTo>
                <a:cubicBezTo>
                  <a:pt x="102" y="36"/>
                  <a:pt x="102" y="37"/>
                  <a:pt x="101" y="37"/>
                </a:cubicBezTo>
                <a:cubicBezTo>
                  <a:pt x="101" y="37"/>
                  <a:pt x="101" y="37"/>
                  <a:pt x="100" y="37"/>
                </a:cubicBezTo>
                <a:cubicBezTo>
                  <a:pt x="100" y="38"/>
                  <a:pt x="99" y="37"/>
                  <a:pt x="99" y="37"/>
                </a:cubicBezTo>
                <a:cubicBezTo>
                  <a:pt x="99" y="37"/>
                  <a:pt x="99" y="36"/>
                  <a:pt x="99" y="36"/>
                </a:cubicBezTo>
                <a:cubicBezTo>
                  <a:pt x="98" y="36"/>
                  <a:pt x="98" y="36"/>
                  <a:pt x="98" y="36"/>
                </a:cubicBezTo>
                <a:cubicBezTo>
                  <a:pt x="97" y="36"/>
                  <a:pt x="97" y="36"/>
                  <a:pt x="96" y="36"/>
                </a:cubicBezTo>
                <a:cubicBezTo>
                  <a:pt x="96" y="36"/>
                  <a:pt x="95" y="36"/>
                  <a:pt x="95" y="36"/>
                </a:cubicBezTo>
                <a:cubicBezTo>
                  <a:pt x="95" y="35"/>
                  <a:pt x="94" y="35"/>
                  <a:pt x="94" y="35"/>
                </a:cubicBezTo>
                <a:cubicBezTo>
                  <a:pt x="94" y="35"/>
                  <a:pt x="94" y="35"/>
                  <a:pt x="94" y="35"/>
                </a:cubicBezTo>
                <a:cubicBezTo>
                  <a:pt x="94" y="35"/>
                  <a:pt x="93" y="35"/>
                  <a:pt x="93" y="35"/>
                </a:cubicBezTo>
                <a:cubicBezTo>
                  <a:pt x="93" y="35"/>
                  <a:pt x="93" y="35"/>
                  <a:pt x="92" y="35"/>
                </a:cubicBezTo>
                <a:cubicBezTo>
                  <a:pt x="92" y="35"/>
                  <a:pt x="92" y="35"/>
                  <a:pt x="92" y="35"/>
                </a:cubicBezTo>
                <a:cubicBezTo>
                  <a:pt x="91" y="35"/>
                  <a:pt x="91" y="34"/>
                  <a:pt x="91" y="34"/>
                </a:cubicBezTo>
                <a:cubicBezTo>
                  <a:pt x="91" y="33"/>
                  <a:pt x="91" y="33"/>
                  <a:pt x="91" y="33"/>
                </a:cubicBezTo>
                <a:cubicBezTo>
                  <a:pt x="91" y="33"/>
                  <a:pt x="91" y="32"/>
                  <a:pt x="91" y="32"/>
                </a:cubicBezTo>
                <a:cubicBezTo>
                  <a:pt x="91" y="32"/>
                  <a:pt x="90" y="32"/>
                  <a:pt x="90" y="31"/>
                </a:cubicBezTo>
                <a:cubicBezTo>
                  <a:pt x="90" y="33"/>
                  <a:pt x="89" y="33"/>
                  <a:pt x="88" y="32"/>
                </a:cubicBezTo>
                <a:cubicBezTo>
                  <a:pt x="88" y="32"/>
                  <a:pt x="87" y="32"/>
                  <a:pt x="87" y="32"/>
                </a:cubicBezTo>
                <a:cubicBezTo>
                  <a:pt x="87" y="32"/>
                  <a:pt x="86" y="33"/>
                  <a:pt x="85" y="32"/>
                </a:cubicBezTo>
                <a:cubicBezTo>
                  <a:pt x="85" y="31"/>
                  <a:pt x="85" y="31"/>
                  <a:pt x="85" y="31"/>
                </a:cubicBezTo>
                <a:cubicBezTo>
                  <a:pt x="84" y="31"/>
                  <a:pt x="84" y="30"/>
                  <a:pt x="83" y="30"/>
                </a:cubicBezTo>
                <a:cubicBezTo>
                  <a:pt x="83" y="30"/>
                  <a:pt x="83" y="30"/>
                  <a:pt x="83" y="30"/>
                </a:cubicBezTo>
                <a:cubicBezTo>
                  <a:pt x="82" y="30"/>
                  <a:pt x="82" y="29"/>
                  <a:pt x="82" y="28"/>
                </a:cubicBezTo>
                <a:cubicBezTo>
                  <a:pt x="82" y="27"/>
                  <a:pt x="82" y="25"/>
                  <a:pt x="82" y="23"/>
                </a:cubicBezTo>
                <a:cubicBezTo>
                  <a:pt x="82" y="21"/>
                  <a:pt x="82" y="20"/>
                  <a:pt x="82" y="18"/>
                </a:cubicBezTo>
                <a:cubicBezTo>
                  <a:pt x="82" y="16"/>
                  <a:pt x="82" y="12"/>
                  <a:pt x="83" y="8"/>
                </a:cubicBezTo>
                <a:cubicBezTo>
                  <a:pt x="83" y="6"/>
                  <a:pt x="83" y="4"/>
                  <a:pt x="83" y="3"/>
                </a:cubicBezTo>
                <a:cubicBezTo>
                  <a:pt x="83" y="2"/>
                  <a:pt x="82" y="1"/>
                  <a:pt x="80" y="1"/>
                </a:cubicBezTo>
                <a:cubicBezTo>
                  <a:pt x="74" y="1"/>
                  <a:pt x="63" y="1"/>
                  <a:pt x="49" y="0"/>
                </a:cubicBezTo>
                <a:cubicBezTo>
                  <a:pt x="49" y="5"/>
                  <a:pt x="44" y="57"/>
                  <a:pt x="44" y="61"/>
                </a:cubicBezTo>
                <a:cubicBezTo>
                  <a:pt x="44" y="61"/>
                  <a:pt x="44" y="61"/>
                  <a:pt x="44" y="61"/>
                </a:cubicBezTo>
                <a:cubicBezTo>
                  <a:pt x="44" y="62"/>
                  <a:pt x="44" y="64"/>
                  <a:pt x="43" y="65"/>
                </a:cubicBezTo>
                <a:cubicBezTo>
                  <a:pt x="43" y="65"/>
                  <a:pt x="43" y="65"/>
                  <a:pt x="42" y="65"/>
                </a:cubicBezTo>
                <a:cubicBezTo>
                  <a:pt x="40" y="65"/>
                  <a:pt x="13" y="63"/>
                  <a:pt x="0" y="62"/>
                </a:cubicBezTo>
                <a:cubicBezTo>
                  <a:pt x="0" y="62"/>
                  <a:pt x="1" y="64"/>
                  <a:pt x="2" y="65"/>
                </a:cubicBezTo>
                <a:cubicBezTo>
                  <a:pt x="2" y="65"/>
                  <a:pt x="2" y="65"/>
                  <a:pt x="2" y="65"/>
                </a:cubicBezTo>
                <a:cubicBezTo>
                  <a:pt x="2" y="65"/>
                  <a:pt x="2" y="65"/>
                  <a:pt x="2" y="65"/>
                </a:cubicBezTo>
                <a:cubicBezTo>
                  <a:pt x="4" y="66"/>
                  <a:pt x="4" y="67"/>
                  <a:pt x="5" y="69"/>
                </a:cubicBezTo>
                <a:cubicBezTo>
                  <a:pt x="5" y="70"/>
                  <a:pt x="6" y="70"/>
                  <a:pt x="7" y="71"/>
                </a:cubicBezTo>
                <a:cubicBezTo>
                  <a:pt x="7" y="71"/>
                  <a:pt x="8" y="72"/>
                  <a:pt x="8" y="72"/>
                </a:cubicBezTo>
                <a:cubicBezTo>
                  <a:pt x="10" y="74"/>
                  <a:pt x="11" y="76"/>
                  <a:pt x="12" y="77"/>
                </a:cubicBezTo>
                <a:cubicBezTo>
                  <a:pt x="13" y="78"/>
                  <a:pt x="13" y="79"/>
                  <a:pt x="14" y="79"/>
                </a:cubicBezTo>
                <a:cubicBezTo>
                  <a:pt x="14" y="80"/>
                  <a:pt x="15" y="80"/>
                  <a:pt x="16" y="80"/>
                </a:cubicBezTo>
                <a:cubicBezTo>
                  <a:pt x="17" y="81"/>
                  <a:pt x="17" y="82"/>
                  <a:pt x="18" y="82"/>
                </a:cubicBezTo>
                <a:cubicBezTo>
                  <a:pt x="19" y="83"/>
                  <a:pt x="18" y="83"/>
                  <a:pt x="19" y="83"/>
                </a:cubicBezTo>
                <a:cubicBezTo>
                  <a:pt x="19" y="84"/>
                  <a:pt x="19" y="84"/>
                  <a:pt x="20" y="84"/>
                </a:cubicBezTo>
                <a:cubicBezTo>
                  <a:pt x="20" y="85"/>
                  <a:pt x="20" y="86"/>
                  <a:pt x="20" y="87"/>
                </a:cubicBezTo>
                <a:cubicBezTo>
                  <a:pt x="21" y="87"/>
                  <a:pt x="21" y="88"/>
                  <a:pt x="21" y="89"/>
                </a:cubicBezTo>
                <a:cubicBezTo>
                  <a:pt x="22" y="91"/>
                  <a:pt x="21" y="92"/>
                  <a:pt x="22" y="94"/>
                </a:cubicBezTo>
                <a:cubicBezTo>
                  <a:pt x="23" y="96"/>
                  <a:pt x="23" y="98"/>
                  <a:pt x="25" y="99"/>
                </a:cubicBezTo>
                <a:cubicBezTo>
                  <a:pt x="26" y="100"/>
                  <a:pt x="26" y="100"/>
                  <a:pt x="27" y="101"/>
                </a:cubicBezTo>
                <a:cubicBezTo>
                  <a:pt x="27" y="101"/>
                  <a:pt x="28" y="102"/>
                  <a:pt x="29" y="103"/>
                </a:cubicBezTo>
                <a:cubicBezTo>
                  <a:pt x="30" y="103"/>
                  <a:pt x="30" y="103"/>
                  <a:pt x="31" y="104"/>
                </a:cubicBezTo>
                <a:cubicBezTo>
                  <a:pt x="31" y="104"/>
                  <a:pt x="32" y="104"/>
                  <a:pt x="32" y="104"/>
                </a:cubicBezTo>
                <a:cubicBezTo>
                  <a:pt x="32" y="104"/>
                  <a:pt x="33" y="105"/>
                  <a:pt x="33" y="105"/>
                </a:cubicBezTo>
                <a:cubicBezTo>
                  <a:pt x="34" y="105"/>
                  <a:pt x="35" y="106"/>
                  <a:pt x="36" y="107"/>
                </a:cubicBezTo>
                <a:cubicBezTo>
                  <a:pt x="36" y="107"/>
                  <a:pt x="36" y="107"/>
                  <a:pt x="37" y="107"/>
                </a:cubicBezTo>
                <a:cubicBezTo>
                  <a:pt x="37" y="108"/>
                  <a:pt x="38" y="108"/>
                  <a:pt x="38" y="108"/>
                </a:cubicBezTo>
                <a:cubicBezTo>
                  <a:pt x="38" y="108"/>
                  <a:pt x="40" y="109"/>
                  <a:pt x="40" y="108"/>
                </a:cubicBezTo>
                <a:cubicBezTo>
                  <a:pt x="41" y="108"/>
                  <a:pt x="40" y="108"/>
                  <a:pt x="41" y="107"/>
                </a:cubicBezTo>
                <a:cubicBezTo>
                  <a:pt x="41" y="107"/>
                  <a:pt x="42" y="107"/>
                  <a:pt x="42" y="106"/>
                </a:cubicBezTo>
                <a:cubicBezTo>
                  <a:pt x="42" y="106"/>
                  <a:pt x="43" y="106"/>
                  <a:pt x="43" y="105"/>
                </a:cubicBezTo>
                <a:cubicBezTo>
                  <a:pt x="43" y="104"/>
                  <a:pt x="43" y="104"/>
                  <a:pt x="44" y="104"/>
                </a:cubicBezTo>
                <a:cubicBezTo>
                  <a:pt x="44" y="103"/>
                  <a:pt x="44" y="103"/>
                  <a:pt x="44" y="103"/>
                </a:cubicBezTo>
                <a:cubicBezTo>
                  <a:pt x="45" y="102"/>
                  <a:pt x="46" y="98"/>
                  <a:pt x="47" y="98"/>
                </a:cubicBezTo>
                <a:cubicBezTo>
                  <a:pt x="48" y="98"/>
                  <a:pt x="48" y="98"/>
                  <a:pt x="49" y="98"/>
                </a:cubicBezTo>
                <a:cubicBezTo>
                  <a:pt x="49" y="97"/>
                  <a:pt x="49" y="98"/>
                  <a:pt x="50" y="98"/>
                </a:cubicBezTo>
                <a:cubicBezTo>
                  <a:pt x="51" y="97"/>
                  <a:pt x="51" y="96"/>
                  <a:pt x="52" y="96"/>
                </a:cubicBezTo>
                <a:cubicBezTo>
                  <a:pt x="53" y="97"/>
                  <a:pt x="53" y="97"/>
                  <a:pt x="54" y="98"/>
                </a:cubicBezTo>
                <a:cubicBezTo>
                  <a:pt x="55" y="98"/>
                  <a:pt x="55" y="97"/>
                  <a:pt x="55" y="97"/>
                </a:cubicBezTo>
                <a:cubicBezTo>
                  <a:pt x="56" y="97"/>
                  <a:pt x="56" y="98"/>
                  <a:pt x="57" y="98"/>
                </a:cubicBezTo>
                <a:cubicBezTo>
                  <a:pt x="58" y="98"/>
                  <a:pt x="59" y="98"/>
                  <a:pt x="60" y="98"/>
                </a:cubicBezTo>
                <a:cubicBezTo>
                  <a:pt x="60" y="99"/>
                  <a:pt x="61" y="97"/>
                  <a:pt x="62" y="98"/>
                </a:cubicBezTo>
                <a:cubicBezTo>
                  <a:pt x="63" y="99"/>
                  <a:pt x="63" y="99"/>
                  <a:pt x="63" y="100"/>
                </a:cubicBezTo>
                <a:cubicBezTo>
                  <a:pt x="64" y="100"/>
                  <a:pt x="64" y="101"/>
                  <a:pt x="64" y="101"/>
                </a:cubicBezTo>
                <a:cubicBezTo>
                  <a:pt x="64" y="101"/>
                  <a:pt x="65" y="101"/>
                  <a:pt x="65" y="101"/>
                </a:cubicBezTo>
                <a:cubicBezTo>
                  <a:pt x="65" y="102"/>
                  <a:pt x="66" y="103"/>
                  <a:pt x="67" y="103"/>
                </a:cubicBezTo>
                <a:cubicBezTo>
                  <a:pt x="67" y="103"/>
                  <a:pt x="67" y="104"/>
                  <a:pt x="67" y="104"/>
                </a:cubicBezTo>
                <a:cubicBezTo>
                  <a:pt x="67" y="104"/>
                  <a:pt x="68" y="105"/>
                  <a:pt x="68" y="105"/>
                </a:cubicBezTo>
                <a:cubicBezTo>
                  <a:pt x="69" y="105"/>
                  <a:pt x="70" y="106"/>
                  <a:pt x="70" y="107"/>
                </a:cubicBezTo>
                <a:cubicBezTo>
                  <a:pt x="70" y="107"/>
                  <a:pt x="71" y="108"/>
                  <a:pt x="72" y="109"/>
                </a:cubicBezTo>
                <a:cubicBezTo>
                  <a:pt x="72" y="110"/>
                  <a:pt x="72" y="111"/>
                  <a:pt x="72" y="112"/>
                </a:cubicBezTo>
                <a:cubicBezTo>
                  <a:pt x="73" y="112"/>
                  <a:pt x="73" y="113"/>
                  <a:pt x="73" y="114"/>
                </a:cubicBezTo>
                <a:cubicBezTo>
                  <a:pt x="73" y="115"/>
                  <a:pt x="74" y="116"/>
                  <a:pt x="75" y="116"/>
                </a:cubicBezTo>
                <a:cubicBezTo>
                  <a:pt x="75" y="116"/>
                  <a:pt x="75" y="117"/>
                  <a:pt x="75" y="117"/>
                </a:cubicBezTo>
                <a:cubicBezTo>
                  <a:pt x="75" y="118"/>
                  <a:pt x="75" y="118"/>
                  <a:pt x="75" y="119"/>
                </a:cubicBezTo>
                <a:cubicBezTo>
                  <a:pt x="76" y="120"/>
                  <a:pt x="76" y="120"/>
                  <a:pt x="76" y="121"/>
                </a:cubicBezTo>
                <a:cubicBezTo>
                  <a:pt x="77" y="122"/>
                  <a:pt x="78" y="122"/>
                  <a:pt x="78" y="123"/>
                </a:cubicBezTo>
                <a:cubicBezTo>
                  <a:pt x="79" y="123"/>
                  <a:pt x="79" y="124"/>
                  <a:pt x="80" y="125"/>
                </a:cubicBezTo>
                <a:cubicBezTo>
                  <a:pt x="81" y="125"/>
                  <a:pt x="81" y="126"/>
                  <a:pt x="81" y="127"/>
                </a:cubicBezTo>
                <a:cubicBezTo>
                  <a:pt x="81" y="128"/>
                  <a:pt x="82" y="129"/>
                  <a:pt x="83" y="129"/>
                </a:cubicBezTo>
                <a:cubicBezTo>
                  <a:pt x="83" y="130"/>
                  <a:pt x="83" y="130"/>
                  <a:pt x="84" y="130"/>
                </a:cubicBezTo>
                <a:cubicBezTo>
                  <a:pt x="84" y="130"/>
                  <a:pt x="85" y="130"/>
                  <a:pt x="85" y="131"/>
                </a:cubicBezTo>
                <a:cubicBezTo>
                  <a:pt x="86" y="131"/>
                  <a:pt x="85" y="132"/>
                  <a:pt x="86" y="133"/>
                </a:cubicBezTo>
                <a:cubicBezTo>
                  <a:pt x="86" y="134"/>
                  <a:pt x="85" y="135"/>
                  <a:pt x="85" y="135"/>
                </a:cubicBezTo>
                <a:cubicBezTo>
                  <a:pt x="86" y="136"/>
                  <a:pt x="86" y="136"/>
                  <a:pt x="86" y="137"/>
                </a:cubicBezTo>
                <a:cubicBezTo>
                  <a:pt x="86" y="138"/>
                  <a:pt x="87" y="139"/>
                  <a:pt x="87" y="140"/>
                </a:cubicBezTo>
                <a:cubicBezTo>
                  <a:pt x="88" y="141"/>
                  <a:pt x="89" y="143"/>
                  <a:pt x="89" y="144"/>
                </a:cubicBezTo>
                <a:cubicBezTo>
                  <a:pt x="89" y="146"/>
                  <a:pt x="89" y="146"/>
                  <a:pt x="90" y="147"/>
                </a:cubicBezTo>
                <a:cubicBezTo>
                  <a:pt x="91" y="147"/>
                  <a:pt x="90" y="148"/>
                  <a:pt x="91" y="148"/>
                </a:cubicBezTo>
                <a:cubicBezTo>
                  <a:pt x="92" y="148"/>
                  <a:pt x="94" y="148"/>
                  <a:pt x="95" y="149"/>
                </a:cubicBezTo>
                <a:cubicBezTo>
                  <a:pt x="95" y="149"/>
                  <a:pt x="96" y="150"/>
                  <a:pt x="96" y="150"/>
                </a:cubicBezTo>
                <a:cubicBezTo>
                  <a:pt x="97" y="150"/>
                  <a:pt x="97" y="151"/>
                  <a:pt x="98" y="151"/>
                </a:cubicBezTo>
                <a:cubicBezTo>
                  <a:pt x="100" y="151"/>
                  <a:pt x="100" y="153"/>
                  <a:pt x="102" y="153"/>
                </a:cubicBezTo>
                <a:cubicBezTo>
                  <a:pt x="103" y="153"/>
                  <a:pt x="105" y="153"/>
                  <a:pt x="106" y="153"/>
                </a:cubicBezTo>
                <a:cubicBezTo>
                  <a:pt x="108" y="153"/>
                  <a:pt x="109" y="153"/>
                  <a:pt x="110" y="154"/>
                </a:cubicBezTo>
                <a:cubicBezTo>
                  <a:pt x="111" y="155"/>
                  <a:pt x="113" y="157"/>
                  <a:pt x="113" y="156"/>
                </a:cubicBezTo>
                <a:cubicBezTo>
                  <a:pt x="113" y="155"/>
                  <a:pt x="114" y="155"/>
                  <a:pt x="115" y="155"/>
                </a:cubicBezTo>
                <a:cubicBezTo>
                  <a:pt x="116" y="154"/>
                  <a:pt x="116" y="154"/>
                  <a:pt x="116" y="153"/>
                </a:cubicBezTo>
                <a:cubicBezTo>
                  <a:pt x="116" y="153"/>
                  <a:pt x="115" y="155"/>
                  <a:pt x="115" y="154"/>
                </a:cubicBezTo>
                <a:cubicBezTo>
                  <a:pt x="115" y="154"/>
                  <a:pt x="115" y="153"/>
                  <a:pt x="115" y="153"/>
                </a:cubicBezTo>
                <a:cubicBezTo>
                  <a:pt x="115" y="154"/>
                  <a:pt x="114" y="154"/>
                  <a:pt x="114" y="154"/>
                </a:cubicBezTo>
                <a:cubicBezTo>
                  <a:pt x="114" y="155"/>
                  <a:pt x="113" y="153"/>
                  <a:pt x="114" y="153"/>
                </a:cubicBezTo>
                <a:cubicBezTo>
                  <a:pt x="114" y="153"/>
                  <a:pt x="115" y="153"/>
                  <a:pt x="115" y="153"/>
                </a:cubicBezTo>
                <a:cubicBezTo>
                  <a:pt x="114" y="153"/>
                  <a:pt x="114" y="152"/>
                  <a:pt x="114" y="152"/>
                </a:cubicBezTo>
                <a:cubicBezTo>
                  <a:pt x="114" y="151"/>
                  <a:pt x="114" y="151"/>
                  <a:pt x="114" y="150"/>
                </a:cubicBezTo>
                <a:cubicBezTo>
                  <a:pt x="113" y="149"/>
                  <a:pt x="112" y="148"/>
                  <a:pt x="112" y="147"/>
                </a:cubicBezTo>
                <a:cubicBezTo>
                  <a:pt x="112" y="147"/>
                  <a:pt x="112" y="146"/>
                  <a:pt x="112" y="146"/>
                </a:cubicBezTo>
                <a:cubicBezTo>
                  <a:pt x="112" y="145"/>
                  <a:pt x="112" y="145"/>
                  <a:pt x="112" y="144"/>
                </a:cubicBezTo>
                <a:cubicBezTo>
                  <a:pt x="111" y="143"/>
                  <a:pt x="111" y="142"/>
                  <a:pt x="111" y="141"/>
                </a:cubicBezTo>
                <a:cubicBezTo>
                  <a:pt x="111" y="141"/>
                  <a:pt x="111" y="141"/>
                  <a:pt x="111" y="142"/>
                </a:cubicBezTo>
                <a:cubicBezTo>
                  <a:pt x="112" y="142"/>
                  <a:pt x="110" y="141"/>
                  <a:pt x="111" y="140"/>
                </a:cubicBezTo>
                <a:cubicBezTo>
                  <a:pt x="111" y="140"/>
                  <a:pt x="110" y="140"/>
                  <a:pt x="111" y="140"/>
                </a:cubicBezTo>
                <a:cubicBezTo>
                  <a:pt x="111" y="140"/>
                  <a:pt x="111" y="140"/>
                  <a:pt x="112" y="139"/>
                </a:cubicBezTo>
                <a:cubicBezTo>
                  <a:pt x="112" y="139"/>
                  <a:pt x="112" y="138"/>
                  <a:pt x="112" y="138"/>
                </a:cubicBezTo>
                <a:cubicBezTo>
                  <a:pt x="112" y="137"/>
                  <a:pt x="113" y="136"/>
                  <a:pt x="112" y="136"/>
                </a:cubicBezTo>
                <a:cubicBezTo>
                  <a:pt x="111" y="136"/>
                  <a:pt x="110" y="136"/>
                  <a:pt x="109" y="136"/>
                </a:cubicBezTo>
                <a:cubicBezTo>
                  <a:pt x="108" y="136"/>
                  <a:pt x="109" y="135"/>
                  <a:pt x="109" y="135"/>
                </a:cubicBezTo>
                <a:cubicBezTo>
                  <a:pt x="108" y="134"/>
                  <a:pt x="108" y="134"/>
                  <a:pt x="108" y="133"/>
                </a:cubicBezTo>
                <a:cubicBezTo>
                  <a:pt x="108" y="133"/>
                  <a:pt x="109" y="135"/>
                  <a:pt x="110" y="135"/>
                </a:cubicBezTo>
                <a:cubicBezTo>
                  <a:pt x="111" y="135"/>
                  <a:pt x="112" y="134"/>
                  <a:pt x="112" y="135"/>
                </a:cubicBezTo>
                <a:cubicBezTo>
                  <a:pt x="112" y="135"/>
                  <a:pt x="111" y="135"/>
                  <a:pt x="111" y="135"/>
                </a:cubicBezTo>
                <a:cubicBezTo>
                  <a:pt x="111" y="136"/>
                  <a:pt x="112" y="135"/>
                  <a:pt x="112" y="135"/>
                </a:cubicBezTo>
                <a:cubicBezTo>
                  <a:pt x="113" y="133"/>
                  <a:pt x="113" y="132"/>
                  <a:pt x="114" y="131"/>
                </a:cubicBezTo>
                <a:cubicBezTo>
                  <a:pt x="114" y="131"/>
                  <a:pt x="114" y="130"/>
                  <a:pt x="114" y="129"/>
                </a:cubicBezTo>
                <a:cubicBezTo>
                  <a:pt x="113" y="129"/>
                  <a:pt x="113" y="129"/>
                  <a:pt x="113" y="128"/>
                </a:cubicBezTo>
                <a:cubicBezTo>
                  <a:pt x="113" y="127"/>
                  <a:pt x="112" y="128"/>
                  <a:pt x="111" y="127"/>
                </a:cubicBezTo>
                <a:cubicBezTo>
                  <a:pt x="111" y="127"/>
                  <a:pt x="113" y="127"/>
                  <a:pt x="113" y="127"/>
                </a:cubicBezTo>
                <a:cubicBezTo>
                  <a:pt x="114" y="127"/>
                  <a:pt x="114" y="127"/>
                  <a:pt x="115" y="128"/>
                </a:cubicBezTo>
                <a:cubicBezTo>
                  <a:pt x="115" y="128"/>
                  <a:pt x="115" y="127"/>
                  <a:pt x="116" y="127"/>
                </a:cubicBezTo>
                <a:cubicBezTo>
                  <a:pt x="116" y="126"/>
                  <a:pt x="118" y="125"/>
                  <a:pt x="117" y="124"/>
                </a:cubicBezTo>
                <a:cubicBezTo>
                  <a:pt x="117" y="124"/>
                  <a:pt x="117" y="124"/>
                  <a:pt x="116" y="125"/>
                </a:cubicBezTo>
                <a:cubicBezTo>
                  <a:pt x="116" y="125"/>
                  <a:pt x="115" y="124"/>
                  <a:pt x="115" y="124"/>
                </a:cubicBezTo>
                <a:cubicBezTo>
                  <a:pt x="115" y="124"/>
                  <a:pt x="116" y="124"/>
                  <a:pt x="116" y="123"/>
                </a:cubicBezTo>
                <a:cubicBezTo>
                  <a:pt x="116" y="123"/>
                  <a:pt x="115" y="123"/>
                  <a:pt x="116" y="123"/>
                </a:cubicBezTo>
                <a:cubicBezTo>
                  <a:pt x="116" y="123"/>
                  <a:pt x="117" y="123"/>
                  <a:pt x="117" y="123"/>
                </a:cubicBezTo>
                <a:cubicBezTo>
                  <a:pt x="118" y="122"/>
                  <a:pt x="117" y="124"/>
                  <a:pt x="118" y="123"/>
                </a:cubicBezTo>
                <a:cubicBezTo>
                  <a:pt x="118" y="123"/>
                  <a:pt x="118" y="122"/>
                  <a:pt x="119" y="122"/>
                </a:cubicBezTo>
                <a:cubicBezTo>
                  <a:pt x="119" y="121"/>
                  <a:pt x="118" y="124"/>
                  <a:pt x="119" y="123"/>
                </a:cubicBezTo>
                <a:cubicBezTo>
                  <a:pt x="119" y="123"/>
                  <a:pt x="121" y="122"/>
                  <a:pt x="121" y="121"/>
                </a:cubicBezTo>
                <a:cubicBezTo>
                  <a:pt x="121" y="121"/>
                  <a:pt x="120" y="120"/>
                  <a:pt x="120" y="120"/>
                </a:cubicBezTo>
                <a:cubicBezTo>
                  <a:pt x="120" y="119"/>
                  <a:pt x="120" y="118"/>
                  <a:pt x="120" y="118"/>
                </a:cubicBezTo>
                <a:cubicBezTo>
                  <a:pt x="121" y="120"/>
                  <a:pt x="122" y="121"/>
                  <a:pt x="123" y="120"/>
                </a:cubicBezTo>
                <a:cubicBezTo>
                  <a:pt x="124" y="120"/>
                  <a:pt x="125" y="119"/>
                  <a:pt x="125" y="119"/>
                </a:cubicBezTo>
                <a:cubicBezTo>
                  <a:pt x="126" y="118"/>
                  <a:pt x="123" y="119"/>
                  <a:pt x="124" y="118"/>
                </a:cubicBezTo>
                <a:cubicBezTo>
                  <a:pt x="124" y="117"/>
                  <a:pt x="124" y="118"/>
                  <a:pt x="123" y="117"/>
                </a:cubicBezTo>
                <a:cubicBezTo>
                  <a:pt x="123" y="116"/>
                  <a:pt x="122" y="115"/>
                  <a:pt x="122" y="115"/>
                </a:cubicBezTo>
                <a:cubicBezTo>
                  <a:pt x="123" y="115"/>
                  <a:pt x="123" y="115"/>
                  <a:pt x="124" y="116"/>
                </a:cubicBezTo>
                <a:cubicBezTo>
                  <a:pt x="125" y="117"/>
                  <a:pt x="125" y="117"/>
                  <a:pt x="126" y="116"/>
                </a:cubicBezTo>
                <a:cubicBezTo>
                  <a:pt x="126" y="116"/>
                  <a:pt x="125" y="115"/>
                  <a:pt x="125" y="115"/>
                </a:cubicBezTo>
                <a:cubicBezTo>
                  <a:pt x="125" y="114"/>
                  <a:pt x="126" y="116"/>
                  <a:pt x="126" y="116"/>
                </a:cubicBezTo>
                <a:cubicBezTo>
                  <a:pt x="126" y="116"/>
                  <a:pt x="127" y="116"/>
                  <a:pt x="127" y="115"/>
                </a:cubicBezTo>
                <a:cubicBezTo>
                  <a:pt x="128" y="115"/>
                  <a:pt x="128" y="116"/>
                  <a:pt x="128" y="116"/>
                </a:cubicBezTo>
                <a:cubicBezTo>
                  <a:pt x="128" y="116"/>
                  <a:pt x="128" y="116"/>
                  <a:pt x="129" y="116"/>
                </a:cubicBezTo>
                <a:cubicBezTo>
                  <a:pt x="129" y="116"/>
                  <a:pt x="128" y="117"/>
                  <a:pt x="128" y="117"/>
                </a:cubicBezTo>
                <a:cubicBezTo>
                  <a:pt x="129" y="116"/>
                  <a:pt x="129" y="116"/>
                  <a:pt x="130" y="116"/>
                </a:cubicBezTo>
                <a:cubicBezTo>
                  <a:pt x="130" y="116"/>
                  <a:pt x="130" y="117"/>
                  <a:pt x="129" y="117"/>
                </a:cubicBezTo>
                <a:cubicBezTo>
                  <a:pt x="129" y="117"/>
                  <a:pt x="127" y="118"/>
                  <a:pt x="128" y="118"/>
                </a:cubicBezTo>
                <a:cubicBezTo>
                  <a:pt x="130" y="117"/>
                  <a:pt x="132" y="116"/>
                  <a:pt x="134" y="115"/>
                </a:cubicBezTo>
                <a:cubicBezTo>
                  <a:pt x="134" y="115"/>
                  <a:pt x="132" y="116"/>
                  <a:pt x="132" y="116"/>
                </a:cubicBezTo>
                <a:cubicBezTo>
                  <a:pt x="131" y="115"/>
                  <a:pt x="132" y="115"/>
                  <a:pt x="133" y="115"/>
                </a:cubicBezTo>
                <a:cubicBezTo>
                  <a:pt x="134" y="114"/>
                  <a:pt x="134" y="115"/>
                  <a:pt x="135" y="114"/>
                </a:cubicBezTo>
                <a:cubicBezTo>
                  <a:pt x="136" y="114"/>
                  <a:pt x="136" y="113"/>
                  <a:pt x="137" y="113"/>
                </a:cubicBezTo>
                <a:cubicBezTo>
                  <a:pt x="138" y="113"/>
                  <a:pt x="138" y="112"/>
                  <a:pt x="139" y="112"/>
                </a:cubicBezTo>
                <a:cubicBezTo>
                  <a:pt x="140" y="111"/>
                  <a:pt x="140" y="111"/>
                  <a:pt x="141" y="110"/>
                </a:cubicBezTo>
                <a:cubicBezTo>
                  <a:pt x="141" y="110"/>
                  <a:pt x="141" y="109"/>
                  <a:pt x="142" y="108"/>
                </a:cubicBezTo>
                <a:cubicBezTo>
                  <a:pt x="142" y="108"/>
                  <a:pt x="143" y="107"/>
                  <a:pt x="143" y="106"/>
                </a:cubicBezTo>
                <a:cubicBezTo>
                  <a:pt x="144" y="106"/>
                  <a:pt x="144" y="106"/>
                  <a:pt x="144" y="106"/>
                </a:cubicBezTo>
                <a:cubicBezTo>
                  <a:pt x="144" y="106"/>
                  <a:pt x="145" y="105"/>
                  <a:pt x="145" y="105"/>
                </a:cubicBezTo>
                <a:cubicBezTo>
                  <a:pt x="144" y="105"/>
                  <a:pt x="144" y="105"/>
                  <a:pt x="144" y="104"/>
                </a:cubicBezTo>
                <a:cubicBezTo>
                  <a:pt x="144" y="104"/>
                  <a:pt x="144" y="103"/>
                  <a:pt x="144" y="103"/>
                </a:cubicBezTo>
                <a:cubicBezTo>
                  <a:pt x="143" y="103"/>
                  <a:pt x="143" y="103"/>
                  <a:pt x="143" y="102"/>
                </a:cubicBezTo>
                <a:cubicBezTo>
                  <a:pt x="143" y="102"/>
                  <a:pt x="142" y="101"/>
                  <a:pt x="143" y="100"/>
                </a:cubicBezTo>
                <a:cubicBezTo>
                  <a:pt x="143" y="100"/>
                  <a:pt x="144" y="101"/>
                  <a:pt x="144" y="101"/>
                </a:cubicBezTo>
                <a:cubicBezTo>
                  <a:pt x="144" y="101"/>
                  <a:pt x="145" y="100"/>
                  <a:pt x="145" y="100"/>
                </a:cubicBezTo>
                <a:cubicBezTo>
                  <a:pt x="145" y="100"/>
                  <a:pt x="146" y="99"/>
                  <a:pt x="146" y="100"/>
                </a:cubicBezTo>
                <a:cubicBezTo>
                  <a:pt x="146" y="101"/>
                  <a:pt x="146" y="102"/>
                  <a:pt x="146" y="103"/>
                </a:cubicBezTo>
                <a:cubicBezTo>
                  <a:pt x="146" y="103"/>
                  <a:pt x="148" y="102"/>
                  <a:pt x="150" y="102"/>
                </a:cubicBezTo>
                <a:cubicBezTo>
                  <a:pt x="150" y="102"/>
                  <a:pt x="148" y="103"/>
                  <a:pt x="148" y="103"/>
                </a:cubicBezTo>
                <a:cubicBezTo>
                  <a:pt x="147" y="104"/>
                  <a:pt x="146" y="105"/>
                  <a:pt x="146" y="105"/>
                </a:cubicBezTo>
                <a:cubicBezTo>
                  <a:pt x="146" y="106"/>
                  <a:pt x="147" y="104"/>
                  <a:pt x="148" y="104"/>
                </a:cubicBezTo>
                <a:cubicBezTo>
                  <a:pt x="149" y="103"/>
                  <a:pt x="150" y="103"/>
                  <a:pt x="151" y="102"/>
                </a:cubicBezTo>
                <a:cubicBezTo>
                  <a:pt x="153" y="101"/>
                  <a:pt x="155" y="101"/>
                  <a:pt x="157" y="100"/>
                </a:cubicBezTo>
                <a:cubicBezTo>
                  <a:pt x="157" y="100"/>
                  <a:pt x="157" y="100"/>
                  <a:pt x="157" y="100"/>
                </a:cubicBezTo>
                <a:cubicBezTo>
                  <a:pt x="157" y="100"/>
                  <a:pt x="157" y="100"/>
                  <a:pt x="157" y="100"/>
                </a:cubicBezTo>
                <a:cubicBezTo>
                  <a:pt x="156" y="99"/>
                  <a:pt x="156" y="98"/>
                  <a:pt x="156" y="98"/>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TN outline"/>
          <p:cNvSpPr>
            <a:spLocks/>
          </p:cNvSpPr>
          <p:nvPr/>
        </p:nvSpPr>
        <p:spPr bwMode="auto">
          <a:xfrm>
            <a:off x="6657975" y="3794125"/>
            <a:ext cx="1082675" cy="382588"/>
          </a:xfrm>
          <a:custGeom>
            <a:avLst/>
            <a:gdLst>
              <a:gd name="T0" fmla="*/ 69 w 96"/>
              <a:gd name="T1" fmla="*/ 5 h 34"/>
              <a:gd name="T2" fmla="*/ 64 w 96"/>
              <a:gd name="T3" fmla="*/ 5 h 34"/>
              <a:gd name="T4" fmla="*/ 53 w 96"/>
              <a:gd name="T5" fmla="*/ 6 h 34"/>
              <a:gd name="T6" fmla="*/ 43 w 96"/>
              <a:gd name="T7" fmla="*/ 7 h 34"/>
              <a:gd name="T8" fmla="*/ 33 w 96"/>
              <a:gd name="T9" fmla="*/ 8 h 34"/>
              <a:gd name="T10" fmla="*/ 28 w 96"/>
              <a:gd name="T11" fmla="*/ 9 h 34"/>
              <a:gd name="T12" fmla="*/ 24 w 96"/>
              <a:gd name="T13" fmla="*/ 8 h 34"/>
              <a:gd name="T14" fmla="*/ 24 w 96"/>
              <a:gd name="T15" fmla="*/ 10 h 34"/>
              <a:gd name="T16" fmla="*/ 23 w 96"/>
              <a:gd name="T17" fmla="*/ 11 h 34"/>
              <a:gd name="T18" fmla="*/ 18 w 96"/>
              <a:gd name="T19" fmla="*/ 12 h 34"/>
              <a:gd name="T20" fmla="*/ 7 w 96"/>
              <a:gd name="T21" fmla="*/ 14 h 34"/>
              <a:gd name="T22" fmla="*/ 7 w 96"/>
              <a:gd name="T23" fmla="*/ 15 h 34"/>
              <a:gd name="T24" fmla="*/ 7 w 96"/>
              <a:gd name="T25" fmla="*/ 16 h 34"/>
              <a:gd name="T26" fmla="*/ 6 w 96"/>
              <a:gd name="T27" fmla="*/ 17 h 34"/>
              <a:gd name="T28" fmla="*/ 6 w 96"/>
              <a:gd name="T29" fmla="*/ 19 h 34"/>
              <a:gd name="T30" fmla="*/ 6 w 96"/>
              <a:gd name="T31" fmla="*/ 21 h 34"/>
              <a:gd name="T32" fmla="*/ 5 w 96"/>
              <a:gd name="T33" fmla="*/ 22 h 34"/>
              <a:gd name="T34" fmla="*/ 5 w 96"/>
              <a:gd name="T35" fmla="*/ 22 h 34"/>
              <a:gd name="T36" fmla="*/ 4 w 96"/>
              <a:gd name="T37" fmla="*/ 24 h 34"/>
              <a:gd name="T38" fmla="*/ 3 w 96"/>
              <a:gd name="T39" fmla="*/ 25 h 34"/>
              <a:gd name="T40" fmla="*/ 4 w 96"/>
              <a:gd name="T41" fmla="*/ 26 h 34"/>
              <a:gd name="T42" fmla="*/ 2 w 96"/>
              <a:gd name="T43" fmla="*/ 27 h 34"/>
              <a:gd name="T44" fmla="*/ 1 w 96"/>
              <a:gd name="T45" fmla="*/ 29 h 34"/>
              <a:gd name="T46" fmla="*/ 1 w 96"/>
              <a:gd name="T47" fmla="*/ 29 h 34"/>
              <a:gd name="T48" fmla="*/ 2 w 96"/>
              <a:gd name="T49" fmla="*/ 32 h 34"/>
              <a:gd name="T50" fmla="*/ 1 w 96"/>
              <a:gd name="T51" fmla="*/ 34 h 34"/>
              <a:gd name="T52" fmla="*/ 24 w 96"/>
              <a:gd name="T53" fmla="*/ 33 h 34"/>
              <a:gd name="T54" fmla="*/ 54 w 96"/>
              <a:gd name="T55" fmla="*/ 29 h 34"/>
              <a:gd name="T56" fmla="*/ 69 w 96"/>
              <a:gd name="T57" fmla="*/ 28 h 34"/>
              <a:gd name="T58" fmla="*/ 69 w 96"/>
              <a:gd name="T59" fmla="*/ 25 h 34"/>
              <a:gd name="T60" fmla="*/ 72 w 96"/>
              <a:gd name="T61" fmla="*/ 23 h 34"/>
              <a:gd name="T62" fmla="*/ 73 w 96"/>
              <a:gd name="T63" fmla="*/ 20 h 34"/>
              <a:gd name="T64" fmla="*/ 75 w 96"/>
              <a:gd name="T65" fmla="*/ 18 h 34"/>
              <a:gd name="T66" fmla="*/ 78 w 96"/>
              <a:gd name="T67" fmla="*/ 18 h 34"/>
              <a:gd name="T68" fmla="*/ 80 w 96"/>
              <a:gd name="T69" fmla="*/ 16 h 34"/>
              <a:gd name="T70" fmla="*/ 84 w 96"/>
              <a:gd name="T71" fmla="*/ 12 h 34"/>
              <a:gd name="T72" fmla="*/ 84 w 96"/>
              <a:gd name="T73" fmla="*/ 11 h 34"/>
              <a:gd name="T74" fmla="*/ 87 w 96"/>
              <a:gd name="T75" fmla="*/ 10 h 34"/>
              <a:gd name="T76" fmla="*/ 88 w 96"/>
              <a:gd name="T77" fmla="*/ 11 h 34"/>
              <a:gd name="T78" fmla="*/ 89 w 96"/>
              <a:gd name="T79" fmla="*/ 10 h 34"/>
              <a:gd name="T80" fmla="*/ 90 w 96"/>
              <a:gd name="T81" fmla="*/ 8 h 34"/>
              <a:gd name="T82" fmla="*/ 94 w 96"/>
              <a:gd name="T83" fmla="*/ 6 h 34"/>
              <a:gd name="T84" fmla="*/ 96 w 96"/>
              <a:gd name="T85" fmla="*/ 3 h 34"/>
              <a:gd name="T86" fmla="*/ 96 w 96"/>
              <a:gd name="T87" fmla="*/ 2 h 34"/>
              <a:gd name="T88" fmla="*/ 94 w 96"/>
              <a:gd name="T89" fmla="*/ 1 h 34"/>
              <a:gd name="T90" fmla="*/ 89 w 96"/>
              <a:gd name="T91" fmla="*/ 2 h 34"/>
              <a:gd name="T92" fmla="*/ 80 w 96"/>
              <a:gd name="T93" fmla="*/ 3 h 34"/>
              <a:gd name="T94" fmla="*/ 69 w 96"/>
              <a:gd name="T95"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6" h="34">
                <a:moveTo>
                  <a:pt x="69" y="5"/>
                </a:moveTo>
                <a:cubicBezTo>
                  <a:pt x="69" y="5"/>
                  <a:pt x="69" y="5"/>
                  <a:pt x="69" y="5"/>
                </a:cubicBezTo>
                <a:cubicBezTo>
                  <a:pt x="68" y="5"/>
                  <a:pt x="67" y="5"/>
                  <a:pt x="66" y="5"/>
                </a:cubicBezTo>
                <a:cubicBezTo>
                  <a:pt x="65" y="5"/>
                  <a:pt x="64" y="5"/>
                  <a:pt x="64" y="5"/>
                </a:cubicBezTo>
                <a:cubicBezTo>
                  <a:pt x="62" y="5"/>
                  <a:pt x="61" y="6"/>
                  <a:pt x="60" y="6"/>
                </a:cubicBezTo>
                <a:cubicBezTo>
                  <a:pt x="58" y="6"/>
                  <a:pt x="55" y="6"/>
                  <a:pt x="53" y="6"/>
                </a:cubicBezTo>
                <a:cubicBezTo>
                  <a:pt x="51" y="7"/>
                  <a:pt x="48" y="7"/>
                  <a:pt x="45" y="7"/>
                </a:cubicBezTo>
                <a:cubicBezTo>
                  <a:pt x="44" y="7"/>
                  <a:pt x="43" y="7"/>
                  <a:pt x="43" y="7"/>
                </a:cubicBezTo>
                <a:cubicBezTo>
                  <a:pt x="41" y="7"/>
                  <a:pt x="38" y="7"/>
                  <a:pt x="36" y="8"/>
                </a:cubicBezTo>
                <a:cubicBezTo>
                  <a:pt x="35" y="8"/>
                  <a:pt x="34" y="8"/>
                  <a:pt x="33" y="8"/>
                </a:cubicBezTo>
                <a:cubicBezTo>
                  <a:pt x="32" y="8"/>
                  <a:pt x="31" y="8"/>
                  <a:pt x="31" y="8"/>
                </a:cubicBezTo>
                <a:cubicBezTo>
                  <a:pt x="30" y="9"/>
                  <a:pt x="29" y="9"/>
                  <a:pt x="28" y="9"/>
                </a:cubicBezTo>
                <a:cubicBezTo>
                  <a:pt x="27" y="9"/>
                  <a:pt x="26" y="9"/>
                  <a:pt x="25" y="8"/>
                </a:cubicBezTo>
                <a:cubicBezTo>
                  <a:pt x="25" y="8"/>
                  <a:pt x="24" y="8"/>
                  <a:pt x="24" y="8"/>
                </a:cubicBezTo>
                <a:cubicBezTo>
                  <a:pt x="24" y="8"/>
                  <a:pt x="24" y="8"/>
                  <a:pt x="24" y="8"/>
                </a:cubicBezTo>
                <a:cubicBezTo>
                  <a:pt x="24" y="9"/>
                  <a:pt x="24" y="10"/>
                  <a:pt x="24" y="10"/>
                </a:cubicBezTo>
                <a:cubicBezTo>
                  <a:pt x="24" y="11"/>
                  <a:pt x="24" y="11"/>
                  <a:pt x="24" y="11"/>
                </a:cubicBezTo>
                <a:cubicBezTo>
                  <a:pt x="24" y="11"/>
                  <a:pt x="23" y="11"/>
                  <a:pt x="23" y="11"/>
                </a:cubicBezTo>
                <a:cubicBezTo>
                  <a:pt x="23" y="11"/>
                  <a:pt x="23" y="11"/>
                  <a:pt x="22" y="11"/>
                </a:cubicBezTo>
                <a:cubicBezTo>
                  <a:pt x="18" y="12"/>
                  <a:pt x="18" y="12"/>
                  <a:pt x="18" y="12"/>
                </a:cubicBezTo>
                <a:cubicBezTo>
                  <a:pt x="15" y="12"/>
                  <a:pt x="12" y="12"/>
                  <a:pt x="8" y="13"/>
                </a:cubicBezTo>
                <a:cubicBezTo>
                  <a:pt x="8" y="13"/>
                  <a:pt x="8" y="14"/>
                  <a:pt x="7" y="14"/>
                </a:cubicBezTo>
                <a:cubicBezTo>
                  <a:pt x="7" y="14"/>
                  <a:pt x="7" y="15"/>
                  <a:pt x="7" y="15"/>
                </a:cubicBezTo>
                <a:cubicBezTo>
                  <a:pt x="7" y="15"/>
                  <a:pt x="7" y="15"/>
                  <a:pt x="7" y="15"/>
                </a:cubicBezTo>
                <a:cubicBezTo>
                  <a:pt x="7" y="15"/>
                  <a:pt x="7" y="15"/>
                  <a:pt x="7" y="16"/>
                </a:cubicBezTo>
                <a:cubicBezTo>
                  <a:pt x="7" y="16"/>
                  <a:pt x="7" y="16"/>
                  <a:pt x="7" y="16"/>
                </a:cubicBezTo>
                <a:cubicBezTo>
                  <a:pt x="6" y="16"/>
                  <a:pt x="6" y="16"/>
                  <a:pt x="6" y="17"/>
                </a:cubicBezTo>
                <a:cubicBezTo>
                  <a:pt x="6" y="17"/>
                  <a:pt x="6" y="17"/>
                  <a:pt x="6" y="17"/>
                </a:cubicBezTo>
                <a:cubicBezTo>
                  <a:pt x="6" y="17"/>
                  <a:pt x="7" y="18"/>
                  <a:pt x="6" y="18"/>
                </a:cubicBezTo>
                <a:cubicBezTo>
                  <a:pt x="6" y="19"/>
                  <a:pt x="6" y="19"/>
                  <a:pt x="6" y="19"/>
                </a:cubicBezTo>
                <a:cubicBezTo>
                  <a:pt x="6" y="19"/>
                  <a:pt x="6" y="20"/>
                  <a:pt x="6" y="20"/>
                </a:cubicBezTo>
                <a:cubicBezTo>
                  <a:pt x="6" y="20"/>
                  <a:pt x="6" y="21"/>
                  <a:pt x="6" y="21"/>
                </a:cubicBezTo>
                <a:cubicBezTo>
                  <a:pt x="6" y="21"/>
                  <a:pt x="6" y="21"/>
                  <a:pt x="6" y="21"/>
                </a:cubicBezTo>
                <a:cubicBezTo>
                  <a:pt x="6" y="22"/>
                  <a:pt x="5" y="22"/>
                  <a:pt x="5" y="22"/>
                </a:cubicBezTo>
                <a:cubicBezTo>
                  <a:pt x="5" y="22"/>
                  <a:pt x="5" y="22"/>
                  <a:pt x="5" y="22"/>
                </a:cubicBezTo>
                <a:cubicBezTo>
                  <a:pt x="5" y="22"/>
                  <a:pt x="5" y="22"/>
                  <a:pt x="5" y="22"/>
                </a:cubicBezTo>
                <a:cubicBezTo>
                  <a:pt x="5" y="22"/>
                  <a:pt x="6" y="23"/>
                  <a:pt x="5" y="23"/>
                </a:cubicBezTo>
                <a:cubicBezTo>
                  <a:pt x="5" y="24"/>
                  <a:pt x="4" y="24"/>
                  <a:pt x="4" y="24"/>
                </a:cubicBezTo>
                <a:cubicBezTo>
                  <a:pt x="4" y="24"/>
                  <a:pt x="4" y="24"/>
                  <a:pt x="3" y="24"/>
                </a:cubicBezTo>
                <a:cubicBezTo>
                  <a:pt x="3" y="24"/>
                  <a:pt x="3" y="24"/>
                  <a:pt x="3" y="25"/>
                </a:cubicBezTo>
                <a:cubicBezTo>
                  <a:pt x="4" y="25"/>
                  <a:pt x="4" y="25"/>
                  <a:pt x="4" y="25"/>
                </a:cubicBezTo>
                <a:cubicBezTo>
                  <a:pt x="4" y="26"/>
                  <a:pt x="4" y="26"/>
                  <a:pt x="4" y="26"/>
                </a:cubicBezTo>
                <a:cubicBezTo>
                  <a:pt x="3" y="26"/>
                  <a:pt x="3" y="26"/>
                  <a:pt x="3" y="26"/>
                </a:cubicBezTo>
                <a:cubicBezTo>
                  <a:pt x="3" y="26"/>
                  <a:pt x="2" y="27"/>
                  <a:pt x="2" y="27"/>
                </a:cubicBezTo>
                <a:cubicBezTo>
                  <a:pt x="2" y="27"/>
                  <a:pt x="3" y="27"/>
                  <a:pt x="2" y="28"/>
                </a:cubicBezTo>
                <a:cubicBezTo>
                  <a:pt x="2" y="28"/>
                  <a:pt x="2" y="28"/>
                  <a:pt x="1" y="29"/>
                </a:cubicBezTo>
                <a:cubicBezTo>
                  <a:pt x="1" y="29"/>
                  <a:pt x="1" y="29"/>
                  <a:pt x="1" y="29"/>
                </a:cubicBezTo>
                <a:cubicBezTo>
                  <a:pt x="1" y="29"/>
                  <a:pt x="1" y="29"/>
                  <a:pt x="1" y="29"/>
                </a:cubicBezTo>
                <a:cubicBezTo>
                  <a:pt x="1" y="29"/>
                  <a:pt x="1" y="30"/>
                  <a:pt x="2" y="30"/>
                </a:cubicBezTo>
                <a:cubicBezTo>
                  <a:pt x="2" y="31"/>
                  <a:pt x="2" y="32"/>
                  <a:pt x="2" y="32"/>
                </a:cubicBezTo>
                <a:cubicBezTo>
                  <a:pt x="2" y="33"/>
                  <a:pt x="2" y="33"/>
                  <a:pt x="1" y="33"/>
                </a:cubicBezTo>
                <a:cubicBezTo>
                  <a:pt x="1" y="34"/>
                  <a:pt x="1" y="34"/>
                  <a:pt x="1" y="34"/>
                </a:cubicBezTo>
                <a:cubicBezTo>
                  <a:pt x="1" y="34"/>
                  <a:pt x="1" y="34"/>
                  <a:pt x="0" y="34"/>
                </a:cubicBezTo>
                <a:cubicBezTo>
                  <a:pt x="6" y="34"/>
                  <a:pt x="23" y="33"/>
                  <a:pt x="24" y="33"/>
                </a:cubicBezTo>
                <a:cubicBezTo>
                  <a:pt x="37" y="31"/>
                  <a:pt x="52" y="30"/>
                  <a:pt x="54" y="29"/>
                </a:cubicBezTo>
                <a:cubicBezTo>
                  <a:pt x="54" y="29"/>
                  <a:pt x="54" y="29"/>
                  <a:pt x="54" y="29"/>
                </a:cubicBezTo>
                <a:cubicBezTo>
                  <a:pt x="54" y="29"/>
                  <a:pt x="54" y="29"/>
                  <a:pt x="54" y="29"/>
                </a:cubicBezTo>
                <a:cubicBezTo>
                  <a:pt x="57" y="29"/>
                  <a:pt x="66" y="28"/>
                  <a:pt x="69" y="28"/>
                </a:cubicBezTo>
                <a:cubicBezTo>
                  <a:pt x="69" y="27"/>
                  <a:pt x="69" y="27"/>
                  <a:pt x="69" y="27"/>
                </a:cubicBezTo>
                <a:cubicBezTo>
                  <a:pt x="69" y="26"/>
                  <a:pt x="69" y="26"/>
                  <a:pt x="69" y="25"/>
                </a:cubicBezTo>
                <a:cubicBezTo>
                  <a:pt x="69" y="24"/>
                  <a:pt x="70" y="24"/>
                  <a:pt x="71" y="23"/>
                </a:cubicBezTo>
                <a:cubicBezTo>
                  <a:pt x="71" y="23"/>
                  <a:pt x="71" y="23"/>
                  <a:pt x="72" y="23"/>
                </a:cubicBezTo>
                <a:cubicBezTo>
                  <a:pt x="72" y="23"/>
                  <a:pt x="72" y="22"/>
                  <a:pt x="72" y="22"/>
                </a:cubicBezTo>
                <a:cubicBezTo>
                  <a:pt x="72" y="21"/>
                  <a:pt x="72" y="21"/>
                  <a:pt x="73" y="20"/>
                </a:cubicBezTo>
                <a:cubicBezTo>
                  <a:pt x="73" y="20"/>
                  <a:pt x="74" y="19"/>
                  <a:pt x="75" y="19"/>
                </a:cubicBezTo>
                <a:cubicBezTo>
                  <a:pt x="75" y="19"/>
                  <a:pt x="75" y="18"/>
                  <a:pt x="75" y="18"/>
                </a:cubicBezTo>
                <a:cubicBezTo>
                  <a:pt x="76" y="18"/>
                  <a:pt x="76" y="18"/>
                  <a:pt x="77" y="18"/>
                </a:cubicBezTo>
                <a:cubicBezTo>
                  <a:pt x="77" y="18"/>
                  <a:pt x="78" y="18"/>
                  <a:pt x="78" y="18"/>
                </a:cubicBezTo>
                <a:cubicBezTo>
                  <a:pt x="78" y="17"/>
                  <a:pt x="79" y="17"/>
                  <a:pt x="79" y="16"/>
                </a:cubicBezTo>
                <a:cubicBezTo>
                  <a:pt x="80" y="16"/>
                  <a:pt x="80" y="16"/>
                  <a:pt x="80" y="16"/>
                </a:cubicBezTo>
                <a:cubicBezTo>
                  <a:pt x="81" y="15"/>
                  <a:pt x="82" y="14"/>
                  <a:pt x="83" y="14"/>
                </a:cubicBezTo>
                <a:cubicBezTo>
                  <a:pt x="84" y="14"/>
                  <a:pt x="84" y="12"/>
                  <a:pt x="84" y="12"/>
                </a:cubicBezTo>
                <a:cubicBezTo>
                  <a:pt x="84" y="12"/>
                  <a:pt x="84" y="12"/>
                  <a:pt x="84" y="12"/>
                </a:cubicBezTo>
                <a:cubicBezTo>
                  <a:pt x="84" y="11"/>
                  <a:pt x="84" y="11"/>
                  <a:pt x="84" y="11"/>
                </a:cubicBezTo>
                <a:cubicBezTo>
                  <a:pt x="85" y="11"/>
                  <a:pt x="85" y="11"/>
                  <a:pt x="85" y="11"/>
                </a:cubicBezTo>
                <a:cubicBezTo>
                  <a:pt x="85" y="10"/>
                  <a:pt x="86" y="9"/>
                  <a:pt x="87" y="10"/>
                </a:cubicBezTo>
                <a:cubicBezTo>
                  <a:pt x="87" y="10"/>
                  <a:pt x="87" y="10"/>
                  <a:pt x="87" y="10"/>
                </a:cubicBezTo>
                <a:cubicBezTo>
                  <a:pt x="88" y="10"/>
                  <a:pt x="88" y="10"/>
                  <a:pt x="88" y="11"/>
                </a:cubicBezTo>
                <a:cubicBezTo>
                  <a:pt x="88" y="11"/>
                  <a:pt x="88" y="10"/>
                  <a:pt x="88" y="10"/>
                </a:cubicBezTo>
                <a:cubicBezTo>
                  <a:pt x="88" y="10"/>
                  <a:pt x="89" y="10"/>
                  <a:pt x="89" y="10"/>
                </a:cubicBezTo>
                <a:cubicBezTo>
                  <a:pt x="89" y="10"/>
                  <a:pt x="89" y="9"/>
                  <a:pt x="89" y="9"/>
                </a:cubicBezTo>
                <a:cubicBezTo>
                  <a:pt x="89" y="9"/>
                  <a:pt x="90" y="8"/>
                  <a:pt x="90" y="8"/>
                </a:cubicBezTo>
                <a:cubicBezTo>
                  <a:pt x="91" y="8"/>
                  <a:pt x="92" y="7"/>
                  <a:pt x="93" y="8"/>
                </a:cubicBezTo>
                <a:cubicBezTo>
                  <a:pt x="93" y="8"/>
                  <a:pt x="94" y="7"/>
                  <a:pt x="94" y="6"/>
                </a:cubicBezTo>
                <a:cubicBezTo>
                  <a:pt x="94" y="5"/>
                  <a:pt x="95" y="4"/>
                  <a:pt x="95" y="4"/>
                </a:cubicBezTo>
                <a:cubicBezTo>
                  <a:pt x="96" y="4"/>
                  <a:pt x="96" y="3"/>
                  <a:pt x="96" y="3"/>
                </a:cubicBezTo>
                <a:cubicBezTo>
                  <a:pt x="96" y="2"/>
                  <a:pt x="96" y="2"/>
                  <a:pt x="96" y="2"/>
                </a:cubicBezTo>
                <a:cubicBezTo>
                  <a:pt x="96" y="2"/>
                  <a:pt x="96" y="2"/>
                  <a:pt x="96" y="2"/>
                </a:cubicBezTo>
                <a:cubicBezTo>
                  <a:pt x="96" y="1"/>
                  <a:pt x="96" y="1"/>
                  <a:pt x="96" y="0"/>
                </a:cubicBezTo>
                <a:cubicBezTo>
                  <a:pt x="95" y="1"/>
                  <a:pt x="95" y="1"/>
                  <a:pt x="94" y="1"/>
                </a:cubicBezTo>
                <a:cubicBezTo>
                  <a:pt x="93" y="1"/>
                  <a:pt x="92" y="1"/>
                  <a:pt x="91" y="1"/>
                </a:cubicBezTo>
                <a:cubicBezTo>
                  <a:pt x="90" y="2"/>
                  <a:pt x="89" y="2"/>
                  <a:pt x="89" y="2"/>
                </a:cubicBezTo>
                <a:cubicBezTo>
                  <a:pt x="88" y="2"/>
                  <a:pt x="87" y="2"/>
                  <a:pt x="86" y="2"/>
                </a:cubicBezTo>
                <a:cubicBezTo>
                  <a:pt x="84" y="3"/>
                  <a:pt x="82" y="3"/>
                  <a:pt x="80" y="3"/>
                </a:cubicBezTo>
                <a:cubicBezTo>
                  <a:pt x="78" y="3"/>
                  <a:pt x="76" y="4"/>
                  <a:pt x="74" y="4"/>
                </a:cubicBezTo>
                <a:cubicBezTo>
                  <a:pt x="73" y="5"/>
                  <a:pt x="71" y="5"/>
                  <a:pt x="69" y="5"/>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SD outline"/>
          <p:cNvSpPr>
            <a:spLocks/>
          </p:cNvSpPr>
          <p:nvPr/>
        </p:nvSpPr>
        <p:spPr bwMode="auto">
          <a:xfrm>
            <a:off x="4933950" y="2395538"/>
            <a:ext cx="890587" cy="574675"/>
          </a:xfrm>
          <a:custGeom>
            <a:avLst/>
            <a:gdLst>
              <a:gd name="T0" fmla="*/ 58 w 79"/>
              <a:gd name="T1" fmla="*/ 44 h 51"/>
              <a:gd name="T2" fmla="*/ 59 w 79"/>
              <a:gd name="T3" fmla="*/ 45 h 51"/>
              <a:gd name="T4" fmla="*/ 60 w 79"/>
              <a:gd name="T5" fmla="*/ 46 h 51"/>
              <a:gd name="T6" fmla="*/ 61 w 79"/>
              <a:gd name="T7" fmla="*/ 46 h 51"/>
              <a:gd name="T8" fmla="*/ 62 w 79"/>
              <a:gd name="T9" fmla="*/ 47 h 51"/>
              <a:gd name="T10" fmla="*/ 63 w 79"/>
              <a:gd name="T11" fmla="*/ 47 h 51"/>
              <a:gd name="T12" fmla="*/ 64 w 79"/>
              <a:gd name="T13" fmla="*/ 47 h 51"/>
              <a:gd name="T14" fmla="*/ 64 w 79"/>
              <a:gd name="T15" fmla="*/ 47 h 51"/>
              <a:gd name="T16" fmla="*/ 65 w 79"/>
              <a:gd name="T17" fmla="*/ 46 h 51"/>
              <a:gd name="T18" fmla="*/ 66 w 79"/>
              <a:gd name="T19" fmla="*/ 46 h 51"/>
              <a:gd name="T20" fmla="*/ 66 w 79"/>
              <a:gd name="T21" fmla="*/ 46 h 51"/>
              <a:gd name="T22" fmla="*/ 68 w 79"/>
              <a:gd name="T23" fmla="*/ 46 h 51"/>
              <a:gd name="T24" fmla="*/ 69 w 79"/>
              <a:gd name="T25" fmla="*/ 46 h 51"/>
              <a:gd name="T26" fmla="*/ 69 w 79"/>
              <a:gd name="T27" fmla="*/ 46 h 51"/>
              <a:gd name="T28" fmla="*/ 71 w 79"/>
              <a:gd name="T29" fmla="*/ 46 h 51"/>
              <a:gd name="T30" fmla="*/ 72 w 79"/>
              <a:gd name="T31" fmla="*/ 47 h 51"/>
              <a:gd name="T32" fmla="*/ 73 w 79"/>
              <a:gd name="T33" fmla="*/ 48 h 51"/>
              <a:gd name="T34" fmla="*/ 73 w 79"/>
              <a:gd name="T35" fmla="*/ 48 h 51"/>
              <a:gd name="T36" fmla="*/ 73 w 79"/>
              <a:gd name="T37" fmla="*/ 48 h 51"/>
              <a:gd name="T38" fmla="*/ 74 w 79"/>
              <a:gd name="T39" fmla="*/ 48 h 51"/>
              <a:gd name="T40" fmla="*/ 74 w 79"/>
              <a:gd name="T41" fmla="*/ 48 h 51"/>
              <a:gd name="T42" fmla="*/ 75 w 79"/>
              <a:gd name="T43" fmla="*/ 48 h 51"/>
              <a:gd name="T44" fmla="*/ 76 w 79"/>
              <a:gd name="T45" fmla="*/ 49 h 51"/>
              <a:gd name="T46" fmla="*/ 76 w 79"/>
              <a:gd name="T47" fmla="*/ 49 h 51"/>
              <a:gd name="T48" fmla="*/ 78 w 79"/>
              <a:gd name="T49" fmla="*/ 51 h 51"/>
              <a:gd name="T50" fmla="*/ 79 w 79"/>
              <a:gd name="T51" fmla="*/ 51 h 51"/>
              <a:gd name="T52" fmla="*/ 79 w 79"/>
              <a:gd name="T53" fmla="*/ 50 h 51"/>
              <a:gd name="T54" fmla="*/ 78 w 79"/>
              <a:gd name="T55" fmla="*/ 50 h 51"/>
              <a:gd name="T56" fmla="*/ 77 w 79"/>
              <a:gd name="T57" fmla="*/ 48 h 51"/>
              <a:gd name="T58" fmla="*/ 78 w 79"/>
              <a:gd name="T59" fmla="*/ 47 h 51"/>
              <a:gd name="T60" fmla="*/ 78 w 79"/>
              <a:gd name="T61" fmla="*/ 46 h 51"/>
              <a:gd name="T62" fmla="*/ 78 w 79"/>
              <a:gd name="T63" fmla="*/ 46 h 51"/>
              <a:gd name="T64" fmla="*/ 79 w 79"/>
              <a:gd name="T65" fmla="*/ 45 h 51"/>
              <a:gd name="T66" fmla="*/ 79 w 79"/>
              <a:gd name="T67" fmla="*/ 44 h 51"/>
              <a:gd name="T68" fmla="*/ 79 w 79"/>
              <a:gd name="T69" fmla="*/ 43 h 51"/>
              <a:gd name="T70" fmla="*/ 79 w 79"/>
              <a:gd name="T71" fmla="*/ 42 h 51"/>
              <a:gd name="T72" fmla="*/ 78 w 79"/>
              <a:gd name="T73" fmla="*/ 41 h 51"/>
              <a:gd name="T74" fmla="*/ 78 w 79"/>
              <a:gd name="T75" fmla="*/ 40 h 51"/>
              <a:gd name="T76" fmla="*/ 78 w 79"/>
              <a:gd name="T77" fmla="*/ 40 h 51"/>
              <a:gd name="T78" fmla="*/ 78 w 79"/>
              <a:gd name="T79" fmla="*/ 38 h 51"/>
              <a:gd name="T80" fmla="*/ 78 w 79"/>
              <a:gd name="T81" fmla="*/ 38 h 51"/>
              <a:gd name="T82" fmla="*/ 78 w 79"/>
              <a:gd name="T83" fmla="*/ 37 h 51"/>
              <a:gd name="T84" fmla="*/ 79 w 79"/>
              <a:gd name="T85" fmla="*/ 37 h 51"/>
              <a:gd name="T86" fmla="*/ 79 w 79"/>
              <a:gd name="T87" fmla="*/ 28 h 51"/>
              <a:gd name="T88" fmla="*/ 79 w 79"/>
              <a:gd name="T89" fmla="*/ 19 h 51"/>
              <a:gd name="T90" fmla="*/ 79 w 79"/>
              <a:gd name="T91" fmla="*/ 12 h 51"/>
              <a:gd name="T92" fmla="*/ 78 w 79"/>
              <a:gd name="T93" fmla="*/ 11 h 51"/>
              <a:gd name="T94" fmla="*/ 78 w 79"/>
              <a:gd name="T95" fmla="*/ 10 h 51"/>
              <a:gd name="T96" fmla="*/ 76 w 79"/>
              <a:gd name="T97" fmla="*/ 10 h 51"/>
              <a:gd name="T98" fmla="*/ 76 w 79"/>
              <a:gd name="T99" fmla="*/ 9 h 51"/>
              <a:gd name="T100" fmla="*/ 75 w 79"/>
              <a:gd name="T101" fmla="*/ 8 h 51"/>
              <a:gd name="T102" fmla="*/ 76 w 79"/>
              <a:gd name="T103" fmla="*/ 6 h 51"/>
              <a:gd name="T104" fmla="*/ 76 w 79"/>
              <a:gd name="T105" fmla="*/ 6 h 51"/>
              <a:gd name="T106" fmla="*/ 76 w 79"/>
              <a:gd name="T107" fmla="*/ 5 h 51"/>
              <a:gd name="T108" fmla="*/ 77 w 79"/>
              <a:gd name="T109" fmla="*/ 4 h 51"/>
              <a:gd name="T110" fmla="*/ 78 w 79"/>
              <a:gd name="T111" fmla="*/ 3 h 51"/>
              <a:gd name="T112" fmla="*/ 3 w 79"/>
              <a:gd name="T113" fmla="*/ 0 h 51"/>
              <a:gd name="T114" fmla="*/ 3 w 79"/>
              <a:gd name="T115" fmla="*/ 6 h 51"/>
              <a:gd name="T116" fmla="*/ 2 w 79"/>
              <a:gd name="T117" fmla="*/ 13 h 51"/>
              <a:gd name="T118" fmla="*/ 2 w 79"/>
              <a:gd name="T119" fmla="*/ 13 h 51"/>
              <a:gd name="T120" fmla="*/ 2 w 79"/>
              <a:gd name="T121" fmla="*/ 13 h 51"/>
              <a:gd name="T122" fmla="*/ 0 w 79"/>
              <a:gd name="T123" fmla="*/ 42 h 51"/>
              <a:gd name="T124" fmla="*/ 58 w 79"/>
              <a:gd name="T125"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 h="51">
                <a:moveTo>
                  <a:pt x="58" y="44"/>
                </a:moveTo>
                <a:cubicBezTo>
                  <a:pt x="58" y="44"/>
                  <a:pt x="59" y="45"/>
                  <a:pt x="59" y="45"/>
                </a:cubicBezTo>
                <a:cubicBezTo>
                  <a:pt x="60" y="45"/>
                  <a:pt x="60" y="46"/>
                  <a:pt x="60" y="46"/>
                </a:cubicBezTo>
                <a:cubicBezTo>
                  <a:pt x="60" y="46"/>
                  <a:pt x="61" y="46"/>
                  <a:pt x="61" y="46"/>
                </a:cubicBezTo>
                <a:cubicBezTo>
                  <a:pt x="61" y="47"/>
                  <a:pt x="62" y="47"/>
                  <a:pt x="62" y="47"/>
                </a:cubicBezTo>
                <a:cubicBezTo>
                  <a:pt x="62" y="47"/>
                  <a:pt x="62" y="47"/>
                  <a:pt x="63" y="47"/>
                </a:cubicBezTo>
                <a:cubicBezTo>
                  <a:pt x="63" y="48"/>
                  <a:pt x="63" y="48"/>
                  <a:pt x="64" y="47"/>
                </a:cubicBezTo>
                <a:cubicBezTo>
                  <a:pt x="64" y="47"/>
                  <a:pt x="64" y="47"/>
                  <a:pt x="64" y="47"/>
                </a:cubicBezTo>
                <a:cubicBezTo>
                  <a:pt x="64" y="47"/>
                  <a:pt x="64" y="46"/>
                  <a:pt x="65" y="46"/>
                </a:cubicBezTo>
                <a:cubicBezTo>
                  <a:pt x="65" y="46"/>
                  <a:pt x="65" y="46"/>
                  <a:pt x="66" y="46"/>
                </a:cubicBezTo>
                <a:cubicBezTo>
                  <a:pt x="66" y="46"/>
                  <a:pt x="66" y="46"/>
                  <a:pt x="66" y="46"/>
                </a:cubicBezTo>
                <a:cubicBezTo>
                  <a:pt x="67" y="47"/>
                  <a:pt x="67" y="47"/>
                  <a:pt x="68" y="46"/>
                </a:cubicBezTo>
                <a:cubicBezTo>
                  <a:pt x="69" y="46"/>
                  <a:pt x="69" y="46"/>
                  <a:pt x="69" y="46"/>
                </a:cubicBezTo>
                <a:cubicBezTo>
                  <a:pt x="69" y="46"/>
                  <a:pt x="69" y="46"/>
                  <a:pt x="69" y="46"/>
                </a:cubicBezTo>
                <a:cubicBezTo>
                  <a:pt x="70" y="46"/>
                  <a:pt x="71" y="46"/>
                  <a:pt x="71" y="46"/>
                </a:cubicBezTo>
                <a:cubicBezTo>
                  <a:pt x="72" y="47"/>
                  <a:pt x="72" y="47"/>
                  <a:pt x="72" y="47"/>
                </a:cubicBezTo>
                <a:cubicBezTo>
                  <a:pt x="73" y="48"/>
                  <a:pt x="73" y="48"/>
                  <a:pt x="73" y="48"/>
                </a:cubicBezTo>
                <a:cubicBezTo>
                  <a:pt x="73" y="48"/>
                  <a:pt x="73" y="48"/>
                  <a:pt x="73" y="48"/>
                </a:cubicBezTo>
                <a:cubicBezTo>
                  <a:pt x="73" y="48"/>
                  <a:pt x="73" y="48"/>
                  <a:pt x="73" y="48"/>
                </a:cubicBezTo>
                <a:cubicBezTo>
                  <a:pt x="74" y="48"/>
                  <a:pt x="74" y="48"/>
                  <a:pt x="74" y="48"/>
                </a:cubicBezTo>
                <a:cubicBezTo>
                  <a:pt x="74" y="48"/>
                  <a:pt x="74" y="48"/>
                  <a:pt x="74" y="48"/>
                </a:cubicBezTo>
                <a:cubicBezTo>
                  <a:pt x="74" y="48"/>
                  <a:pt x="75" y="48"/>
                  <a:pt x="75" y="48"/>
                </a:cubicBezTo>
                <a:cubicBezTo>
                  <a:pt x="75" y="48"/>
                  <a:pt x="75" y="48"/>
                  <a:pt x="76" y="49"/>
                </a:cubicBezTo>
                <a:cubicBezTo>
                  <a:pt x="76" y="49"/>
                  <a:pt x="76" y="49"/>
                  <a:pt x="76" y="49"/>
                </a:cubicBezTo>
                <a:cubicBezTo>
                  <a:pt x="77" y="49"/>
                  <a:pt x="77" y="50"/>
                  <a:pt x="78" y="51"/>
                </a:cubicBezTo>
                <a:cubicBezTo>
                  <a:pt x="78" y="51"/>
                  <a:pt x="78" y="51"/>
                  <a:pt x="79" y="51"/>
                </a:cubicBezTo>
                <a:cubicBezTo>
                  <a:pt x="79" y="51"/>
                  <a:pt x="79" y="50"/>
                  <a:pt x="79" y="50"/>
                </a:cubicBezTo>
                <a:cubicBezTo>
                  <a:pt x="78" y="50"/>
                  <a:pt x="78" y="50"/>
                  <a:pt x="78" y="50"/>
                </a:cubicBezTo>
                <a:cubicBezTo>
                  <a:pt x="78" y="49"/>
                  <a:pt x="78" y="49"/>
                  <a:pt x="77" y="48"/>
                </a:cubicBezTo>
                <a:cubicBezTo>
                  <a:pt x="77" y="48"/>
                  <a:pt x="78" y="47"/>
                  <a:pt x="78" y="47"/>
                </a:cubicBezTo>
                <a:cubicBezTo>
                  <a:pt x="78" y="47"/>
                  <a:pt x="78" y="47"/>
                  <a:pt x="78" y="46"/>
                </a:cubicBezTo>
                <a:cubicBezTo>
                  <a:pt x="78" y="46"/>
                  <a:pt x="78" y="46"/>
                  <a:pt x="78" y="46"/>
                </a:cubicBezTo>
                <a:cubicBezTo>
                  <a:pt x="78" y="45"/>
                  <a:pt x="79" y="45"/>
                  <a:pt x="79" y="45"/>
                </a:cubicBezTo>
                <a:cubicBezTo>
                  <a:pt x="79" y="44"/>
                  <a:pt x="79" y="44"/>
                  <a:pt x="79" y="44"/>
                </a:cubicBezTo>
                <a:cubicBezTo>
                  <a:pt x="79" y="43"/>
                  <a:pt x="79" y="43"/>
                  <a:pt x="79" y="43"/>
                </a:cubicBezTo>
                <a:cubicBezTo>
                  <a:pt x="79" y="42"/>
                  <a:pt x="79" y="42"/>
                  <a:pt x="79" y="42"/>
                </a:cubicBezTo>
                <a:cubicBezTo>
                  <a:pt x="78" y="42"/>
                  <a:pt x="78" y="42"/>
                  <a:pt x="78" y="41"/>
                </a:cubicBezTo>
                <a:cubicBezTo>
                  <a:pt x="78" y="41"/>
                  <a:pt x="78" y="40"/>
                  <a:pt x="78" y="40"/>
                </a:cubicBezTo>
                <a:cubicBezTo>
                  <a:pt x="78" y="40"/>
                  <a:pt x="78" y="40"/>
                  <a:pt x="78" y="40"/>
                </a:cubicBezTo>
                <a:cubicBezTo>
                  <a:pt x="78" y="39"/>
                  <a:pt x="78" y="39"/>
                  <a:pt x="78" y="38"/>
                </a:cubicBezTo>
                <a:cubicBezTo>
                  <a:pt x="78" y="38"/>
                  <a:pt x="78" y="38"/>
                  <a:pt x="78" y="38"/>
                </a:cubicBezTo>
                <a:cubicBezTo>
                  <a:pt x="78" y="37"/>
                  <a:pt x="78" y="37"/>
                  <a:pt x="78" y="37"/>
                </a:cubicBezTo>
                <a:cubicBezTo>
                  <a:pt x="79" y="37"/>
                  <a:pt x="79" y="37"/>
                  <a:pt x="79" y="37"/>
                </a:cubicBezTo>
                <a:cubicBezTo>
                  <a:pt x="79" y="34"/>
                  <a:pt x="79" y="31"/>
                  <a:pt x="79" y="28"/>
                </a:cubicBezTo>
                <a:cubicBezTo>
                  <a:pt x="79" y="25"/>
                  <a:pt x="79" y="22"/>
                  <a:pt x="79" y="19"/>
                </a:cubicBezTo>
                <a:cubicBezTo>
                  <a:pt x="79" y="12"/>
                  <a:pt x="79" y="12"/>
                  <a:pt x="79" y="12"/>
                </a:cubicBezTo>
                <a:cubicBezTo>
                  <a:pt x="79" y="12"/>
                  <a:pt x="79" y="11"/>
                  <a:pt x="78" y="11"/>
                </a:cubicBezTo>
                <a:cubicBezTo>
                  <a:pt x="78" y="11"/>
                  <a:pt x="78" y="11"/>
                  <a:pt x="78" y="10"/>
                </a:cubicBezTo>
                <a:cubicBezTo>
                  <a:pt x="77" y="10"/>
                  <a:pt x="77" y="10"/>
                  <a:pt x="76" y="10"/>
                </a:cubicBezTo>
                <a:cubicBezTo>
                  <a:pt x="76" y="10"/>
                  <a:pt x="76" y="9"/>
                  <a:pt x="76" y="9"/>
                </a:cubicBezTo>
                <a:cubicBezTo>
                  <a:pt x="76" y="9"/>
                  <a:pt x="76" y="8"/>
                  <a:pt x="75" y="8"/>
                </a:cubicBezTo>
                <a:cubicBezTo>
                  <a:pt x="74" y="7"/>
                  <a:pt x="75" y="6"/>
                  <a:pt x="76" y="6"/>
                </a:cubicBezTo>
                <a:cubicBezTo>
                  <a:pt x="76" y="6"/>
                  <a:pt x="76" y="6"/>
                  <a:pt x="76" y="6"/>
                </a:cubicBezTo>
                <a:cubicBezTo>
                  <a:pt x="76" y="5"/>
                  <a:pt x="76" y="5"/>
                  <a:pt x="76" y="5"/>
                </a:cubicBezTo>
                <a:cubicBezTo>
                  <a:pt x="77" y="5"/>
                  <a:pt x="77" y="4"/>
                  <a:pt x="77" y="4"/>
                </a:cubicBezTo>
                <a:cubicBezTo>
                  <a:pt x="78" y="4"/>
                  <a:pt x="78" y="3"/>
                  <a:pt x="78" y="3"/>
                </a:cubicBezTo>
                <a:cubicBezTo>
                  <a:pt x="41" y="2"/>
                  <a:pt x="10" y="0"/>
                  <a:pt x="3" y="0"/>
                </a:cubicBezTo>
                <a:cubicBezTo>
                  <a:pt x="3" y="1"/>
                  <a:pt x="3" y="3"/>
                  <a:pt x="3" y="6"/>
                </a:cubicBezTo>
                <a:cubicBezTo>
                  <a:pt x="2" y="9"/>
                  <a:pt x="2" y="12"/>
                  <a:pt x="2" y="13"/>
                </a:cubicBezTo>
                <a:cubicBezTo>
                  <a:pt x="2" y="13"/>
                  <a:pt x="2" y="13"/>
                  <a:pt x="2" y="13"/>
                </a:cubicBezTo>
                <a:cubicBezTo>
                  <a:pt x="2" y="13"/>
                  <a:pt x="2" y="13"/>
                  <a:pt x="2" y="13"/>
                </a:cubicBezTo>
                <a:cubicBezTo>
                  <a:pt x="2" y="22"/>
                  <a:pt x="1" y="34"/>
                  <a:pt x="0" y="42"/>
                </a:cubicBezTo>
                <a:cubicBezTo>
                  <a:pt x="14" y="43"/>
                  <a:pt x="56" y="44"/>
                  <a:pt x="58" y="44"/>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SC outline"/>
          <p:cNvSpPr>
            <a:spLocks/>
          </p:cNvSpPr>
          <p:nvPr/>
        </p:nvSpPr>
        <p:spPr bwMode="auto">
          <a:xfrm>
            <a:off x="7581900" y="4019550"/>
            <a:ext cx="654050" cy="496888"/>
          </a:xfrm>
          <a:custGeom>
            <a:avLst/>
            <a:gdLst>
              <a:gd name="T0" fmla="*/ 43 w 58"/>
              <a:gd name="T1" fmla="*/ 3 h 44"/>
              <a:gd name="T2" fmla="*/ 41 w 58"/>
              <a:gd name="T3" fmla="*/ 3 h 44"/>
              <a:gd name="T4" fmla="*/ 35 w 58"/>
              <a:gd name="T5" fmla="*/ 4 h 44"/>
              <a:gd name="T6" fmla="*/ 28 w 58"/>
              <a:gd name="T7" fmla="*/ 3 h 44"/>
              <a:gd name="T8" fmla="*/ 27 w 58"/>
              <a:gd name="T9" fmla="*/ 1 h 44"/>
              <a:gd name="T10" fmla="*/ 25 w 58"/>
              <a:gd name="T11" fmla="*/ 0 h 44"/>
              <a:gd name="T12" fmla="*/ 24 w 58"/>
              <a:gd name="T13" fmla="*/ 0 h 44"/>
              <a:gd name="T14" fmla="*/ 11 w 58"/>
              <a:gd name="T15" fmla="*/ 2 h 44"/>
              <a:gd name="T16" fmla="*/ 9 w 58"/>
              <a:gd name="T17" fmla="*/ 3 h 44"/>
              <a:gd name="T18" fmla="*/ 5 w 58"/>
              <a:gd name="T19" fmla="*/ 5 h 44"/>
              <a:gd name="T20" fmla="*/ 3 w 58"/>
              <a:gd name="T21" fmla="*/ 6 h 44"/>
              <a:gd name="T22" fmla="*/ 1 w 58"/>
              <a:gd name="T23" fmla="*/ 8 h 44"/>
              <a:gd name="T24" fmla="*/ 2 w 58"/>
              <a:gd name="T25" fmla="*/ 11 h 44"/>
              <a:gd name="T26" fmla="*/ 3 w 58"/>
              <a:gd name="T27" fmla="*/ 12 h 44"/>
              <a:gd name="T28" fmla="*/ 7 w 58"/>
              <a:gd name="T29" fmla="*/ 14 h 44"/>
              <a:gd name="T30" fmla="*/ 13 w 58"/>
              <a:gd name="T31" fmla="*/ 21 h 44"/>
              <a:gd name="T32" fmla="*/ 15 w 58"/>
              <a:gd name="T33" fmla="*/ 23 h 44"/>
              <a:gd name="T34" fmla="*/ 18 w 58"/>
              <a:gd name="T35" fmla="*/ 25 h 44"/>
              <a:gd name="T36" fmla="*/ 19 w 58"/>
              <a:gd name="T37" fmla="*/ 25 h 44"/>
              <a:gd name="T38" fmla="*/ 20 w 58"/>
              <a:gd name="T39" fmla="*/ 27 h 44"/>
              <a:gd name="T40" fmla="*/ 21 w 58"/>
              <a:gd name="T41" fmla="*/ 28 h 44"/>
              <a:gd name="T42" fmla="*/ 22 w 58"/>
              <a:gd name="T43" fmla="*/ 29 h 44"/>
              <a:gd name="T44" fmla="*/ 23 w 58"/>
              <a:gd name="T45" fmla="*/ 30 h 44"/>
              <a:gd name="T46" fmla="*/ 26 w 58"/>
              <a:gd name="T47" fmla="*/ 32 h 44"/>
              <a:gd name="T48" fmla="*/ 26 w 58"/>
              <a:gd name="T49" fmla="*/ 34 h 44"/>
              <a:gd name="T50" fmla="*/ 27 w 58"/>
              <a:gd name="T51" fmla="*/ 36 h 44"/>
              <a:gd name="T52" fmla="*/ 29 w 58"/>
              <a:gd name="T53" fmla="*/ 38 h 44"/>
              <a:gd name="T54" fmla="*/ 31 w 58"/>
              <a:gd name="T55" fmla="*/ 40 h 44"/>
              <a:gd name="T56" fmla="*/ 32 w 58"/>
              <a:gd name="T57" fmla="*/ 42 h 44"/>
              <a:gd name="T58" fmla="*/ 32 w 58"/>
              <a:gd name="T59" fmla="*/ 43 h 44"/>
              <a:gd name="T60" fmla="*/ 36 w 58"/>
              <a:gd name="T61" fmla="*/ 42 h 44"/>
              <a:gd name="T62" fmla="*/ 37 w 58"/>
              <a:gd name="T63" fmla="*/ 42 h 44"/>
              <a:gd name="T64" fmla="*/ 34 w 58"/>
              <a:gd name="T65" fmla="*/ 38 h 44"/>
              <a:gd name="T66" fmla="*/ 36 w 58"/>
              <a:gd name="T67" fmla="*/ 38 h 44"/>
              <a:gd name="T68" fmla="*/ 39 w 58"/>
              <a:gd name="T69" fmla="*/ 38 h 44"/>
              <a:gd name="T70" fmla="*/ 38 w 58"/>
              <a:gd name="T71" fmla="*/ 38 h 44"/>
              <a:gd name="T72" fmla="*/ 38 w 58"/>
              <a:gd name="T73" fmla="*/ 37 h 44"/>
              <a:gd name="T74" fmla="*/ 42 w 58"/>
              <a:gd name="T75" fmla="*/ 35 h 44"/>
              <a:gd name="T76" fmla="*/ 42 w 58"/>
              <a:gd name="T77" fmla="*/ 35 h 44"/>
              <a:gd name="T78" fmla="*/ 44 w 58"/>
              <a:gd name="T79" fmla="*/ 34 h 44"/>
              <a:gd name="T80" fmla="*/ 45 w 58"/>
              <a:gd name="T81" fmla="*/ 32 h 44"/>
              <a:gd name="T82" fmla="*/ 45 w 58"/>
              <a:gd name="T83" fmla="*/ 31 h 44"/>
              <a:gd name="T84" fmla="*/ 48 w 58"/>
              <a:gd name="T85" fmla="*/ 29 h 44"/>
              <a:gd name="T86" fmla="*/ 49 w 58"/>
              <a:gd name="T87" fmla="*/ 28 h 44"/>
              <a:gd name="T88" fmla="*/ 50 w 58"/>
              <a:gd name="T89" fmla="*/ 25 h 44"/>
              <a:gd name="T90" fmla="*/ 51 w 58"/>
              <a:gd name="T91" fmla="*/ 22 h 44"/>
              <a:gd name="T92" fmla="*/ 51 w 58"/>
              <a:gd name="T93" fmla="*/ 23 h 44"/>
              <a:gd name="T94" fmla="*/ 52 w 58"/>
              <a:gd name="T95" fmla="*/ 24 h 44"/>
              <a:gd name="T96" fmla="*/ 53 w 58"/>
              <a:gd name="T97" fmla="*/ 18 h 44"/>
              <a:gd name="T98" fmla="*/ 58 w 58"/>
              <a:gd name="T99" fmla="*/ 13 h 44"/>
              <a:gd name="T100" fmla="*/ 57 w 58"/>
              <a:gd name="T101" fmla="*/ 1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 h="44">
                <a:moveTo>
                  <a:pt x="57" y="13"/>
                </a:moveTo>
                <a:cubicBezTo>
                  <a:pt x="55" y="12"/>
                  <a:pt x="46" y="5"/>
                  <a:pt x="43" y="3"/>
                </a:cubicBezTo>
                <a:cubicBezTo>
                  <a:pt x="42" y="3"/>
                  <a:pt x="42" y="3"/>
                  <a:pt x="42" y="3"/>
                </a:cubicBezTo>
                <a:cubicBezTo>
                  <a:pt x="42" y="2"/>
                  <a:pt x="41" y="3"/>
                  <a:pt x="41" y="3"/>
                </a:cubicBezTo>
                <a:cubicBezTo>
                  <a:pt x="40" y="3"/>
                  <a:pt x="40" y="3"/>
                  <a:pt x="40" y="3"/>
                </a:cubicBezTo>
                <a:cubicBezTo>
                  <a:pt x="38" y="3"/>
                  <a:pt x="37" y="3"/>
                  <a:pt x="35" y="4"/>
                </a:cubicBezTo>
                <a:cubicBezTo>
                  <a:pt x="33" y="4"/>
                  <a:pt x="31" y="4"/>
                  <a:pt x="29" y="4"/>
                </a:cubicBezTo>
                <a:cubicBezTo>
                  <a:pt x="29" y="5"/>
                  <a:pt x="29" y="4"/>
                  <a:pt x="28" y="3"/>
                </a:cubicBezTo>
                <a:cubicBezTo>
                  <a:pt x="28" y="2"/>
                  <a:pt x="28" y="1"/>
                  <a:pt x="27" y="1"/>
                </a:cubicBezTo>
                <a:cubicBezTo>
                  <a:pt x="27" y="1"/>
                  <a:pt x="27" y="1"/>
                  <a:pt x="27" y="1"/>
                </a:cubicBezTo>
                <a:cubicBezTo>
                  <a:pt x="26" y="1"/>
                  <a:pt x="26" y="1"/>
                  <a:pt x="25" y="1"/>
                </a:cubicBezTo>
                <a:cubicBezTo>
                  <a:pt x="25" y="1"/>
                  <a:pt x="25" y="1"/>
                  <a:pt x="25" y="0"/>
                </a:cubicBezTo>
                <a:cubicBezTo>
                  <a:pt x="25" y="0"/>
                  <a:pt x="25" y="0"/>
                  <a:pt x="25" y="0"/>
                </a:cubicBezTo>
                <a:cubicBezTo>
                  <a:pt x="24" y="0"/>
                  <a:pt x="24" y="0"/>
                  <a:pt x="24" y="0"/>
                </a:cubicBezTo>
                <a:cubicBezTo>
                  <a:pt x="24" y="0"/>
                  <a:pt x="21" y="1"/>
                  <a:pt x="18" y="1"/>
                </a:cubicBezTo>
                <a:cubicBezTo>
                  <a:pt x="15" y="1"/>
                  <a:pt x="13" y="2"/>
                  <a:pt x="11" y="2"/>
                </a:cubicBezTo>
                <a:cubicBezTo>
                  <a:pt x="11" y="2"/>
                  <a:pt x="10" y="2"/>
                  <a:pt x="10" y="2"/>
                </a:cubicBezTo>
                <a:cubicBezTo>
                  <a:pt x="10" y="2"/>
                  <a:pt x="9" y="3"/>
                  <a:pt x="9" y="3"/>
                </a:cubicBezTo>
                <a:cubicBezTo>
                  <a:pt x="8" y="3"/>
                  <a:pt x="7" y="3"/>
                  <a:pt x="7" y="4"/>
                </a:cubicBezTo>
                <a:cubicBezTo>
                  <a:pt x="6" y="4"/>
                  <a:pt x="6" y="4"/>
                  <a:pt x="5" y="5"/>
                </a:cubicBezTo>
                <a:cubicBezTo>
                  <a:pt x="5" y="5"/>
                  <a:pt x="5" y="5"/>
                  <a:pt x="4" y="5"/>
                </a:cubicBezTo>
                <a:cubicBezTo>
                  <a:pt x="4" y="5"/>
                  <a:pt x="4" y="5"/>
                  <a:pt x="3" y="6"/>
                </a:cubicBezTo>
                <a:cubicBezTo>
                  <a:pt x="3" y="6"/>
                  <a:pt x="2" y="6"/>
                  <a:pt x="2" y="6"/>
                </a:cubicBezTo>
                <a:cubicBezTo>
                  <a:pt x="2" y="7"/>
                  <a:pt x="2" y="7"/>
                  <a:pt x="1" y="8"/>
                </a:cubicBezTo>
                <a:cubicBezTo>
                  <a:pt x="1" y="9"/>
                  <a:pt x="0" y="9"/>
                  <a:pt x="0" y="10"/>
                </a:cubicBezTo>
                <a:cubicBezTo>
                  <a:pt x="0" y="11"/>
                  <a:pt x="1" y="11"/>
                  <a:pt x="2" y="11"/>
                </a:cubicBezTo>
                <a:cubicBezTo>
                  <a:pt x="2" y="12"/>
                  <a:pt x="2" y="12"/>
                  <a:pt x="3" y="12"/>
                </a:cubicBezTo>
                <a:cubicBezTo>
                  <a:pt x="3" y="12"/>
                  <a:pt x="3" y="12"/>
                  <a:pt x="3" y="12"/>
                </a:cubicBezTo>
                <a:cubicBezTo>
                  <a:pt x="4" y="13"/>
                  <a:pt x="4" y="13"/>
                  <a:pt x="5" y="13"/>
                </a:cubicBezTo>
                <a:cubicBezTo>
                  <a:pt x="5" y="13"/>
                  <a:pt x="6" y="13"/>
                  <a:pt x="7" y="14"/>
                </a:cubicBezTo>
                <a:cubicBezTo>
                  <a:pt x="7" y="15"/>
                  <a:pt x="8" y="16"/>
                  <a:pt x="9" y="17"/>
                </a:cubicBezTo>
                <a:cubicBezTo>
                  <a:pt x="10" y="19"/>
                  <a:pt x="11" y="20"/>
                  <a:pt x="13" y="21"/>
                </a:cubicBezTo>
                <a:cubicBezTo>
                  <a:pt x="14" y="21"/>
                  <a:pt x="14" y="22"/>
                  <a:pt x="15" y="22"/>
                </a:cubicBezTo>
                <a:cubicBezTo>
                  <a:pt x="15" y="23"/>
                  <a:pt x="15" y="23"/>
                  <a:pt x="15" y="23"/>
                </a:cubicBezTo>
                <a:cubicBezTo>
                  <a:pt x="16" y="23"/>
                  <a:pt x="16" y="24"/>
                  <a:pt x="16" y="24"/>
                </a:cubicBezTo>
                <a:cubicBezTo>
                  <a:pt x="17" y="24"/>
                  <a:pt x="17" y="24"/>
                  <a:pt x="18" y="25"/>
                </a:cubicBezTo>
                <a:cubicBezTo>
                  <a:pt x="18" y="25"/>
                  <a:pt x="18" y="25"/>
                  <a:pt x="19" y="25"/>
                </a:cubicBezTo>
                <a:cubicBezTo>
                  <a:pt x="19" y="25"/>
                  <a:pt x="19" y="25"/>
                  <a:pt x="19" y="25"/>
                </a:cubicBezTo>
                <a:cubicBezTo>
                  <a:pt x="19" y="26"/>
                  <a:pt x="19" y="26"/>
                  <a:pt x="19" y="26"/>
                </a:cubicBezTo>
                <a:cubicBezTo>
                  <a:pt x="19" y="27"/>
                  <a:pt x="20" y="27"/>
                  <a:pt x="20" y="27"/>
                </a:cubicBezTo>
                <a:cubicBezTo>
                  <a:pt x="20" y="27"/>
                  <a:pt x="20" y="27"/>
                  <a:pt x="20" y="27"/>
                </a:cubicBezTo>
                <a:cubicBezTo>
                  <a:pt x="20" y="28"/>
                  <a:pt x="21" y="28"/>
                  <a:pt x="21" y="28"/>
                </a:cubicBezTo>
                <a:cubicBezTo>
                  <a:pt x="21" y="29"/>
                  <a:pt x="21" y="29"/>
                  <a:pt x="21" y="29"/>
                </a:cubicBezTo>
                <a:cubicBezTo>
                  <a:pt x="21" y="29"/>
                  <a:pt x="21" y="29"/>
                  <a:pt x="22" y="29"/>
                </a:cubicBezTo>
                <a:cubicBezTo>
                  <a:pt x="22" y="29"/>
                  <a:pt x="22" y="29"/>
                  <a:pt x="22" y="30"/>
                </a:cubicBezTo>
                <a:cubicBezTo>
                  <a:pt x="23" y="30"/>
                  <a:pt x="23" y="30"/>
                  <a:pt x="23" y="30"/>
                </a:cubicBezTo>
                <a:cubicBezTo>
                  <a:pt x="23" y="30"/>
                  <a:pt x="25" y="31"/>
                  <a:pt x="26" y="32"/>
                </a:cubicBezTo>
                <a:cubicBezTo>
                  <a:pt x="26" y="32"/>
                  <a:pt x="26" y="32"/>
                  <a:pt x="26" y="32"/>
                </a:cubicBezTo>
                <a:cubicBezTo>
                  <a:pt x="26" y="33"/>
                  <a:pt x="26" y="33"/>
                  <a:pt x="26" y="33"/>
                </a:cubicBezTo>
                <a:cubicBezTo>
                  <a:pt x="26" y="33"/>
                  <a:pt x="26" y="33"/>
                  <a:pt x="26" y="34"/>
                </a:cubicBezTo>
                <a:cubicBezTo>
                  <a:pt x="27" y="34"/>
                  <a:pt x="27" y="35"/>
                  <a:pt x="27" y="35"/>
                </a:cubicBezTo>
                <a:cubicBezTo>
                  <a:pt x="27" y="36"/>
                  <a:pt x="27" y="36"/>
                  <a:pt x="27" y="36"/>
                </a:cubicBezTo>
                <a:cubicBezTo>
                  <a:pt x="28" y="37"/>
                  <a:pt x="28" y="37"/>
                  <a:pt x="29" y="38"/>
                </a:cubicBezTo>
                <a:cubicBezTo>
                  <a:pt x="29" y="38"/>
                  <a:pt x="29" y="38"/>
                  <a:pt x="29" y="38"/>
                </a:cubicBezTo>
                <a:cubicBezTo>
                  <a:pt x="30" y="38"/>
                  <a:pt x="30" y="39"/>
                  <a:pt x="31" y="40"/>
                </a:cubicBezTo>
                <a:cubicBezTo>
                  <a:pt x="31" y="40"/>
                  <a:pt x="31" y="40"/>
                  <a:pt x="31" y="40"/>
                </a:cubicBezTo>
                <a:cubicBezTo>
                  <a:pt x="31" y="41"/>
                  <a:pt x="31" y="41"/>
                  <a:pt x="31" y="41"/>
                </a:cubicBezTo>
                <a:cubicBezTo>
                  <a:pt x="32" y="41"/>
                  <a:pt x="32" y="41"/>
                  <a:pt x="32" y="42"/>
                </a:cubicBezTo>
                <a:cubicBezTo>
                  <a:pt x="32" y="42"/>
                  <a:pt x="32" y="42"/>
                  <a:pt x="32" y="42"/>
                </a:cubicBezTo>
                <a:cubicBezTo>
                  <a:pt x="32" y="42"/>
                  <a:pt x="32" y="43"/>
                  <a:pt x="32" y="43"/>
                </a:cubicBezTo>
                <a:cubicBezTo>
                  <a:pt x="33" y="43"/>
                  <a:pt x="34" y="44"/>
                  <a:pt x="35" y="44"/>
                </a:cubicBezTo>
                <a:cubicBezTo>
                  <a:pt x="35" y="43"/>
                  <a:pt x="35" y="42"/>
                  <a:pt x="36" y="42"/>
                </a:cubicBezTo>
                <a:cubicBezTo>
                  <a:pt x="36" y="41"/>
                  <a:pt x="36" y="42"/>
                  <a:pt x="36" y="43"/>
                </a:cubicBezTo>
                <a:cubicBezTo>
                  <a:pt x="36" y="43"/>
                  <a:pt x="36" y="42"/>
                  <a:pt x="37" y="42"/>
                </a:cubicBezTo>
                <a:cubicBezTo>
                  <a:pt x="37" y="42"/>
                  <a:pt x="36" y="41"/>
                  <a:pt x="36" y="41"/>
                </a:cubicBezTo>
                <a:cubicBezTo>
                  <a:pt x="35" y="40"/>
                  <a:pt x="35" y="39"/>
                  <a:pt x="34" y="38"/>
                </a:cubicBezTo>
                <a:cubicBezTo>
                  <a:pt x="34" y="36"/>
                  <a:pt x="35" y="39"/>
                  <a:pt x="36" y="40"/>
                </a:cubicBezTo>
                <a:cubicBezTo>
                  <a:pt x="37" y="40"/>
                  <a:pt x="36" y="39"/>
                  <a:pt x="36" y="38"/>
                </a:cubicBezTo>
                <a:cubicBezTo>
                  <a:pt x="37" y="38"/>
                  <a:pt x="37" y="40"/>
                  <a:pt x="38" y="40"/>
                </a:cubicBezTo>
                <a:cubicBezTo>
                  <a:pt x="39" y="40"/>
                  <a:pt x="40" y="38"/>
                  <a:pt x="39" y="38"/>
                </a:cubicBezTo>
                <a:cubicBezTo>
                  <a:pt x="39" y="38"/>
                  <a:pt x="38" y="40"/>
                  <a:pt x="38" y="39"/>
                </a:cubicBezTo>
                <a:cubicBezTo>
                  <a:pt x="39" y="38"/>
                  <a:pt x="39" y="38"/>
                  <a:pt x="38" y="38"/>
                </a:cubicBezTo>
                <a:cubicBezTo>
                  <a:pt x="37" y="38"/>
                  <a:pt x="37" y="37"/>
                  <a:pt x="36" y="37"/>
                </a:cubicBezTo>
                <a:cubicBezTo>
                  <a:pt x="36" y="37"/>
                  <a:pt x="37" y="37"/>
                  <a:pt x="38" y="37"/>
                </a:cubicBezTo>
                <a:cubicBezTo>
                  <a:pt x="38" y="36"/>
                  <a:pt x="39" y="37"/>
                  <a:pt x="39" y="37"/>
                </a:cubicBezTo>
                <a:cubicBezTo>
                  <a:pt x="40" y="37"/>
                  <a:pt x="42" y="36"/>
                  <a:pt x="42" y="35"/>
                </a:cubicBezTo>
                <a:cubicBezTo>
                  <a:pt x="42" y="35"/>
                  <a:pt x="41" y="35"/>
                  <a:pt x="41" y="35"/>
                </a:cubicBezTo>
                <a:cubicBezTo>
                  <a:pt x="42" y="35"/>
                  <a:pt x="42" y="35"/>
                  <a:pt x="42" y="35"/>
                </a:cubicBezTo>
                <a:cubicBezTo>
                  <a:pt x="43" y="35"/>
                  <a:pt x="43" y="35"/>
                  <a:pt x="44" y="34"/>
                </a:cubicBezTo>
                <a:cubicBezTo>
                  <a:pt x="44" y="34"/>
                  <a:pt x="44" y="34"/>
                  <a:pt x="44" y="34"/>
                </a:cubicBezTo>
                <a:cubicBezTo>
                  <a:pt x="44" y="34"/>
                  <a:pt x="44" y="34"/>
                  <a:pt x="44" y="34"/>
                </a:cubicBezTo>
                <a:cubicBezTo>
                  <a:pt x="45" y="33"/>
                  <a:pt x="46" y="32"/>
                  <a:pt x="45" y="32"/>
                </a:cubicBezTo>
                <a:cubicBezTo>
                  <a:pt x="44" y="32"/>
                  <a:pt x="44" y="32"/>
                  <a:pt x="44" y="31"/>
                </a:cubicBezTo>
                <a:cubicBezTo>
                  <a:pt x="44" y="30"/>
                  <a:pt x="45" y="31"/>
                  <a:pt x="45" y="31"/>
                </a:cubicBezTo>
                <a:cubicBezTo>
                  <a:pt x="45" y="32"/>
                  <a:pt x="46" y="32"/>
                  <a:pt x="46" y="31"/>
                </a:cubicBezTo>
                <a:cubicBezTo>
                  <a:pt x="46" y="31"/>
                  <a:pt x="48" y="30"/>
                  <a:pt x="48" y="29"/>
                </a:cubicBezTo>
                <a:cubicBezTo>
                  <a:pt x="48" y="28"/>
                  <a:pt x="48" y="28"/>
                  <a:pt x="48" y="28"/>
                </a:cubicBezTo>
                <a:cubicBezTo>
                  <a:pt x="48" y="27"/>
                  <a:pt x="49" y="28"/>
                  <a:pt x="49" y="28"/>
                </a:cubicBezTo>
                <a:cubicBezTo>
                  <a:pt x="50" y="27"/>
                  <a:pt x="50" y="26"/>
                  <a:pt x="51" y="25"/>
                </a:cubicBezTo>
                <a:cubicBezTo>
                  <a:pt x="51" y="25"/>
                  <a:pt x="50" y="25"/>
                  <a:pt x="50" y="25"/>
                </a:cubicBezTo>
                <a:cubicBezTo>
                  <a:pt x="51" y="25"/>
                  <a:pt x="53" y="25"/>
                  <a:pt x="51" y="24"/>
                </a:cubicBezTo>
                <a:cubicBezTo>
                  <a:pt x="51" y="23"/>
                  <a:pt x="50" y="23"/>
                  <a:pt x="51" y="22"/>
                </a:cubicBezTo>
                <a:cubicBezTo>
                  <a:pt x="51" y="22"/>
                  <a:pt x="51" y="21"/>
                  <a:pt x="51" y="21"/>
                </a:cubicBezTo>
                <a:cubicBezTo>
                  <a:pt x="51" y="21"/>
                  <a:pt x="51" y="22"/>
                  <a:pt x="51" y="23"/>
                </a:cubicBezTo>
                <a:cubicBezTo>
                  <a:pt x="51" y="23"/>
                  <a:pt x="51" y="23"/>
                  <a:pt x="52" y="23"/>
                </a:cubicBezTo>
                <a:cubicBezTo>
                  <a:pt x="52" y="23"/>
                  <a:pt x="52" y="24"/>
                  <a:pt x="52" y="24"/>
                </a:cubicBezTo>
                <a:cubicBezTo>
                  <a:pt x="52" y="24"/>
                  <a:pt x="52" y="22"/>
                  <a:pt x="52" y="21"/>
                </a:cubicBezTo>
                <a:cubicBezTo>
                  <a:pt x="52" y="20"/>
                  <a:pt x="53" y="19"/>
                  <a:pt x="53" y="18"/>
                </a:cubicBezTo>
                <a:cubicBezTo>
                  <a:pt x="54" y="16"/>
                  <a:pt x="55" y="15"/>
                  <a:pt x="57" y="14"/>
                </a:cubicBezTo>
                <a:cubicBezTo>
                  <a:pt x="58" y="13"/>
                  <a:pt x="58" y="13"/>
                  <a:pt x="58" y="13"/>
                </a:cubicBezTo>
                <a:cubicBezTo>
                  <a:pt x="58" y="13"/>
                  <a:pt x="57" y="13"/>
                  <a:pt x="57" y="13"/>
                </a:cubicBezTo>
                <a:cubicBezTo>
                  <a:pt x="57" y="13"/>
                  <a:pt x="57" y="13"/>
                  <a:pt x="57" y="13"/>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RI outline"/>
          <p:cNvSpPr>
            <a:spLocks/>
          </p:cNvSpPr>
          <p:nvPr/>
        </p:nvSpPr>
        <p:spPr bwMode="auto">
          <a:xfrm>
            <a:off x="8777288" y="2654300"/>
            <a:ext cx="66675" cy="125413"/>
          </a:xfrm>
          <a:custGeom>
            <a:avLst/>
            <a:gdLst>
              <a:gd name="T0" fmla="*/ 4 w 6"/>
              <a:gd name="T1" fmla="*/ 1 h 11"/>
              <a:gd name="T2" fmla="*/ 2 w 6"/>
              <a:gd name="T3" fmla="*/ 1 h 11"/>
              <a:gd name="T4" fmla="*/ 2 w 6"/>
              <a:gd name="T5" fmla="*/ 1 h 11"/>
              <a:gd name="T6" fmla="*/ 0 w 6"/>
              <a:gd name="T7" fmla="*/ 1 h 11"/>
              <a:gd name="T8" fmla="*/ 1 w 6"/>
              <a:gd name="T9" fmla="*/ 3 h 11"/>
              <a:gd name="T10" fmla="*/ 1 w 6"/>
              <a:gd name="T11" fmla="*/ 6 h 11"/>
              <a:gd name="T12" fmla="*/ 1 w 6"/>
              <a:gd name="T13" fmla="*/ 7 h 11"/>
              <a:gd name="T14" fmla="*/ 2 w 6"/>
              <a:gd name="T15" fmla="*/ 8 h 11"/>
              <a:gd name="T16" fmla="*/ 2 w 6"/>
              <a:gd name="T17" fmla="*/ 10 h 11"/>
              <a:gd name="T18" fmla="*/ 2 w 6"/>
              <a:gd name="T19" fmla="*/ 11 h 11"/>
              <a:gd name="T20" fmla="*/ 3 w 6"/>
              <a:gd name="T21" fmla="*/ 10 h 11"/>
              <a:gd name="T22" fmla="*/ 5 w 6"/>
              <a:gd name="T23" fmla="*/ 7 h 11"/>
              <a:gd name="T24" fmla="*/ 4 w 6"/>
              <a:gd name="T25" fmla="*/ 5 h 11"/>
              <a:gd name="T26" fmla="*/ 5 w 6"/>
              <a:gd name="T27" fmla="*/ 4 h 11"/>
              <a:gd name="T28" fmla="*/ 5 w 6"/>
              <a:gd name="T29" fmla="*/ 3 h 11"/>
              <a:gd name="T30" fmla="*/ 5 w 6"/>
              <a:gd name="T31" fmla="*/ 3 h 11"/>
              <a:gd name="T32" fmla="*/ 4 w 6"/>
              <a:gd name="T33" fmla="*/ 3 h 11"/>
              <a:gd name="T34" fmla="*/ 4 w 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11">
                <a:moveTo>
                  <a:pt x="4" y="1"/>
                </a:moveTo>
                <a:cubicBezTo>
                  <a:pt x="3" y="0"/>
                  <a:pt x="3" y="0"/>
                  <a:pt x="2" y="1"/>
                </a:cubicBezTo>
                <a:cubicBezTo>
                  <a:pt x="2" y="1"/>
                  <a:pt x="2" y="1"/>
                  <a:pt x="2" y="1"/>
                </a:cubicBezTo>
                <a:cubicBezTo>
                  <a:pt x="2" y="1"/>
                  <a:pt x="1" y="1"/>
                  <a:pt x="0" y="1"/>
                </a:cubicBezTo>
                <a:cubicBezTo>
                  <a:pt x="0" y="2"/>
                  <a:pt x="0" y="3"/>
                  <a:pt x="1" y="3"/>
                </a:cubicBezTo>
                <a:cubicBezTo>
                  <a:pt x="1" y="4"/>
                  <a:pt x="1" y="5"/>
                  <a:pt x="1" y="6"/>
                </a:cubicBezTo>
                <a:cubicBezTo>
                  <a:pt x="1" y="7"/>
                  <a:pt x="1" y="7"/>
                  <a:pt x="1" y="7"/>
                </a:cubicBezTo>
                <a:cubicBezTo>
                  <a:pt x="2" y="7"/>
                  <a:pt x="2" y="8"/>
                  <a:pt x="2" y="8"/>
                </a:cubicBezTo>
                <a:cubicBezTo>
                  <a:pt x="2" y="9"/>
                  <a:pt x="2" y="9"/>
                  <a:pt x="2" y="10"/>
                </a:cubicBezTo>
                <a:cubicBezTo>
                  <a:pt x="2" y="10"/>
                  <a:pt x="2" y="10"/>
                  <a:pt x="2" y="11"/>
                </a:cubicBezTo>
                <a:cubicBezTo>
                  <a:pt x="2" y="11"/>
                  <a:pt x="3" y="10"/>
                  <a:pt x="3" y="10"/>
                </a:cubicBezTo>
                <a:cubicBezTo>
                  <a:pt x="4" y="9"/>
                  <a:pt x="6" y="9"/>
                  <a:pt x="5" y="7"/>
                </a:cubicBezTo>
                <a:cubicBezTo>
                  <a:pt x="5" y="6"/>
                  <a:pt x="5" y="5"/>
                  <a:pt x="4" y="5"/>
                </a:cubicBezTo>
                <a:cubicBezTo>
                  <a:pt x="4" y="4"/>
                  <a:pt x="5" y="4"/>
                  <a:pt x="5" y="4"/>
                </a:cubicBezTo>
                <a:cubicBezTo>
                  <a:pt x="5" y="4"/>
                  <a:pt x="5" y="3"/>
                  <a:pt x="5" y="3"/>
                </a:cubicBezTo>
                <a:cubicBezTo>
                  <a:pt x="5" y="3"/>
                  <a:pt x="5" y="3"/>
                  <a:pt x="5" y="3"/>
                </a:cubicBezTo>
                <a:cubicBezTo>
                  <a:pt x="5" y="3"/>
                  <a:pt x="4" y="3"/>
                  <a:pt x="4" y="3"/>
                </a:cubicBezTo>
                <a:cubicBezTo>
                  <a:pt x="4" y="2"/>
                  <a:pt x="4" y="1"/>
                  <a:pt x="4" y="1"/>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PA outline"/>
          <p:cNvSpPr>
            <a:spLocks/>
          </p:cNvSpPr>
          <p:nvPr/>
        </p:nvSpPr>
        <p:spPr bwMode="auto">
          <a:xfrm>
            <a:off x="7751763" y="2779713"/>
            <a:ext cx="742950" cy="484188"/>
          </a:xfrm>
          <a:custGeom>
            <a:avLst/>
            <a:gdLst>
              <a:gd name="T0" fmla="*/ 1 w 66"/>
              <a:gd name="T1" fmla="*/ 17 h 43"/>
              <a:gd name="T2" fmla="*/ 1 w 66"/>
              <a:gd name="T3" fmla="*/ 20 h 43"/>
              <a:gd name="T4" fmla="*/ 2 w 66"/>
              <a:gd name="T5" fmla="*/ 21 h 43"/>
              <a:gd name="T6" fmla="*/ 2 w 66"/>
              <a:gd name="T7" fmla="*/ 25 h 43"/>
              <a:gd name="T8" fmla="*/ 3 w 66"/>
              <a:gd name="T9" fmla="*/ 27 h 43"/>
              <a:gd name="T10" fmla="*/ 3 w 66"/>
              <a:gd name="T11" fmla="*/ 30 h 43"/>
              <a:gd name="T12" fmla="*/ 4 w 66"/>
              <a:gd name="T13" fmla="*/ 34 h 43"/>
              <a:gd name="T14" fmla="*/ 4 w 66"/>
              <a:gd name="T15" fmla="*/ 37 h 43"/>
              <a:gd name="T16" fmla="*/ 5 w 66"/>
              <a:gd name="T17" fmla="*/ 40 h 43"/>
              <a:gd name="T18" fmla="*/ 5 w 66"/>
              <a:gd name="T19" fmla="*/ 43 h 43"/>
              <a:gd name="T20" fmla="*/ 13 w 66"/>
              <a:gd name="T21" fmla="*/ 41 h 43"/>
              <a:gd name="T22" fmla="*/ 16 w 66"/>
              <a:gd name="T23" fmla="*/ 41 h 43"/>
              <a:gd name="T24" fmla="*/ 28 w 66"/>
              <a:gd name="T25" fmla="*/ 38 h 43"/>
              <a:gd name="T26" fmla="*/ 56 w 66"/>
              <a:gd name="T27" fmla="*/ 33 h 43"/>
              <a:gd name="T28" fmla="*/ 59 w 66"/>
              <a:gd name="T29" fmla="*/ 30 h 43"/>
              <a:gd name="T30" fmla="*/ 60 w 66"/>
              <a:gd name="T31" fmla="*/ 30 h 43"/>
              <a:gd name="T32" fmla="*/ 61 w 66"/>
              <a:gd name="T33" fmla="*/ 30 h 43"/>
              <a:gd name="T34" fmla="*/ 63 w 66"/>
              <a:gd name="T35" fmla="*/ 28 h 43"/>
              <a:gd name="T36" fmla="*/ 65 w 66"/>
              <a:gd name="T37" fmla="*/ 25 h 43"/>
              <a:gd name="T38" fmla="*/ 66 w 66"/>
              <a:gd name="T39" fmla="*/ 24 h 43"/>
              <a:gd name="T40" fmla="*/ 65 w 66"/>
              <a:gd name="T41" fmla="*/ 23 h 43"/>
              <a:gd name="T42" fmla="*/ 64 w 66"/>
              <a:gd name="T43" fmla="*/ 23 h 43"/>
              <a:gd name="T44" fmla="*/ 64 w 66"/>
              <a:gd name="T45" fmla="*/ 22 h 43"/>
              <a:gd name="T46" fmla="*/ 63 w 66"/>
              <a:gd name="T47" fmla="*/ 22 h 43"/>
              <a:gd name="T48" fmla="*/ 61 w 66"/>
              <a:gd name="T49" fmla="*/ 20 h 43"/>
              <a:gd name="T50" fmla="*/ 61 w 66"/>
              <a:gd name="T51" fmla="*/ 20 h 43"/>
              <a:gd name="T52" fmla="*/ 60 w 66"/>
              <a:gd name="T53" fmla="*/ 19 h 43"/>
              <a:gd name="T54" fmla="*/ 59 w 66"/>
              <a:gd name="T55" fmla="*/ 17 h 43"/>
              <a:gd name="T56" fmla="*/ 59 w 66"/>
              <a:gd name="T57" fmla="*/ 17 h 43"/>
              <a:gd name="T58" fmla="*/ 60 w 66"/>
              <a:gd name="T59" fmla="*/ 16 h 43"/>
              <a:gd name="T60" fmla="*/ 60 w 66"/>
              <a:gd name="T61" fmla="*/ 15 h 43"/>
              <a:gd name="T62" fmla="*/ 60 w 66"/>
              <a:gd name="T63" fmla="*/ 14 h 43"/>
              <a:gd name="T64" fmla="*/ 59 w 66"/>
              <a:gd name="T65" fmla="*/ 14 h 43"/>
              <a:gd name="T66" fmla="*/ 60 w 66"/>
              <a:gd name="T67" fmla="*/ 12 h 43"/>
              <a:gd name="T68" fmla="*/ 60 w 66"/>
              <a:gd name="T69" fmla="*/ 12 h 43"/>
              <a:gd name="T70" fmla="*/ 60 w 66"/>
              <a:gd name="T71" fmla="*/ 11 h 43"/>
              <a:gd name="T72" fmla="*/ 61 w 66"/>
              <a:gd name="T73" fmla="*/ 10 h 43"/>
              <a:gd name="T74" fmla="*/ 61 w 66"/>
              <a:gd name="T75" fmla="*/ 9 h 43"/>
              <a:gd name="T76" fmla="*/ 61 w 66"/>
              <a:gd name="T77" fmla="*/ 8 h 43"/>
              <a:gd name="T78" fmla="*/ 62 w 66"/>
              <a:gd name="T79" fmla="*/ 7 h 43"/>
              <a:gd name="T80" fmla="*/ 62 w 66"/>
              <a:gd name="T81" fmla="*/ 7 h 43"/>
              <a:gd name="T82" fmla="*/ 61 w 66"/>
              <a:gd name="T83" fmla="*/ 7 h 43"/>
              <a:gd name="T84" fmla="*/ 61 w 66"/>
              <a:gd name="T85" fmla="*/ 6 h 43"/>
              <a:gd name="T86" fmla="*/ 58 w 66"/>
              <a:gd name="T87" fmla="*/ 5 h 43"/>
              <a:gd name="T88" fmla="*/ 57 w 66"/>
              <a:gd name="T89" fmla="*/ 3 h 43"/>
              <a:gd name="T90" fmla="*/ 55 w 66"/>
              <a:gd name="T91" fmla="*/ 1 h 43"/>
              <a:gd name="T92" fmla="*/ 54 w 66"/>
              <a:gd name="T93" fmla="*/ 0 h 43"/>
              <a:gd name="T94" fmla="*/ 52 w 66"/>
              <a:gd name="T95" fmla="*/ 0 h 43"/>
              <a:gd name="T96" fmla="*/ 51 w 66"/>
              <a:gd name="T97" fmla="*/ 0 h 43"/>
              <a:gd name="T98" fmla="*/ 7 w 66"/>
              <a:gd name="T99" fmla="*/ 9 h 43"/>
              <a:gd name="T100" fmla="*/ 7 w 66"/>
              <a:gd name="T101" fmla="*/ 9 h 43"/>
              <a:gd name="T102" fmla="*/ 7 w 66"/>
              <a:gd name="T103" fmla="*/ 8 h 43"/>
              <a:gd name="T104" fmla="*/ 7 w 66"/>
              <a:gd name="T105" fmla="*/ 8 h 43"/>
              <a:gd name="T106" fmla="*/ 7 w 66"/>
              <a:gd name="T107" fmla="*/ 7 h 43"/>
              <a:gd name="T108" fmla="*/ 6 w 66"/>
              <a:gd name="T109" fmla="*/ 5 h 43"/>
              <a:gd name="T110" fmla="*/ 4 w 66"/>
              <a:gd name="T111" fmla="*/ 8 h 43"/>
              <a:gd name="T112" fmla="*/ 3 w 66"/>
              <a:gd name="T113" fmla="*/ 8 h 43"/>
              <a:gd name="T114" fmla="*/ 0 w 66"/>
              <a:gd name="T115" fmla="*/ 10 h 43"/>
              <a:gd name="T116" fmla="*/ 0 w 66"/>
              <a:gd name="T117" fmla="*/ 11 h 43"/>
              <a:gd name="T118" fmla="*/ 1 w 66"/>
              <a:gd name="T119" fmla="*/ 1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6" h="43">
                <a:moveTo>
                  <a:pt x="1" y="17"/>
                </a:moveTo>
                <a:cubicBezTo>
                  <a:pt x="1" y="18"/>
                  <a:pt x="1" y="19"/>
                  <a:pt x="1" y="20"/>
                </a:cubicBezTo>
                <a:cubicBezTo>
                  <a:pt x="2" y="21"/>
                  <a:pt x="2" y="21"/>
                  <a:pt x="2" y="21"/>
                </a:cubicBezTo>
                <a:cubicBezTo>
                  <a:pt x="2" y="23"/>
                  <a:pt x="2" y="24"/>
                  <a:pt x="2" y="25"/>
                </a:cubicBezTo>
                <a:cubicBezTo>
                  <a:pt x="2" y="26"/>
                  <a:pt x="3" y="26"/>
                  <a:pt x="3" y="27"/>
                </a:cubicBezTo>
                <a:cubicBezTo>
                  <a:pt x="3" y="28"/>
                  <a:pt x="3" y="29"/>
                  <a:pt x="3" y="30"/>
                </a:cubicBezTo>
                <a:cubicBezTo>
                  <a:pt x="4" y="31"/>
                  <a:pt x="4" y="33"/>
                  <a:pt x="4" y="34"/>
                </a:cubicBezTo>
                <a:cubicBezTo>
                  <a:pt x="4" y="35"/>
                  <a:pt x="4" y="36"/>
                  <a:pt x="4" y="37"/>
                </a:cubicBezTo>
                <a:cubicBezTo>
                  <a:pt x="5" y="38"/>
                  <a:pt x="5" y="39"/>
                  <a:pt x="5" y="40"/>
                </a:cubicBezTo>
                <a:cubicBezTo>
                  <a:pt x="5" y="41"/>
                  <a:pt x="5" y="42"/>
                  <a:pt x="5" y="43"/>
                </a:cubicBezTo>
                <a:cubicBezTo>
                  <a:pt x="8" y="42"/>
                  <a:pt x="10" y="42"/>
                  <a:pt x="13" y="41"/>
                </a:cubicBezTo>
                <a:cubicBezTo>
                  <a:pt x="14" y="41"/>
                  <a:pt x="15" y="41"/>
                  <a:pt x="16" y="41"/>
                </a:cubicBezTo>
                <a:cubicBezTo>
                  <a:pt x="19" y="40"/>
                  <a:pt x="23" y="39"/>
                  <a:pt x="28" y="38"/>
                </a:cubicBezTo>
                <a:cubicBezTo>
                  <a:pt x="38" y="36"/>
                  <a:pt x="51" y="34"/>
                  <a:pt x="56" y="33"/>
                </a:cubicBezTo>
                <a:cubicBezTo>
                  <a:pt x="56" y="32"/>
                  <a:pt x="57" y="30"/>
                  <a:pt x="59" y="30"/>
                </a:cubicBezTo>
                <a:cubicBezTo>
                  <a:pt x="59" y="30"/>
                  <a:pt x="60" y="30"/>
                  <a:pt x="60" y="30"/>
                </a:cubicBezTo>
                <a:cubicBezTo>
                  <a:pt x="60" y="30"/>
                  <a:pt x="61" y="30"/>
                  <a:pt x="61" y="30"/>
                </a:cubicBezTo>
                <a:cubicBezTo>
                  <a:pt x="62" y="29"/>
                  <a:pt x="63" y="29"/>
                  <a:pt x="63" y="28"/>
                </a:cubicBezTo>
                <a:cubicBezTo>
                  <a:pt x="63" y="27"/>
                  <a:pt x="64" y="26"/>
                  <a:pt x="65" y="25"/>
                </a:cubicBezTo>
                <a:cubicBezTo>
                  <a:pt x="65" y="25"/>
                  <a:pt x="65" y="24"/>
                  <a:pt x="66" y="24"/>
                </a:cubicBezTo>
                <a:cubicBezTo>
                  <a:pt x="65" y="24"/>
                  <a:pt x="65" y="23"/>
                  <a:pt x="65" y="23"/>
                </a:cubicBezTo>
                <a:cubicBezTo>
                  <a:pt x="65" y="23"/>
                  <a:pt x="64" y="23"/>
                  <a:pt x="64" y="23"/>
                </a:cubicBezTo>
                <a:cubicBezTo>
                  <a:pt x="64" y="23"/>
                  <a:pt x="64" y="23"/>
                  <a:pt x="64" y="22"/>
                </a:cubicBezTo>
                <a:cubicBezTo>
                  <a:pt x="63" y="22"/>
                  <a:pt x="63" y="22"/>
                  <a:pt x="63" y="22"/>
                </a:cubicBezTo>
                <a:cubicBezTo>
                  <a:pt x="62" y="21"/>
                  <a:pt x="61" y="21"/>
                  <a:pt x="61" y="20"/>
                </a:cubicBezTo>
                <a:cubicBezTo>
                  <a:pt x="61" y="20"/>
                  <a:pt x="61" y="20"/>
                  <a:pt x="61" y="20"/>
                </a:cubicBezTo>
                <a:cubicBezTo>
                  <a:pt x="60" y="19"/>
                  <a:pt x="60" y="19"/>
                  <a:pt x="60" y="19"/>
                </a:cubicBezTo>
                <a:cubicBezTo>
                  <a:pt x="59" y="18"/>
                  <a:pt x="59" y="18"/>
                  <a:pt x="59" y="17"/>
                </a:cubicBezTo>
                <a:cubicBezTo>
                  <a:pt x="59" y="17"/>
                  <a:pt x="59" y="17"/>
                  <a:pt x="59" y="17"/>
                </a:cubicBezTo>
                <a:cubicBezTo>
                  <a:pt x="59" y="17"/>
                  <a:pt x="59" y="16"/>
                  <a:pt x="60" y="16"/>
                </a:cubicBezTo>
                <a:cubicBezTo>
                  <a:pt x="60" y="16"/>
                  <a:pt x="60" y="15"/>
                  <a:pt x="60" y="15"/>
                </a:cubicBezTo>
                <a:cubicBezTo>
                  <a:pt x="60" y="15"/>
                  <a:pt x="60" y="15"/>
                  <a:pt x="60" y="14"/>
                </a:cubicBezTo>
                <a:cubicBezTo>
                  <a:pt x="59" y="14"/>
                  <a:pt x="59" y="14"/>
                  <a:pt x="59" y="14"/>
                </a:cubicBezTo>
                <a:cubicBezTo>
                  <a:pt x="59" y="13"/>
                  <a:pt x="59" y="13"/>
                  <a:pt x="60" y="12"/>
                </a:cubicBezTo>
                <a:cubicBezTo>
                  <a:pt x="60" y="12"/>
                  <a:pt x="60" y="12"/>
                  <a:pt x="60" y="12"/>
                </a:cubicBezTo>
                <a:cubicBezTo>
                  <a:pt x="60" y="12"/>
                  <a:pt x="60" y="11"/>
                  <a:pt x="60" y="11"/>
                </a:cubicBezTo>
                <a:cubicBezTo>
                  <a:pt x="60" y="11"/>
                  <a:pt x="61" y="10"/>
                  <a:pt x="61" y="10"/>
                </a:cubicBezTo>
                <a:cubicBezTo>
                  <a:pt x="61" y="10"/>
                  <a:pt x="61" y="10"/>
                  <a:pt x="61" y="9"/>
                </a:cubicBezTo>
                <a:cubicBezTo>
                  <a:pt x="61" y="9"/>
                  <a:pt x="61" y="8"/>
                  <a:pt x="61" y="8"/>
                </a:cubicBezTo>
                <a:cubicBezTo>
                  <a:pt x="61" y="8"/>
                  <a:pt x="62" y="8"/>
                  <a:pt x="62" y="7"/>
                </a:cubicBezTo>
                <a:cubicBezTo>
                  <a:pt x="62" y="7"/>
                  <a:pt x="62" y="7"/>
                  <a:pt x="62" y="7"/>
                </a:cubicBezTo>
                <a:cubicBezTo>
                  <a:pt x="62" y="7"/>
                  <a:pt x="62" y="7"/>
                  <a:pt x="61" y="7"/>
                </a:cubicBezTo>
                <a:cubicBezTo>
                  <a:pt x="61" y="7"/>
                  <a:pt x="61" y="7"/>
                  <a:pt x="61" y="6"/>
                </a:cubicBezTo>
                <a:cubicBezTo>
                  <a:pt x="59" y="6"/>
                  <a:pt x="59" y="6"/>
                  <a:pt x="58" y="5"/>
                </a:cubicBezTo>
                <a:cubicBezTo>
                  <a:pt x="58" y="4"/>
                  <a:pt x="57" y="4"/>
                  <a:pt x="57" y="3"/>
                </a:cubicBezTo>
                <a:cubicBezTo>
                  <a:pt x="57" y="2"/>
                  <a:pt x="56" y="1"/>
                  <a:pt x="55" y="1"/>
                </a:cubicBezTo>
                <a:cubicBezTo>
                  <a:pt x="55" y="1"/>
                  <a:pt x="54" y="0"/>
                  <a:pt x="54" y="0"/>
                </a:cubicBezTo>
                <a:cubicBezTo>
                  <a:pt x="53" y="0"/>
                  <a:pt x="52" y="0"/>
                  <a:pt x="52" y="0"/>
                </a:cubicBezTo>
                <a:cubicBezTo>
                  <a:pt x="51" y="0"/>
                  <a:pt x="51" y="0"/>
                  <a:pt x="51" y="0"/>
                </a:cubicBezTo>
                <a:cubicBezTo>
                  <a:pt x="50" y="1"/>
                  <a:pt x="8" y="9"/>
                  <a:pt x="7" y="9"/>
                </a:cubicBezTo>
                <a:cubicBezTo>
                  <a:pt x="7" y="9"/>
                  <a:pt x="7" y="9"/>
                  <a:pt x="7" y="9"/>
                </a:cubicBezTo>
                <a:cubicBezTo>
                  <a:pt x="7" y="9"/>
                  <a:pt x="7" y="9"/>
                  <a:pt x="7" y="8"/>
                </a:cubicBezTo>
                <a:cubicBezTo>
                  <a:pt x="7" y="8"/>
                  <a:pt x="7" y="8"/>
                  <a:pt x="7" y="8"/>
                </a:cubicBezTo>
                <a:cubicBezTo>
                  <a:pt x="7" y="7"/>
                  <a:pt x="7" y="7"/>
                  <a:pt x="7" y="7"/>
                </a:cubicBezTo>
                <a:cubicBezTo>
                  <a:pt x="7" y="6"/>
                  <a:pt x="6" y="6"/>
                  <a:pt x="6" y="5"/>
                </a:cubicBezTo>
                <a:cubicBezTo>
                  <a:pt x="5" y="7"/>
                  <a:pt x="4" y="8"/>
                  <a:pt x="4" y="8"/>
                </a:cubicBezTo>
                <a:cubicBezTo>
                  <a:pt x="4" y="8"/>
                  <a:pt x="3" y="7"/>
                  <a:pt x="3" y="8"/>
                </a:cubicBezTo>
                <a:cubicBezTo>
                  <a:pt x="2" y="9"/>
                  <a:pt x="1" y="10"/>
                  <a:pt x="0" y="10"/>
                </a:cubicBezTo>
                <a:cubicBezTo>
                  <a:pt x="0" y="10"/>
                  <a:pt x="0" y="11"/>
                  <a:pt x="0" y="11"/>
                </a:cubicBezTo>
                <a:cubicBezTo>
                  <a:pt x="0" y="13"/>
                  <a:pt x="1" y="15"/>
                  <a:pt x="1" y="17"/>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OR outline"/>
          <p:cNvSpPr>
            <a:spLocks/>
          </p:cNvSpPr>
          <p:nvPr/>
        </p:nvSpPr>
        <p:spPr bwMode="auto">
          <a:xfrm>
            <a:off x="2511425" y="1944688"/>
            <a:ext cx="1036637" cy="868363"/>
          </a:xfrm>
          <a:custGeom>
            <a:avLst/>
            <a:gdLst>
              <a:gd name="T0" fmla="*/ 45 w 92"/>
              <a:gd name="T1" fmla="*/ 70 h 77"/>
              <a:gd name="T2" fmla="*/ 76 w 92"/>
              <a:gd name="T3" fmla="*/ 77 h 77"/>
              <a:gd name="T4" fmla="*/ 80 w 92"/>
              <a:gd name="T5" fmla="*/ 57 h 77"/>
              <a:gd name="T6" fmla="*/ 81 w 92"/>
              <a:gd name="T7" fmla="*/ 51 h 77"/>
              <a:gd name="T8" fmla="*/ 82 w 92"/>
              <a:gd name="T9" fmla="*/ 49 h 77"/>
              <a:gd name="T10" fmla="*/ 83 w 92"/>
              <a:gd name="T11" fmla="*/ 47 h 77"/>
              <a:gd name="T12" fmla="*/ 82 w 92"/>
              <a:gd name="T13" fmla="*/ 45 h 77"/>
              <a:gd name="T14" fmla="*/ 81 w 92"/>
              <a:gd name="T15" fmla="*/ 43 h 77"/>
              <a:gd name="T16" fmla="*/ 82 w 92"/>
              <a:gd name="T17" fmla="*/ 41 h 77"/>
              <a:gd name="T18" fmla="*/ 83 w 92"/>
              <a:gd name="T19" fmla="*/ 39 h 77"/>
              <a:gd name="T20" fmla="*/ 85 w 92"/>
              <a:gd name="T21" fmla="*/ 37 h 77"/>
              <a:gd name="T22" fmla="*/ 86 w 92"/>
              <a:gd name="T23" fmla="*/ 35 h 77"/>
              <a:gd name="T24" fmla="*/ 87 w 92"/>
              <a:gd name="T25" fmla="*/ 34 h 77"/>
              <a:gd name="T26" fmla="*/ 89 w 92"/>
              <a:gd name="T27" fmla="*/ 32 h 77"/>
              <a:gd name="T28" fmla="*/ 90 w 92"/>
              <a:gd name="T29" fmla="*/ 29 h 77"/>
              <a:gd name="T30" fmla="*/ 92 w 92"/>
              <a:gd name="T31" fmla="*/ 26 h 77"/>
              <a:gd name="T32" fmla="*/ 91 w 92"/>
              <a:gd name="T33" fmla="*/ 24 h 77"/>
              <a:gd name="T34" fmla="*/ 89 w 92"/>
              <a:gd name="T35" fmla="*/ 21 h 77"/>
              <a:gd name="T36" fmla="*/ 79 w 92"/>
              <a:gd name="T37" fmla="*/ 19 h 77"/>
              <a:gd name="T38" fmla="*/ 69 w 92"/>
              <a:gd name="T39" fmla="*/ 16 h 77"/>
              <a:gd name="T40" fmla="*/ 68 w 92"/>
              <a:gd name="T41" fmla="*/ 17 h 77"/>
              <a:gd name="T42" fmla="*/ 66 w 92"/>
              <a:gd name="T43" fmla="*/ 17 h 77"/>
              <a:gd name="T44" fmla="*/ 64 w 92"/>
              <a:gd name="T45" fmla="*/ 16 h 77"/>
              <a:gd name="T46" fmla="*/ 60 w 92"/>
              <a:gd name="T47" fmla="*/ 17 h 77"/>
              <a:gd name="T48" fmla="*/ 57 w 92"/>
              <a:gd name="T49" fmla="*/ 17 h 77"/>
              <a:gd name="T50" fmla="*/ 52 w 92"/>
              <a:gd name="T51" fmla="*/ 16 h 77"/>
              <a:gd name="T52" fmla="*/ 50 w 92"/>
              <a:gd name="T53" fmla="*/ 16 h 77"/>
              <a:gd name="T54" fmla="*/ 48 w 92"/>
              <a:gd name="T55" fmla="*/ 16 h 77"/>
              <a:gd name="T56" fmla="*/ 46 w 92"/>
              <a:gd name="T57" fmla="*/ 16 h 77"/>
              <a:gd name="T58" fmla="*/ 45 w 92"/>
              <a:gd name="T59" fmla="*/ 15 h 77"/>
              <a:gd name="T60" fmla="*/ 41 w 92"/>
              <a:gd name="T61" fmla="*/ 14 h 77"/>
              <a:gd name="T62" fmla="*/ 39 w 92"/>
              <a:gd name="T63" fmla="*/ 14 h 77"/>
              <a:gd name="T64" fmla="*/ 32 w 92"/>
              <a:gd name="T65" fmla="*/ 13 h 77"/>
              <a:gd name="T66" fmla="*/ 30 w 92"/>
              <a:gd name="T67" fmla="*/ 11 h 77"/>
              <a:gd name="T68" fmla="*/ 31 w 92"/>
              <a:gd name="T69" fmla="*/ 8 h 77"/>
              <a:gd name="T70" fmla="*/ 30 w 92"/>
              <a:gd name="T71" fmla="*/ 5 h 77"/>
              <a:gd name="T72" fmla="*/ 28 w 92"/>
              <a:gd name="T73" fmla="*/ 3 h 77"/>
              <a:gd name="T74" fmla="*/ 27 w 92"/>
              <a:gd name="T75" fmla="*/ 3 h 77"/>
              <a:gd name="T76" fmla="*/ 26 w 92"/>
              <a:gd name="T77" fmla="*/ 2 h 77"/>
              <a:gd name="T78" fmla="*/ 23 w 92"/>
              <a:gd name="T79" fmla="*/ 1 h 77"/>
              <a:gd name="T80" fmla="*/ 21 w 92"/>
              <a:gd name="T81" fmla="*/ 1 h 77"/>
              <a:gd name="T82" fmla="*/ 20 w 92"/>
              <a:gd name="T83" fmla="*/ 4 h 77"/>
              <a:gd name="T84" fmla="*/ 19 w 92"/>
              <a:gd name="T85" fmla="*/ 8 h 77"/>
              <a:gd name="T86" fmla="*/ 18 w 92"/>
              <a:gd name="T87" fmla="*/ 10 h 77"/>
              <a:gd name="T88" fmla="*/ 17 w 92"/>
              <a:gd name="T89" fmla="*/ 13 h 77"/>
              <a:gd name="T90" fmla="*/ 16 w 92"/>
              <a:gd name="T91" fmla="*/ 17 h 77"/>
              <a:gd name="T92" fmla="*/ 14 w 92"/>
              <a:gd name="T93" fmla="*/ 22 h 77"/>
              <a:gd name="T94" fmla="*/ 13 w 92"/>
              <a:gd name="T95" fmla="*/ 25 h 77"/>
              <a:gd name="T96" fmla="*/ 9 w 92"/>
              <a:gd name="T97" fmla="*/ 34 h 77"/>
              <a:gd name="T98" fmla="*/ 10 w 92"/>
              <a:gd name="T99" fmla="*/ 35 h 77"/>
              <a:gd name="T100" fmla="*/ 7 w 92"/>
              <a:gd name="T101" fmla="*/ 38 h 77"/>
              <a:gd name="T102" fmla="*/ 6 w 92"/>
              <a:gd name="T103" fmla="*/ 40 h 77"/>
              <a:gd name="T104" fmla="*/ 3 w 92"/>
              <a:gd name="T105" fmla="*/ 43 h 77"/>
              <a:gd name="T106" fmla="*/ 2 w 92"/>
              <a:gd name="T107" fmla="*/ 48 h 77"/>
              <a:gd name="T108" fmla="*/ 1 w 92"/>
              <a:gd name="T109" fmla="*/ 52 h 77"/>
              <a:gd name="T110" fmla="*/ 1 w 92"/>
              <a:gd name="T111" fmla="*/ 58 h 77"/>
              <a:gd name="T112" fmla="*/ 45 w 92"/>
              <a:gd name="T113" fmla="*/ 7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 h="77">
                <a:moveTo>
                  <a:pt x="45" y="70"/>
                </a:moveTo>
                <a:cubicBezTo>
                  <a:pt x="45" y="70"/>
                  <a:pt x="45" y="70"/>
                  <a:pt x="45" y="70"/>
                </a:cubicBezTo>
                <a:cubicBezTo>
                  <a:pt x="48" y="71"/>
                  <a:pt x="58" y="73"/>
                  <a:pt x="66" y="74"/>
                </a:cubicBezTo>
                <a:cubicBezTo>
                  <a:pt x="70" y="75"/>
                  <a:pt x="74" y="76"/>
                  <a:pt x="76" y="77"/>
                </a:cubicBezTo>
                <a:cubicBezTo>
                  <a:pt x="76" y="73"/>
                  <a:pt x="77" y="70"/>
                  <a:pt x="78" y="67"/>
                </a:cubicBezTo>
                <a:cubicBezTo>
                  <a:pt x="79" y="64"/>
                  <a:pt x="79" y="60"/>
                  <a:pt x="80" y="57"/>
                </a:cubicBezTo>
                <a:cubicBezTo>
                  <a:pt x="80" y="56"/>
                  <a:pt x="80" y="55"/>
                  <a:pt x="80" y="54"/>
                </a:cubicBezTo>
                <a:cubicBezTo>
                  <a:pt x="81" y="53"/>
                  <a:pt x="81" y="52"/>
                  <a:pt x="81" y="51"/>
                </a:cubicBezTo>
                <a:cubicBezTo>
                  <a:pt x="81" y="51"/>
                  <a:pt x="81" y="51"/>
                  <a:pt x="82" y="50"/>
                </a:cubicBezTo>
                <a:cubicBezTo>
                  <a:pt x="82" y="50"/>
                  <a:pt x="82" y="50"/>
                  <a:pt x="82" y="49"/>
                </a:cubicBezTo>
                <a:cubicBezTo>
                  <a:pt x="82" y="49"/>
                  <a:pt x="82" y="49"/>
                  <a:pt x="82" y="48"/>
                </a:cubicBezTo>
                <a:cubicBezTo>
                  <a:pt x="83" y="48"/>
                  <a:pt x="83" y="47"/>
                  <a:pt x="83" y="47"/>
                </a:cubicBezTo>
                <a:cubicBezTo>
                  <a:pt x="83" y="47"/>
                  <a:pt x="83" y="46"/>
                  <a:pt x="83" y="46"/>
                </a:cubicBezTo>
                <a:cubicBezTo>
                  <a:pt x="83" y="46"/>
                  <a:pt x="83" y="46"/>
                  <a:pt x="82" y="45"/>
                </a:cubicBezTo>
                <a:cubicBezTo>
                  <a:pt x="82" y="45"/>
                  <a:pt x="82" y="45"/>
                  <a:pt x="82" y="45"/>
                </a:cubicBezTo>
                <a:cubicBezTo>
                  <a:pt x="81" y="45"/>
                  <a:pt x="81" y="44"/>
                  <a:pt x="81" y="43"/>
                </a:cubicBezTo>
                <a:cubicBezTo>
                  <a:pt x="81" y="43"/>
                  <a:pt x="81" y="43"/>
                  <a:pt x="81" y="43"/>
                </a:cubicBezTo>
                <a:cubicBezTo>
                  <a:pt x="81" y="42"/>
                  <a:pt x="81" y="41"/>
                  <a:pt x="82" y="41"/>
                </a:cubicBezTo>
                <a:cubicBezTo>
                  <a:pt x="82" y="40"/>
                  <a:pt x="82" y="40"/>
                  <a:pt x="83" y="39"/>
                </a:cubicBezTo>
                <a:cubicBezTo>
                  <a:pt x="83" y="39"/>
                  <a:pt x="83" y="39"/>
                  <a:pt x="83" y="39"/>
                </a:cubicBezTo>
                <a:cubicBezTo>
                  <a:pt x="84" y="38"/>
                  <a:pt x="84" y="38"/>
                  <a:pt x="84" y="38"/>
                </a:cubicBezTo>
                <a:cubicBezTo>
                  <a:pt x="85" y="37"/>
                  <a:pt x="85" y="37"/>
                  <a:pt x="85" y="37"/>
                </a:cubicBezTo>
                <a:cubicBezTo>
                  <a:pt x="86" y="37"/>
                  <a:pt x="86" y="36"/>
                  <a:pt x="86" y="36"/>
                </a:cubicBezTo>
                <a:cubicBezTo>
                  <a:pt x="86" y="36"/>
                  <a:pt x="86" y="35"/>
                  <a:pt x="86" y="35"/>
                </a:cubicBezTo>
                <a:cubicBezTo>
                  <a:pt x="86" y="35"/>
                  <a:pt x="86" y="35"/>
                  <a:pt x="86" y="35"/>
                </a:cubicBezTo>
                <a:cubicBezTo>
                  <a:pt x="87" y="34"/>
                  <a:pt x="87" y="34"/>
                  <a:pt x="87" y="34"/>
                </a:cubicBezTo>
                <a:cubicBezTo>
                  <a:pt x="87" y="34"/>
                  <a:pt x="88" y="33"/>
                  <a:pt x="88" y="32"/>
                </a:cubicBezTo>
                <a:cubicBezTo>
                  <a:pt x="88" y="32"/>
                  <a:pt x="88" y="32"/>
                  <a:pt x="89" y="32"/>
                </a:cubicBezTo>
                <a:cubicBezTo>
                  <a:pt x="89" y="31"/>
                  <a:pt x="89" y="30"/>
                  <a:pt x="90" y="30"/>
                </a:cubicBezTo>
                <a:cubicBezTo>
                  <a:pt x="90" y="29"/>
                  <a:pt x="90" y="29"/>
                  <a:pt x="90" y="29"/>
                </a:cubicBezTo>
                <a:cubicBezTo>
                  <a:pt x="91" y="29"/>
                  <a:pt x="91" y="28"/>
                  <a:pt x="92" y="28"/>
                </a:cubicBezTo>
                <a:cubicBezTo>
                  <a:pt x="92" y="27"/>
                  <a:pt x="92" y="26"/>
                  <a:pt x="92" y="26"/>
                </a:cubicBezTo>
                <a:cubicBezTo>
                  <a:pt x="92" y="25"/>
                  <a:pt x="92" y="25"/>
                  <a:pt x="92" y="25"/>
                </a:cubicBezTo>
                <a:cubicBezTo>
                  <a:pt x="92" y="25"/>
                  <a:pt x="91" y="25"/>
                  <a:pt x="91" y="24"/>
                </a:cubicBezTo>
                <a:cubicBezTo>
                  <a:pt x="90" y="24"/>
                  <a:pt x="90" y="24"/>
                  <a:pt x="90" y="24"/>
                </a:cubicBezTo>
                <a:cubicBezTo>
                  <a:pt x="89" y="23"/>
                  <a:pt x="89" y="22"/>
                  <a:pt x="89" y="21"/>
                </a:cubicBezTo>
                <a:cubicBezTo>
                  <a:pt x="89" y="21"/>
                  <a:pt x="89" y="21"/>
                  <a:pt x="89" y="21"/>
                </a:cubicBezTo>
                <a:cubicBezTo>
                  <a:pt x="86" y="20"/>
                  <a:pt x="82" y="20"/>
                  <a:pt x="79" y="19"/>
                </a:cubicBezTo>
                <a:cubicBezTo>
                  <a:pt x="76" y="18"/>
                  <a:pt x="73" y="17"/>
                  <a:pt x="69" y="17"/>
                </a:cubicBezTo>
                <a:cubicBezTo>
                  <a:pt x="69" y="17"/>
                  <a:pt x="69" y="17"/>
                  <a:pt x="69" y="16"/>
                </a:cubicBezTo>
                <a:cubicBezTo>
                  <a:pt x="69" y="16"/>
                  <a:pt x="69" y="16"/>
                  <a:pt x="69" y="16"/>
                </a:cubicBezTo>
                <a:cubicBezTo>
                  <a:pt x="68" y="16"/>
                  <a:pt x="68" y="16"/>
                  <a:pt x="68" y="17"/>
                </a:cubicBezTo>
                <a:cubicBezTo>
                  <a:pt x="68" y="17"/>
                  <a:pt x="68" y="17"/>
                  <a:pt x="67" y="17"/>
                </a:cubicBezTo>
                <a:cubicBezTo>
                  <a:pt x="67" y="17"/>
                  <a:pt x="66" y="17"/>
                  <a:pt x="66" y="17"/>
                </a:cubicBezTo>
                <a:cubicBezTo>
                  <a:pt x="66" y="17"/>
                  <a:pt x="65" y="16"/>
                  <a:pt x="65" y="16"/>
                </a:cubicBezTo>
                <a:cubicBezTo>
                  <a:pt x="64" y="16"/>
                  <a:pt x="64" y="16"/>
                  <a:pt x="64" y="16"/>
                </a:cubicBezTo>
                <a:cubicBezTo>
                  <a:pt x="64" y="16"/>
                  <a:pt x="63" y="16"/>
                  <a:pt x="63" y="16"/>
                </a:cubicBezTo>
                <a:cubicBezTo>
                  <a:pt x="62" y="17"/>
                  <a:pt x="61" y="17"/>
                  <a:pt x="60" y="17"/>
                </a:cubicBezTo>
                <a:cubicBezTo>
                  <a:pt x="60" y="17"/>
                  <a:pt x="60" y="17"/>
                  <a:pt x="60" y="17"/>
                </a:cubicBezTo>
                <a:cubicBezTo>
                  <a:pt x="59" y="16"/>
                  <a:pt x="58" y="17"/>
                  <a:pt x="57" y="17"/>
                </a:cubicBezTo>
                <a:cubicBezTo>
                  <a:pt x="56" y="17"/>
                  <a:pt x="56" y="17"/>
                  <a:pt x="55" y="17"/>
                </a:cubicBezTo>
                <a:cubicBezTo>
                  <a:pt x="54" y="17"/>
                  <a:pt x="53" y="17"/>
                  <a:pt x="52" y="16"/>
                </a:cubicBezTo>
                <a:cubicBezTo>
                  <a:pt x="52" y="16"/>
                  <a:pt x="51" y="16"/>
                  <a:pt x="51" y="16"/>
                </a:cubicBezTo>
                <a:cubicBezTo>
                  <a:pt x="50" y="16"/>
                  <a:pt x="50" y="16"/>
                  <a:pt x="50" y="16"/>
                </a:cubicBezTo>
                <a:cubicBezTo>
                  <a:pt x="49" y="17"/>
                  <a:pt x="49" y="16"/>
                  <a:pt x="48" y="16"/>
                </a:cubicBezTo>
                <a:cubicBezTo>
                  <a:pt x="48" y="16"/>
                  <a:pt x="48" y="16"/>
                  <a:pt x="48" y="16"/>
                </a:cubicBezTo>
                <a:cubicBezTo>
                  <a:pt x="47" y="16"/>
                  <a:pt x="47" y="16"/>
                  <a:pt x="47" y="16"/>
                </a:cubicBezTo>
                <a:cubicBezTo>
                  <a:pt x="46" y="16"/>
                  <a:pt x="46" y="16"/>
                  <a:pt x="46" y="16"/>
                </a:cubicBezTo>
                <a:cubicBezTo>
                  <a:pt x="45" y="16"/>
                  <a:pt x="45" y="16"/>
                  <a:pt x="45" y="16"/>
                </a:cubicBezTo>
                <a:cubicBezTo>
                  <a:pt x="45" y="16"/>
                  <a:pt x="45" y="15"/>
                  <a:pt x="45" y="15"/>
                </a:cubicBezTo>
                <a:cubicBezTo>
                  <a:pt x="45" y="14"/>
                  <a:pt x="44" y="14"/>
                  <a:pt x="42" y="14"/>
                </a:cubicBezTo>
                <a:cubicBezTo>
                  <a:pt x="42" y="14"/>
                  <a:pt x="41" y="14"/>
                  <a:pt x="41" y="14"/>
                </a:cubicBezTo>
                <a:cubicBezTo>
                  <a:pt x="40" y="14"/>
                  <a:pt x="40" y="14"/>
                  <a:pt x="39" y="14"/>
                </a:cubicBezTo>
                <a:cubicBezTo>
                  <a:pt x="39" y="14"/>
                  <a:pt x="39" y="14"/>
                  <a:pt x="39" y="14"/>
                </a:cubicBezTo>
                <a:cubicBezTo>
                  <a:pt x="38" y="14"/>
                  <a:pt x="36" y="14"/>
                  <a:pt x="36" y="14"/>
                </a:cubicBezTo>
                <a:cubicBezTo>
                  <a:pt x="34" y="14"/>
                  <a:pt x="33" y="14"/>
                  <a:pt x="32" y="13"/>
                </a:cubicBezTo>
                <a:cubicBezTo>
                  <a:pt x="31" y="13"/>
                  <a:pt x="31" y="13"/>
                  <a:pt x="31" y="13"/>
                </a:cubicBezTo>
                <a:cubicBezTo>
                  <a:pt x="30" y="12"/>
                  <a:pt x="30" y="12"/>
                  <a:pt x="30" y="11"/>
                </a:cubicBezTo>
                <a:cubicBezTo>
                  <a:pt x="30" y="10"/>
                  <a:pt x="30" y="10"/>
                  <a:pt x="30" y="9"/>
                </a:cubicBezTo>
                <a:cubicBezTo>
                  <a:pt x="30" y="9"/>
                  <a:pt x="31" y="8"/>
                  <a:pt x="31" y="8"/>
                </a:cubicBezTo>
                <a:cubicBezTo>
                  <a:pt x="31" y="7"/>
                  <a:pt x="31" y="7"/>
                  <a:pt x="30" y="6"/>
                </a:cubicBezTo>
                <a:cubicBezTo>
                  <a:pt x="30" y="5"/>
                  <a:pt x="30" y="5"/>
                  <a:pt x="30" y="5"/>
                </a:cubicBezTo>
                <a:cubicBezTo>
                  <a:pt x="29" y="4"/>
                  <a:pt x="29" y="4"/>
                  <a:pt x="29" y="4"/>
                </a:cubicBezTo>
                <a:cubicBezTo>
                  <a:pt x="29" y="3"/>
                  <a:pt x="29" y="3"/>
                  <a:pt x="28" y="3"/>
                </a:cubicBezTo>
                <a:cubicBezTo>
                  <a:pt x="28" y="3"/>
                  <a:pt x="28" y="3"/>
                  <a:pt x="27" y="3"/>
                </a:cubicBezTo>
                <a:cubicBezTo>
                  <a:pt x="27" y="3"/>
                  <a:pt x="27" y="3"/>
                  <a:pt x="27" y="3"/>
                </a:cubicBezTo>
                <a:cubicBezTo>
                  <a:pt x="27" y="3"/>
                  <a:pt x="26" y="3"/>
                  <a:pt x="26" y="3"/>
                </a:cubicBezTo>
                <a:cubicBezTo>
                  <a:pt x="26" y="2"/>
                  <a:pt x="26" y="2"/>
                  <a:pt x="26" y="2"/>
                </a:cubicBezTo>
                <a:cubicBezTo>
                  <a:pt x="26" y="2"/>
                  <a:pt x="25" y="2"/>
                  <a:pt x="25" y="1"/>
                </a:cubicBezTo>
                <a:cubicBezTo>
                  <a:pt x="25" y="1"/>
                  <a:pt x="23" y="2"/>
                  <a:pt x="23" y="1"/>
                </a:cubicBezTo>
                <a:cubicBezTo>
                  <a:pt x="23" y="1"/>
                  <a:pt x="22" y="1"/>
                  <a:pt x="22" y="2"/>
                </a:cubicBezTo>
                <a:cubicBezTo>
                  <a:pt x="23" y="2"/>
                  <a:pt x="22" y="1"/>
                  <a:pt x="21" y="1"/>
                </a:cubicBezTo>
                <a:cubicBezTo>
                  <a:pt x="21" y="0"/>
                  <a:pt x="21" y="3"/>
                  <a:pt x="20" y="3"/>
                </a:cubicBezTo>
                <a:cubicBezTo>
                  <a:pt x="20" y="4"/>
                  <a:pt x="20" y="4"/>
                  <a:pt x="20" y="4"/>
                </a:cubicBezTo>
                <a:cubicBezTo>
                  <a:pt x="20" y="5"/>
                  <a:pt x="20" y="5"/>
                  <a:pt x="19" y="6"/>
                </a:cubicBezTo>
                <a:cubicBezTo>
                  <a:pt x="19" y="6"/>
                  <a:pt x="20" y="8"/>
                  <a:pt x="19" y="8"/>
                </a:cubicBezTo>
                <a:cubicBezTo>
                  <a:pt x="18" y="9"/>
                  <a:pt x="18" y="10"/>
                  <a:pt x="19" y="11"/>
                </a:cubicBezTo>
                <a:cubicBezTo>
                  <a:pt x="19" y="11"/>
                  <a:pt x="18" y="10"/>
                  <a:pt x="18" y="10"/>
                </a:cubicBezTo>
                <a:cubicBezTo>
                  <a:pt x="18" y="11"/>
                  <a:pt x="18" y="11"/>
                  <a:pt x="18" y="12"/>
                </a:cubicBezTo>
                <a:cubicBezTo>
                  <a:pt x="17" y="12"/>
                  <a:pt x="18" y="13"/>
                  <a:pt x="17" y="13"/>
                </a:cubicBezTo>
                <a:cubicBezTo>
                  <a:pt x="17" y="14"/>
                  <a:pt x="17" y="15"/>
                  <a:pt x="16" y="16"/>
                </a:cubicBezTo>
                <a:cubicBezTo>
                  <a:pt x="16" y="17"/>
                  <a:pt x="16" y="17"/>
                  <a:pt x="16" y="17"/>
                </a:cubicBezTo>
                <a:cubicBezTo>
                  <a:pt x="15" y="18"/>
                  <a:pt x="15" y="19"/>
                  <a:pt x="15" y="19"/>
                </a:cubicBezTo>
                <a:cubicBezTo>
                  <a:pt x="14" y="20"/>
                  <a:pt x="14" y="21"/>
                  <a:pt x="14" y="22"/>
                </a:cubicBezTo>
                <a:cubicBezTo>
                  <a:pt x="13" y="23"/>
                  <a:pt x="13" y="23"/>
                  <a:pt x="13" y="24"/>
                </a:cubicBezTo>
                <a:cubicBezTo>
                  <a:pt x="13" y="24"/>
                  <a:pt x="13" y="25"/>
                  <a:pt x="13" y="25"/>
                </a:cubicBezTo>
                <a:cubicBezTo>
                  <a:pt x="12" y="26"/>
                  <a:pt x="12" y="27"/>
                  <a:pt x="11" y="28"/>
                </a:cubicBezTo>
                <a:cubicBezTo>
                  <a:pt x="11" y="30"/>
                  <a:pt x="9" y="32"/>
                  <a:pt x="9" y="34"/>
                </a:cubicBezTo>
                <a:cubicBezTo>
                  <a:pt x="9" y="35"/>
                  <a:pt x="9" y="35"/>
                  <a:pt x="10" y="34"/>
                </a:cubicBezTo>
                <a:cubicBezTo>
                  <a:pt x="10" y="34"/>
                  <a:pt x="10" y="35"/>
                  <a:pt x="10" y="35"/>
                </a:cubicBezTo>
                <a:cubicBezTo>
                  <a:pt x="9" y="35"/>
                  <a:pt x="8" y="35"/>
                  <a:pt x="8" y="36"/>
                </a:cubicBezTo>
                <a:cubicBezTo>
                  <a:pt x="7" y="37"/>
                  <a:pt x="6" y="39"/>
                  <a:pt x="7" y="38"/>
                </a:cubicBezTo>
                <a:cubicBezTo>
                  <a:pt x="7" y="39"/>
                  <a:pt x="7" y="38"/>
                  <a:pt x="7" y="39"/>
                </a:cubicBezTo>
                <a:cubicBezTo>
                  <a:pt x="6" y="39"/>
                  <a:pt x="6" y="40"/>
                  <a:pt x="6" y="40"/>
                </a:cubicBezTo>
                <a:cubicBezTo>
                  <a:pt x="5" y="40"/>
                  <a:pt x="5" y="39"/>
                  <a:pt x="5" y="39"/>
                </a:cubicBezTo>
                <a:cubicBezTo>
                  <a:pt x="5" y="41"/>
                  <a:pt x="4" y="42"/>
                  <a:pt x="3" y="43"/>
                </a:cubicBezTo>
                <a:cubicBezTo>
                  <a:pt x="3" y="44"/>
                  <a:pt x="2" y="45"/>
                  <a:pt x="2" y="46"/>
                </a:cubicBezTo>
                <a:cubicBezTo>
                  <a:pt x="2" y="46"/>
                  <a:pt x="2" y="47"/>
                  <a:pt x="2" y="48"/>
                </a:cubicBezTo>
                <a:cubicBezTo>
                  <a:pt x="2" y="49"/>
                  <a:pt x="2" y="49"/>
                  <a:pt x="2" y="50"/>
                </a:cubicBezTo>
                <a:cubicBezTo>
                  <a:pt x="1" y="51"/>
                  <a:pt x="1" y="51"/>
                  <a:pt x="1" y="52"/>
                </a:cubicBezTo>
                <a:cubicBezTo>
                  <a:pt x="0" y="54"/>
                  <a:pt x="0" y="56"/>
                  <a:pt x="1" y="57"/>
                </a:cubicBezTo>
                <a:cubicBezTo>
                  <a:pt x="1" y="58"/>
                  <a:pt x="1" y="58"/>
                  <a:pt x="1" y="58"/>
                </a:cubicBezTo>
                <a:cubicBezTo>
                  <a:pt x="4" y="59"/>
                  <a:pt x="21" y="63"/>
                  <a:pt x="33" y="67"/>
                </a:cubicBezTo>
                <a:cubicBezTo>
                  <a:pt x="40" y="68"/>
                  <a:pt x="45" y="70"/>
                  <a:pt x="45" y="70"/>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OK outline"/>
          <p:cNvSpPr>
            <a:spLocks/>
          </p:cNvSpPr>
          <p:nvPr/>
        </p:nvSpPr>
        <p:spPr bwMode="auto">
          <a:xfrm>
            <a:off x="4991100" y="3873500"/>
            <a:ext cx="1114425" cy="552450"/>
          </a:xfrm>
          <a:custGeom>
            <a:avLst/>
            <a:gdLst>
              <a:gd name="T0" fmla="*/ 98 w 99"/>
              <a:gd name="T1" fmla="*/ 26 h 49"/>
              <a:gd name="T2" fmla="*/ 97 w 99"/>
              <a:gd name="T3" fmla="*/ 16 h 49"/>
              <a:gd name="T4" fmla="*/ 96 w 99"/>
              <a:gd name="T5" fmla="*/ 8 h 49"/>
              <a:gd name="T6" fmla="*/ 96 w 99"/>
              <a:gd name="T7" fmla="*/ 5 h 49"/>
              <a:gd name="T8" fmla="*/ 91 w 99"/>
              <a:gd name="T9" fmla="*/ 2 h 49"/>
              <a:gd name="T10" fmla="*/ 11 w 99"/>
              <a:gd name="T11" fmla="*/ 0 h 49"/>
              <a:gd name="T12" fmla="*/ 0 w 99"/>
              <a:gd name="T13" fmla="*/ 0 h 49"/>
              <a:gd name="T14" fmla="*/ 0 w 99"/>
              <a:gd name="T15" fmla="*/ 6 h 49"/>
              <a:gd name="T16" fmla="*/ 35 w 99"/>
              <a:gd name="T17" fmla="*/ 10 h 49"/>
              <a:gd name="T18" fmla="*/ 34 w 99"/>
              <a:gd name="T19" fmla="*/ 25 h 49"/>
              <a:gd name="T20" fmla="*/ 34 w 99"/>
              <a:gd name="T21" fmla="*/ 35 h 49"/>
              <a:gd name="T22" fmla="*/ 34 w 99"/>
              <a:gd name="T23" fmla="*/ 36 h 49"/>
              <a:gd name="T24" fmla="*/ 37 w 99"/>
              <a:gd name="T25" fmla="*/ 38 h 49"/>
              <a:gd name="T26" fmla="*/ 38 w 99"/>
              <a:gd name="T27" fmla="*/ 39 h 49"/>
              <a:gd name="T28" fmla="*/ 41 w 99"/>
              <a:gd name="T29" fmla="*/ 38 h 49"/>
              <a:gd name="T30" fmla="*/ 41 w 99"/>
              <a:gd name="T31" fmla="*/ 37 h 49"/>
              <a:gd name="T32" fmla="*/ 43 w 99"/>
              <a:gd name="T33" fmla="*/ 39 h 49"/>
              <a:gd name="T34" fmla="*/ 43 w 99"/>
              <a:gd name="T35" fmla="*/ 41 h 49"/>
              <a:gd name="T36" fmla="*/ 44 w 99"/>
              <a:gd name="T37" fmla="*/ 42 h 49"/>
              <a:gd name="T38" fmla="*/ 45 w 99"/>
              <a:gd name="T39" fmla="*/ 41 h 49"/>
              <a:gd name="T40" fmla="*/ 47 w 99"/>
              <a:gd name="T41" fmla="*/ 42 h 49"/>
              <a:gd name="T42" fmla="*/ 50 w 99"/>
              <a:gd name="T43" fmla="*/ 42 h 49"/>
              <a:gd name="T44" fmla="*/ 51 w 99"/>
              <a:gd name="T45" fmla="*/ 44 h 49"/>
              <a:gd name="T46" fmla="*/ 54 w 99"/>
              <a:gd name="T47" fmla="*/ 43 h 49"/>
              <a:gd name="T48" fmla="*/ 56 w 99"/>
              <a:gd name="T49" fmla="*/ 43 h 49"/>
              <a:gd name="T50" fmla="*/ 57 w 99"/>
              <a:gd name="T51" fmla="*/ 45 h 49"/>
              <a:gd name="T52" fmla="*/ 58 w 99"/>
              <a:gd name="T53" fmla="*/ 47 h 49"/>
              <a:gd name="T54" fmla="*/ 61 w 99"/>
              <a:gd name="T55" fmla="*/ 45 h 49"/>
              <a:gd name="T56" fmla="*/ 62 w 99"/>
              <a:gd name="T57" fmla="*/ 46 h 49"/>
              <a:gd name="T58" fmla="*/ 63 w 99"/>
              <a:gd name="T59" fmla="*/ 46 h 49"/>
              <a:gd name="T60" fmla="*/ 66 w 99"/>
              <a:gd name="T61" fmla="*/ 47 h 49"/>
              <a:gd name="T62" fmla="*/ 67 w 99"/>
              <a:gd name="T63" fmla="*/ 47 h 49"/>
              <a:gd name="T64" fmla="*/ 67 w 99"/>
              <a:gd name="T65" fmla="*/ 49 h 49"/>
              <a:gd name="T66" fmla="*/ 68 w 99"/>
              <a:gd name="T67" fmla="*/ 47 h 49"/>
              <a:gd name="T68" fmla="*/ 69 w 99"/>
              <a:gd name="T69" fmla="*/ 46 h 49"/>
              <a:gd name="T70" fmla="*/ 71 w 99"/>
              <a:gd name="T71" fmla="*/ 46 h 49"/>
              <a:gd name="T72" fmla="*/ 73 w 99"/>
              <a:gd name="T73" fmla="*/ 46 h 49"/>
              <a:gd name="T74" fmla="*/ 76 w 99"/>
              <a:gd name="T75" fmla="*/ 48 h 49"/>
              <a:gd name="T76" fmla="*/ 78 w 99"/>
              <a:gd name="T77" fmla="*/ 48 h 49"/>
              <a:gd name="T78" fmla="*/ 79 w 99"/>
              <a:gd name="T79" fmla="*/ 47 h 49"/>
              <a:gd name="T80" fmla="*/ 80 w 99"/>
              <a:gd name="T81" fmla="*/ 47 h 49"/>
              <a:gd name="T82" fmla="*/ 82 w 99"/>
              <a:gd name="T83" fmla="*/ 47 h 49"/>
              <a:gd name="T84" fmla="*/ 85 w 99"/>
              <a:gd name="T85" fmla="*/ 46 h 49"/>
              <a:gd name="T86" fmla="*/ 88 w 99"/>
              <a:gd name="T87" fmla="*/ 47 h 49"/>
              <a:gd name="T88" fmla="*/ 91 w 99"/>
              <a:gd name="T89" fmla="*/ 45 h 49"/>
              <a:gd name="T90" fmla="*/ 94 w 99"/>
              <a:gd name="T91" fmla="*/ 47 h 49"/>
              <a:gd name="T92" fmla="*/ 98 w 99"/>
              <a:gd name="T93" fmla="*/ 3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 h="49">
                <a:moveTo>
                  <a:pt x="98" y="29"/>
                </a:moveTo>
                <a:cubicBezTo>
                  <a:pt x="98" y="28"/>
                  <a:pt x="98" y="27"/>
                  <a:pt x="98" y="26"/>
                </a:cubicBezTo>
                <a:cubicBezTo>
                  <a:pt x="98" y="25"/>
                  <a:pt x="98" y="24"/>
                  <a:pt x="98" y="23"/>
                </a:cubicBezTo>
                <a:cubicBezTo>
                  <a:pt x="98" y="23"/>
                  <a:pt x="98" y="19"/>
                  <a:pt x="97" y="16"/>
                </a:cubicBezTo>
                <a:cubicBezTo>
                  <a:pt x="96" y="12"/>
                  <a:pt x="96" y="9"/>
                  <a:pt x="96" y="8"/>
                </a:cubicBezTo>
                <a:cubicBezTo>
                  <a:pt x="96" y="8"/>
                  <a:pt x="96" y="8"/>
                  <a:pt x="96" y="8"/>
                </a:cubicBezTo>
                <a:cubicBezTo>
                  <a:pt x="96" y="8"/>
                  <a:pt x="96" y="8"/>
                  <a:pt x="96" y="8"/>
                </a:cubicBezTo>
                <a:cubicBezTo>
                  <a:pt x="96" y="7"/>
                  <a:pt x="96" y="6"/>
                  <a:pt x="96" y="5"/>
                </a:cubicBezTo>
                <a:cubicBezTo>
                  <a:pt x="96" y="4"/>
                  <a:pt x="96" y="3"/>
                  <a:pt x="96" y="1"/>
                </a:cubicBezTo>
                <a:cubicBezTo>
                  <a:pt x="95" y="1"/>
                  <a:pt x="93" y="2"/>
                  <a:pt x="91" y="2"/>
                </a:cubicBezTo>
                <a:cubicBezTo>
                  <a:pt x="78" y="2"/>
                  <a:pt x="48" y="2"/>
                  <a:pt x="11" y="0"/>
                </a:cubicBezTo>
                <a:cubicBezTo>
                  <a:pt x="11" y="0"/>
                  <a:pt x="11" y="0"/>
                  <a:pt x="11" y="0"/>
                </a:cubicBezTo>
                <a:cubicBezTo>
                  <a:pt x="10" y="0"/>
                  <a:pt x="8" y="0"/>
                  <a:pt x="6" y="0"/>
                </a:cubicBezTo>
                <a:cubicBezTo>
                  <a:pt x="4" y="0"/>
                  <a:pt x="2" y="0"/>
                  <a:pt x="0" y="0"/>
                </a:cubicBezTo>
                <a:cubicBezTo>
                  <a:pt x="0" y="0"/>
                  <a:pt x="0" y="2"/>
                  <a:pt x="0" y="3"/>
                </a:cubicBezTo>
                <a:cubicBezTo>
                  <a:pt x="0" y="4"/>
                  <a:pt x="0" y="5"/>
                  <a:pt x="0" y="6"/>
                </a:cubicBezTo>
                <a:cubicBezTo>
                  <a:pt x="14" y="7"/>
                  <a:pt x="25" y="7"/>
                  <a:pt x="31" y="8"/>
                </a:cubicBezTo>
                <a:cubicBezTo>
                  <a:pt x="33" y="8"/>
                  <a:pt x="35" y="8"/>
                  <a:pt x="35" y="10"/>
                </a:cubicBezTo>
                <a:cubicBezTo>
                  <a:pt x="35" y="11"/>
                  <a:pt x="34" y="13"/>
                  <a:pt x="34" y="15"/>
                </a:cubicBezTo>
                <a:cubicBezTo>
                  <a:pt x="34" y="19"/>
                  <a:pt x="34" y="23"/>
                  <a:pt x="34" y="25"/>
                </a:cubicBezTo>
                <a:cubicBezTo>
                  <a:pt x="34" y="27"/>
                  <a:pt x="34" y="28"/>
                  <a:pt x="34" y="30"/>
                </a:cubicBezTo>
                <a:cubicBezTo>
                  <a:pt x="34" y="32"/>
                  <a:pt x="34" y="34"/>
                  <a:pt x="34" y="35"/>
                </a:cubicBezTo>
                <a:cubicBezTo>
                  <a:pt x="34" y="36"/>
                  <a:pt x="34" y="36"/>
                  <a:pt x="34" y="36"/>
                </a:cubicBezTo>
                <a:cubicBezTo>
                  <a:pt x="34" y="36"/>
                  <a:pt x="34" y="36"/>
                  <a:pt x="34" y="36"/>
                </a:cubicBezTo>
                <a:cubicBezTo>
                  <a:pt x="34" y="36"/>
                  <a:pt x="34" y="36"/>
                  <a:pt x="35" y="36"/>
                </a:cubicBezTo>
                <a:cubicBezTo>
                  <a:pt x="36" y="37"/>
                  <a:pt x="36" y="37"/>
                  <a:pt x="37" y="38"/>
                </a:cubicBezTo>
                <a:cubicBezTo>
                  <a:pt x="37" y="38"/>
                  <a:pt x="37" y="38"/>
                  <a:pt x="37" y="38"/>
                </a:cubicBezTo>
                <a:cubicBezTo>
                  <a:pt x="37" y="39"/>
                  <a:pt x="37" y="39"/>
                  <a:pt x="38" y="39"/>
                </a:cubicBezTo>
                <a:cubicBezTo>
                  <a:pt x="38" y="39"/>
                  <a:pt x="39" y="38"/>
                  <a:pt x="39" y="39"/>
                </a:cubicBezTo>
                <a:cubicBezTo>
                  <a:pt x="40" y="39"/>
                  <a:pt x="40" y="39"/>
                  <a:pt x="41" y="38"/>
                </a:cubicBezTo>
                <a:cubicBezTo>
                  <a:pt x="41" y="38"/>
                  <a:pt x="41" y="37"/>
                  <a:pt x="41" y="37"/>
                </a:cubicBezTo>
                <a:cubicBezTo>
                  <a:pt x="41" y="37"/>
                  <a:pt x="41" y="37"/>
                  <a:pt x="41" y="37"/>
                </a:cubicBezTo>
                <a:cubicBezTo>
                  <a:pt x="42" y="37"/>
                  <a:pt x="42" y="38"/>
                  <a:pt x="42" y="39"/>
                </a:cubicBezTo>
                <a:cubicBezTo>
                  <a:pt x="43" y="39"/>
                  <a:pt x="43" y="39"/>
                  <a:pt x="43" y="39"/>
                </a:cubicBezTo>
                <a:cubicBezTo>
                  <a:pt x="43" y="40"/>
                  <a:pt x="43" y="40"/>
                  <a:pt x="43" y="40"/>
                </a:cubicBezTo>
                <a:cubicBezTo>
                  <a:pt x="43" y="41"/>
                  <a:pt x="43" y="41"/>
                  <a:pt x="43" y="41"/>
                </a:cubicBezTo>
                <a:cubicBezTo>
                  <a:pt x="43" y="41"/>
                  <a:pt x="43" y="41"/>
                  <a:pt x="43" y="41"/>
                </a:cubicBezTo>
                <a:cubicBezTo>
                  <a:pt x="44" y="41"/>
                  <a:pt x="44" y="41"/>
                  <a:pt x="44" y="42"/>
                </a:cubicBezTo>
                <a:cubicBezTo>
                  <a:pt x="44" y="42"/>
                  <a:pt x="45" y="42"/>
                  <a:pt x="45" y="42"/>
                </a:cubicBezTo>
                <a:cubicBezTo>
                  <a:pt x="45" y="41"/>
                  <a:pt x="45" y="41"/>
                  <a:pt x="45" y="41"/>
                </a:cubicBezTo>
                <a:cubicBezTo>
                  <a:pt x="46" y="41"/>
                  <a:pt x="46" y="42"/>
                  <a:pt x="46" y="42"/>
                </a:cubicBezTo>
                <a:cubicBezTo>
                  <a:pt x="47" y="42"/>
                  <a:pt x="47" y="42"/>
                  <a:pt x="47" y="42"/>
                </a:cubicBezTo>
                <a:cubicBezTo>
                  <a:pt x="48" y="43"/>
                  <a:pt x="48" y="43"/>
                  <a:pt x="49" y="42"/>
                </a:cubicBezTo>
                <a:cubicBezTo>
                  <a:pt x="49" y="42"/>
                  <a:pt x="49" y="42"/>
                  <a:pt x="50" y="42"/>
                </a:cubicBezTo>
                <a:cubicBezTo>
                  <a:pt x="50" y="42"/>
                  <a:pt x="50" y="43"/>
                  <a:pt x="51" y="43"/>
                </a:cubicBezTo>
                <a:cubicBezTo>
                  <a:pt x="51" y="43"/>
                  <a:pt x="51" y="44"/>
                  <a:pt x="51" y="44"/>
                </a:cubicBezTo>
                <a:cubicBezTo>
                  <a:pt x="51" y="44"/>
                  <a:pt x="52" y="43"/>
                  <a:pt x="52" y="43"/>
                </a:cubicBezTo>
                <a:cubicBezTo>
                  <a:pt x="53" y="43"/>
                  <a:pt x="53" y="43"/>
                  <a:pt x="54" y="43"/>
                </a:cubicBezTo>
                <a:cubicBezTo>
                  <a:pt x="55" y="43"/>
                  <a:pt x="55" y="43"/>
                  <a:pt x="56" y="43"/>
                </a:cubicBezTo>
                <a:cubicBezTo>
                  <a:pt x="56" y="43"/>
                  <a:pt x="56" y="43"/>
                  <a:pt x="56" y="43"/>
                </a:cubicBezTo>
                <a:cubicBezTo>
                  <a:pt x="57" y="43"/>
                  <a:pt x="57" y="44"/>
                  <a:pt x="56" y="44"/>
                </a:cubicBezTo>
                <a:cubicBezTo>
                  <a:pt x="56" y="44"/>
                  <a:pt x="56" y="45"/>
                  <a:pt x="57" y="45"/>
                </a:cubicBezTo>
                <a:cubicBezTo>
                  <a:pt x="58" y="45"/>
                  <a:pt x="58" y="45"/>
                  <a:pt x="58" y="46"/>
                </a:cubicBezTo>
                <a:cubicBezTo>
                  <a:pt x="58" y="47"/>
                  <a:pt x="58" y="47"/>
                  <a:pt x="58" y="47"/>
                </a:cubicBezTo>
                <a:cubicBezTo>
                  <a:pt x="58" y="47"/>
                  <a:pt x="58" y="47"/>
                  <a:pt x="60" y="46"/>
                </a:cubicBezTo>
                <a:cubicBezTo>
                  <a:pt x="60" y="46"/>
                  <a:pt x="61" y="45"/>
                  <a:pt x="61" y="45"/>
                </a:cubicBezTo>
                <a:cubicBezTo>
                  <a:pt x="62" y="45"/>
                  <a:pt x="62" y="45"/>
                  <a:pt x="62" y="46"/>
                </a:cubicBezTo>
                <a:cubicBezTo>
                  <a:pt x="62" y="46"/>
                  <a:pt x="62" y="46"/>
                  <a:pt x="62" y="46"/>
                </a:cubicBezTo>
                <a:cubicBezTo>
                  <a:pt x="62" y="46"/>
                  <a:pt x="62" y="46"/>
                  <a:pt x="62" y="46"/>
                </a:cubicBezTo>
                <a:cubicBezTo>
                  <a:pt x="62" y="46"/>
                  <a:pt x="62" y="46"/>
                  <a:pt x="63" y="46"/>
                </a:cubicBezTo>
                <a:cubicBezTo>
                  <a:pt x="63" y="46"/>
                  <a:pt x="63" y="46"/>
                  <a:pt x="64" y="47"/>
                </a:cubicBezTo>
                <a:cubicBezTo>
                  <a:pt x="64" y="47"/>
                  <a:pt x="65" y="47"/>
                  <a:pt x="66" y="47"/>
                </a:cubicBezTo>
                <a:cubicBezTo>
                  <a:pt x="66" y="47"/>
                  <a:pt x="67" y="46"/>
                  <a:pt x="67" y="47"/>
                </a:cubicBezTo>
                <a:cubicBezTo>
                  <a:pt x="67" y="47"/>
                  <a:pt x="67" y="47"/>
                  <a:pt x="67" y="47"/>
                </a:cubicBezTo>
                <a:cubicBezTo>
                  <a:pt x="67" y="48"/>
                  <a:pt x="67" y="48"/>
                  <a:pt x="67" y="49"/>
                </a:cubicBezTo>
                <a:cubicBezTo>
                  <a:pt x="67" y="49"/>
                  <a:pt x="67" y="49"/>
                  <a:pt x="67" y="49"/>
                </a:cubicBezTo>
                <a:cubicBezTo>
                  <a:pt x="67" y="49"/>
                  <a:pt x="67" y="48"/>
                  <a:pt x="67" y="48"/>
                </a:cubicBezTo>
                <a:cubicBezTo>
                  <a:pt x="67" y="48"/>
                  <a:pt x="67" y="48"/>
                  <a:pt x="68" y="47"/>
                </a:cubicBezTo>
                <a:cubicBezTo>
                  <a:pt x="68" y="47"/>
                  <a:pt x="68" y="47"/>
                  <a:pt x="68" y="47"/>
                </a:cubicBezTo>
                <a:cubicBezTo>
                  <a:pt x="68" y="46"/>
                  <a:pt x="69" y="46"/>
                  <a:pt x="69" y="46"/>
                </a:cubicBezTo>
                <a:cubicBezTo>
                  <a:pt x="69" y="46"/>
                  <a:pt x="69" y="46"/>
                  <a:pt x="69" y="46"/>
                </a:cubicBezTo>
                <a:cubicBezTo>
                  <a:pt x="70" y="45"/>
                  <a:pt x="70" y="46"/>
                  <a:pt x="71" y="46"/>
                </a:cubicBezTo>
                <a:cubicBezTo>
                  <a:pt x="71" y="47"/>
                  <a:pt x="72" y="47"/>
                  <a:pt x="72" y="47"/>
                </a:cubicBezTo>
                <a:cubicBezTo>
                  <a:pt x="72" y="47"/>
                  <a:pt x="73" y="46"/>
                  <a:pt x="73" y="46"/>
                </a:cubicBezTo>
                <a:cubicBezTo>
                  <a:pt x="74" y="46"/>
                  <a:pt x="74" y="47"/>
                  <a:pt x="74" y="47"/>
                </a:cubicBezTo>
                <a:cubicBezTo>
                  <a:pt x="75" y="48"/>
                  <a:pt x="75" y="48"/>
                  <a:pt x="76" y="48"/>
                </a:cubicBezTo>
                <a:cubicBezTo>
                  <a:pt x="76" y="49"/>
                  <a:pt x="77" y="49"/>
                  <a:pt x="77" y="49"/>
                </a:cubicBezTo>
                <a:cubicBezTo>
                  <a:pt x="77" y="49"/>
                  <a:pt x="78" y="48"/>
                  <a:pt x="78" y="48"/>
                </a:cubicBezTo>
                <a:cubicBezTo>
                  <a:pt x="78" y="48"/>
                  <a:pt x="79" y="48"/>
                  <a:pt x="79" y="48"/>
                </a:cubicBezTo>
                <a:cubicBezTo>
                  <a:pt x="79" y="48"/>
                  <a:pt x="79" y="48"/>
                  <a:pt x="79" y="47"/>
                </a:cubicBezTo>
                <a:cubicBezTo>
                  <a:pt x="79" y="47"/>
                  <a:pt x="80" y="47"/>
                  <a:pt x="80" y="47"/>
                </a:cubicBezTo>
                <a:cubicBezTo>
                  <a:pt x="80" y="47"/>
                  <a:pt x="80" y="47"/>
                  <a:pt x="80" y="47"/>
                </a:cubicBezTo>
                <a:cubicBezTo>
                  <a:pt x="80" y="47"/>
                  <a:pt x="80" y="47"/>
                  <a:pt x="80" y="47"/>
                </a:cubicBezTo>
                <a:cubicBezTo>
                  <a:pt x="81" y="46"/>
                  <a:pt x="81" y="46"/>
                  <a:pt x="82" y="47"/>
                </a:cubicBezTo>
                <a:cubicBezTo>
                  <a:pt x="83" y="47"/>
                  <a:pt x="83" y="47"/>
                  <a:pt x="84" y="46"/>
                </a:cubicBezTo>
                <a:cubicBezTo>
                  <a:pt x="84" y="46"/>
                  <a:pt x="85" y="46"/>
                  <a:pt x="85" y="46"/>
                </a:cubicBezTo>
                <a:cubicBezTo>
                  <a:pt x="86" y="45"/>
                  <a:pt x="86" y="46"/>
                  <a:pt x="87" y="46"/>
                </a:cubicBezTo>
                <a:cubicBezTo>
                  <a:pt x="87" y="46"/>
                  <a:pt x="87" y="47"/>
                  <a:pt x="88" y="47"/>
                </a:cubicBezTo>
                <a:cubicBezTo>
                  <a:pt x="88" y="47"/>
                  <a:pt x="89" y="46"/>
                  <a:pt x="89" y="46"/>
                </a:cubicBezTo>
                <a:cubicBezTo>
                  <a:pt x="89" y="46"/>
                  <a:pt x="90" y="45"/>
                  <a:pt x="91" y="45"/>
                </a:cubicBezTo>
                <a:cubicBezTo>
                  <a:pt x="91" y="46"/>
                  <a:pt x="92" y="46"/>
                  <a:pt x="93" y="47"/>
                </a:cubicBezTo>
                <a:cubicBezTo>
                  <a:pt x="93" y="47"/>
                  <a:pt x="93" y="47"/>
                  <a:pt x="94" y="47"/>
                </a:cubicBezTo>
                <a:cubicBezTo>
                  <a:pt x="95" y="48"/>
                  <a:pt x="96" y="49"/>
                  <a:pt x="99" y="49"/>
                </a:cubicBezTo>
                <a:cubicBezTo>
                  <a:pt x="99" y="46"/>
                  <a:pt x="98" y="43"/>
                  <a:pt x="98" y="39"/>
                </a:cubicBezTo>
                <a:cubicBezTo>
                  <a:pt x="98" y="36"/>
                  <a:pt x="98" y="32"/>
                  <a:pt x="98" y="29"/>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OH outline"/>
          <p:cNvSpPr>
            <a:spLocks/>
          </p:cNvSpPr>
          <p:nvPr/>
        </p:nvSpPr>
        <p:spPr bwMode="auto">
          <a:xfrm>
            <a:off x="7243763" y="2903538"/>
            <a:ext cx="530225" cy="608013"/>
          </a:xfrm>
          <a:custGeom>
            <a:avLst/>
            <a:gdLst>
              <a:gd name="T0" fmla="*/ 13 w 47"/>
              <a:gd name="T1" fmla="*/ 9 h 54"/>
              <a:gd name="T2" fmla="*/ 1 w 47"/>
              <a:gd name="T3" fmla="*/ 20 h 54"/>
              <a:gd name="T4" fmla="*/ 3 w 47"/>
              <a:gd name="T5" fmla="*/ 31 h 54"/>
              <a:gd name="T6" fmla="*/ 6 w 47"/>
              <a:gd name="T7" fmla="*/ 47 h 54"/>
              <a:gd name="T8" fmla="*/ 7 w 47"/>
              <a:gd name="T9" fmla="*/ 48 h 54"/>
              <a:gd name="T10" fmla="*/ 10 w 47"/>
              <a:gd name="T11" fmla="*/ 48 h 54"/>
              <a:gd name="T12" fmla="*/ 11 w 47"/>
              <a:gd name="T13" fmla="*/ 49 h 54"/>
              <a:gd name="T14" fmla="*/ 12 w 47"/>
              <a:gd name="T15" fmla="*/ 51 h 54"/>
              <a:gd name="T16" fmla="*/ 15 w 47"/>
              <a:gd name="T17" fmla="*/ 51 h 54"/>
              <a:gd name="T18" fmla="*/ 18 w 47"/>
              <a:gd name="T19" fmla="*/ 53 h 54"/>
              <a:gd name="T20" fmla="*/ 19 w 47"/>
              <a:gd name="T21" fmla="*/ 52 h 54"/>
              <a:gd name="T22" fmla="*/ 21 w 47"/>
              <a:gd name="T23" fmla="*/ 52 h 54"/>
              <a:gd name="T24" fmla="*/ 22 w 47"/>
              <a:gd name="T25" fmla="*/ 53 h 54"/>
              <a:gd name="T26" fmla="*/ 22 w 47"/>
              <a:gd name="T27" fmla="*/ 52 h 54"/>
              <a:gd name="T28" fmla="*/ 23 w 47"/>
              <a:gd name="T29" fmla="*/ 52 h 54"/>
              <a:gd name="T30" fmla="*/ 24 w 47"/>
              <a:gd name="T31" fmla="*/ 51 h 54"/>
              <a:gd name="T32" fmla="*/ 26 w 47"/>
              <a:gd name="T33" fmla="*/ 50 h 54"/>
              <a:gd name="T34" fmla="*/ 28 w 47"/>
              <a:gd name="T35" fmla="*/ 52 h 54"/>
              <a:gd name="T36" fmla="*/ 29 w 47"/>
              <a:gd name="T37" fmla="*/ 53 h 54"/>
              <a:gd name="T38" fmla="*/ 32 w 47"/>
              <a:gd name="T39" fmla="*/ 54 h 54"/>
              <a:gd name="T40" fmla="*/ 33 w 47"/>
              <a:gd name="T41" fmla="*/ 52 h 54"/>
              <a:gd name="T42" fmla="*/ 34 w 47"/>
              <a:gd name="T43" fmla="*/ 50 h 54"/>
              <a:gd name="T44" fmla="*/ 34 w 47"/>
              <a:gd name="T45" fmla="*/ 48 h 54"/>
              <a:gd name="T46" fmla="*/ 34 w 47"/>
              <a:gd name="T47" fmla="*/ 46 h 54"/>
              <a:gd name="T48" fmla="*/ 37 w 47"/>
              <a:gd name="T49" fmla="*/ 46 h 54"/>
              <a:gd name="T50" fmla="*/ 37 w 47"/>
              <a:gd name="T51" fmla="*/ 45 h 54"/>
              <a:gd name="T52" fmla="*/ 38 w 47"/>
              <a:gd name="T53" fmla="*/ 45 h 54"/>
              <a:gd name="T54" fmla="*/ 37 w 47"/>
              <a:gd name="T55" fmla="*/ 43 h 54"/>
              <a:gd name="T56" fmla="*/ 38 w 47"/>
              <a:gd name="T57" fmla="*/ 42 h 54"/>
              <a:gd name="T58" fmla="*/ 38 w 47"/>
              <a:gd name="T59" fmla="*/ 41 h 54"/>
              <a:gd name="T60" fmla="*/ 39 w 47"/>
              <a:gd name="T61" fmla="*/ 40 h 54"/>
              <a:gd name="T62" fmla="*/ 40 w 47"/>
              <a:gd name="T63" fmla="*/ 38 h 54"/>
              <a:gd name="T64" fmla="*/ 41 w 47"/>
              <a:gd name="T65" fmla="*/ 38 h 54"/>
              <a:gd name="T66" fmla="*/ 45 w 47"/>
              <a:gd name="T67" fmla="*/ 35 h 54"/>
              <a:gd name="T68" fmla="*/ 46 w 47"/>
              <a:gd name="T69" fmla="*/ 33 h 54"/>
              <a:gd name="T70" fmla="*/ 46 w 47"/>
              <a:gd name="T71" fmla="*/ 29 h 54"/>
              <a:gd name="T72" fmla="*/ 47 w 47"/>
              <a:gd name="T73" fmla="*/ 28 h 54"/>
              <a:gd name="T74" fmla="*/ 47 w 47"/>
              <a:gd name="T75" fmla="*/ 26 h 54"/>
              <a:gd name="T76" fmla="*/ 47 w 47"/>
              <a:gd name="T77" fmla="*/ 21 h 54"/>
              <a:gd name="T78" fmla="*/ 46 w 47"/>
              <a:gd name="T79" fmla="*/ 20 h 54"/>
              <a:gd name="T80" fmla="*/ 47 w 47"/>
              <a:gd name="T81" fmla="*/ 19 h 54"/>
              <a:gd name="T82" fmla="*/ 47 w 47"/>
              <a:gd name="T83" fmla="*/ 14 h 54"/>
              <a:gd name="T84" fmla="*/ 46 w 47"/>
              <a:gd name="T85" fmla="*/ 9 h 54"/>
              <a:gd name="T86" fmla="*/ 44 w 47"/>
              <a:gd name="T87" fmla="*/ 0 h 54"/>
              <a:gd name="T88" fmla="*/ 31 w 47"/>
              <a:gd name="T89" fmla="*/ 9 h 54"/>
              <a:gd name="T90" fmla="*/ 27 w 47"/>
              <a:gd name="T91" fmla="*/ 10 h 54"/>
              <a:gd name="T92" fmla="*/ 23 w 47"/>
              <a:gd name="T93" fmla="*/ 11 h 54"/>
              <a:gd name="T94" fmla="*/ 20 w 47"/>
              <a:gd name="T95" fmla="*/ 11 h 54"/>
              <a:gd name="T96" fmla="*/ 21 w 47"/>
              <a:gd name="T97" fmla="*/ 9 h 54"/>
              <a:gd name="T98" fmla="*/ 18 w 47"/>
              <a:gd name="T99" fmla="*/ 9 h 54"/>
              <a:gd name="T100" fmla="*/ 14 w 47"/>
              <a:gd name="T101"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 h="54">
                <a:moveTo>
                  <a:pt x="14" y="8"/>
                </a:moveTo>
                <a:cubicBezTo>
                  <a:pt x="13" y="9"/>
                  <a:pt x="13" y="9"/>
                  <a:pt x="13" y="9"/>
                </a:cubicBezTo>
                <a:cubicBezTo>
                  <a:pt x="9" y="9"/>
                  <a:pt x="4" y="10"/>
                  <a:pt x="0" y="11"/>
                </a:cubicBezTo>
                <a:cubicBezTo>
                  <a:pt x="0" y="14"/>
                  <a:pt x="1" y="17"/>
                  <a:pt x="1" y="20"/>
                </a:cubicBezTo>
                <a:cubicBezTo>
                  <a:pt x="2" y="23"/>
                  <a:pt x="2" y="26"/>
                  <a:pt x="2" y="30"/>
                </a:cubicBezTo>
                <a:cubicBezTo>
                  <a:pt x="3" y="31"/>
                  <a:pt x="3" y="31"/>
                  <a:pt x="3" y="31"/>
                </a:cubicBezTo>
                <a:cubicBezTo>
                  <a:pt x="3" y="36"/>
                  <a:pt x="4" y="42"/>
                  <a:pt x="4" y="48"/>
                </a:cubicBezTo>
                <a:cubicBezTo>
                  <a:pt x="5" y="47"/>
                  <a:pt x="5" y="47"/>
                  <a:pt x="6" y="47"/>
                </a:cubicBezTo>
                <a:cubicBezTo>
                  <a:pt x="6" y="47"/>
                  <a:pt x="6" y="47"/>
                  <a:pt x="6" y="47"/>
                </a:cubicBezTo>
                <a:cubicBezTo>
                  <a:pt x="6" y="48"/>
                  <a:pt x="6" y="48"/>
                  <a:pt x="7" y="48"/>
                </a:cubicBezTo>
                <a:cubicBezTo>
                  <a:pt x="8" y="47"/>
                  <a:pt x="9" y="48"/>
                  <a:pt x="10" y="48"/>
                </a:cubicBezTo>
                <a:cubicBezTo>
                  <a:pt x="10" y="48"/>
                  <a:pt x="10" y="48"/>
                  <a:pt x="10" y="48"/>
                </a:cubicBezTo>
                <a:cubicBezTo>
                  <a:pt x="11" y="48"/>
                  <a:pt x="11" y="49"/>
                  <a:pt x="11" y="49"/>
                </a:cubicBezTo>
                <a:cubicBezTo>
                  <a:pt x="11" y="49"/>
                  <a:pt x="11" y="49"/>
                  <a:pt x="11" y="49"/>
                </a:cubicBezTo>
                <a:cubicBezTo>
                  <a:pt x="11" y="50"/>
                  <a:pt x="11" y="50"/>
                  <a:pt x="12" y="51"/>
                </a:cubicBezTo>
                <a:cubicBezTo>
                  <a:pt x="12" y="51"/>
                  <a:pt x="12" y="51"/>
                  <a:pt x="12" y="51"/>
                </a:cubicBezTo>
                <a:cubicBezTo>
                  <a:pt x="12" y="51"/>
                  <a:pt x="13" y="51"/>
                  <a:pt x="14" y="51"/>
                </a:cubicBezTo>
                <a:cubicBezTo>
                  <a:pt x="14" y="51"/>
                  <a:pt x="14" y="51"/>
                  <a:pt x="15" y="51"/>
                </a:cubicBezTo>
                <a:cubicBezTo>
                  <a:pt x="16" y="51"/>
                  <a:pt x="16" y="52"/>
                  <a:pt x="16" y="52"/>
                </a:cubicBezTo>
                <a:cubicBezTo>
                  <a:pt x="17" y="52"/>
                  <a:pt x="17" y="53"/>
                  <a:pt x="18" y="53"/>
                </a:cubicBezTo>
                <a:cubicBezTo>
                  <a:pt x="18" y="53"/>
                  <a:pt x="18" y="53"/>
                  <a:pt x="18" y="52"/>
                </a:cubicBezTo>
                <a:cubicBezTo>
                  <a:pt x="18" y="52"/>
                  <a:pt x="18" y="52"/>
                  <a:pt x="19" y="52"/>
                </a:cubicBezTo>
                <a:cubicBezTo>
                  <a:pt x="19" y="52"/>
                  <a:pt x="20" y="52"/>
                  <a:pt x="20" y="52"/>
                </a:cubicBezTo>
                <a:cubicBezTo>
                  <a:pt x="20" y="52"/>
                  <a:pt x="21" y="52"/>
                  <a:pt x="21" y="52"/>
                </a:cubicBezTo>
                <a:cubicBezTo>
                  <a:pt x="21" y="52"/>
                  <a:pt x="21" y="52"/>
                  <a:pt x="22" y="52"/>
                </a:cubicBezTo>
                <a:cubicBezTo>
                  <a:pt x="22" y="53"/>
                  <a:pt x="22" y="53"/>
                  <a:pt x="22" y="53"/>
                </a:cubicBezTo>
                <a:cubicBezTo>
                  <a:pt x="22" y="53"/>
                  <a:pt x="22" y="53"/>
                  <a:pt x="22" y="52"/>
                </a:cubicBezTo>
                <a:cubicBezTo>
                  <a:pt x="22" y="52"/>
                  <a:pt x="22" y="52"/>
                  <a:pt x="22" y="52"/>
                </a:cubicBezTo>
                <a:cubicBezTo>
                  <a:pt x="23" y="52"/>
                  <a:pt x="23" y="52"/>
                  <a:pt x="23" y="52"/>
                </a:cubicBezTo>
                <a:cubicBezTo>
                  <a:pt x="23" y="52"/>
                  <a:pt x="23" y="52"/>
                  <a:pt x="23" y="52"/>
                </a:cubicBezTo>
                <a:cubicBezTo>
                  <a:pt x="24" y="52"/>
                  <a:pt x="24" y="52"/>
                  <a:pt x="24" y="52"/>
                </a:cubicBezTo>
                <a:cubicBezTo>
                  <a:pt x="24" y="51"/>
                  <a:pt x="24" y="51"/>
                  <a:pt x="24" y="51"/>
                </a:cubicBezTo>
                <a:cubicBezTo>
                  <a:pt x="25" y="51"/>
                  <a:pt x="25" y="50"/>
                  <a:pt x="26" y="50"/>
                </a:cubicBezTo>
                <a:cubicBezTo>
                  <a:pt x="26" y="50"/>
                  <a:pt x="26" y="50"/>
                  <a:pt x="26" y="50"/>
                </a:cubicBezTo>
                <a:cubicBezTo>
                  <a:pt x="27" y="50"/>
                  <a:pt x="27" y="50"/>
                  <a:pt x="27" y="50"/>
                </a:cubicBezTo>
                <a:cubicBezTo>
                  <a:pt x="27" y="51"/>
                  <a:pt x="27" y="52"/>
                  <a:pt x="28" y="52"/>
                </a:cubicBezTo>
                <a:cubicBezTo>
                  <a:pt x="28" y="53"/>
                  <a:pt x="28" y="53"/>
                  <a:pt x="28" y="53"/>
                </a:cubicBezTo>
                <a:cubicBezTo>
                  <a:pt x="29" y="53"/>
                  <a:pt x="29" y="53"/>
                  <a:pt x="29" y="53"/>
                </a:cubicBezTo>
                <a:cubicBezTo>
                  <a:pt x="30" y="53"/>
                  <a:pt x="30" y="54"/>
                  <a:pt x="31" y="54"/>
                </a:cubicBezTo>
                <a:cubicBezTo>
                  <a:pt x="31" y="54"/>
                  <a:pt x="31" y="54"/>
                  <a:pt x="32" y="54"/>
                </a:cubicBezTo>
                <a:cubicBezTo>
                  <a:pt x="32" y="54"/>
                  <a:pt x="33" y="53"/>
                  <a:pt x="33" y="53"/>
                </a:cubicBezTo>
                <a:cubicBezTo>
                  <a:pt x="33" y="53"/>
                  <a:pt x="33" y="52"/>
                  <a:pt x="33" y="52"/>
                </a:cubicBezTo>
                <a:cubicBezTo>
                  <a:pt x="33" y="52"/>
                  <a:pt x="33" y="52"/>
                  <a:pt x="34" y="51"/>
                </a:cubicBezTo>
                <a:cubicBezTo>
                  <a:pt x="34" y="51"/>
                  <a:pt x="34" y="50"/>
                  <a:pt x="34" y="50"/>
                </a:cubicBezTo>
                <a:cubicBezTo>
                  <a:pt x="33" y="49"/>
                  <a:pt x="34" y="48"/>
                  <a:pt x="34" y="48"/>
                </a:cubicBezTo>
                <a:cubicBezTo>
                  <a:pt x="34" y="48"/>
                  <a:pt x="34" y="48"/>
                  <a:pt x="34" y="48"/>
                </a:cubicBezTo>
                <a:cubicBezTo>
                  <a:pt x="34" y="47"/>
                  <a:pt x="34" y="47"/>
                  <a:pt x="34" y="47"/>
                </a:cubicBezTo>
                <a:cubicBezTo>
                  <a:pt x="34" y="47"/>
                  <a:pt x="34" y="46"/>
                  <a:pt x="34" y="46"/>
                </a:cubicBezTo>
                <a:cubicBezTo>
                  <a:pt x="35" y="45"/>
                  <a:pt x="35" y="45"/>
                  <a:pt x="35" y="45"/>
                </a:cubicBezTo>
                <a:cubicBezTo>
                  <a:pt x="36" y="45"/>
                  <a:pt x="36" y="45"/>
                  <a:pt x="37" y="46"/>
                </a:cubicBezTo>
                <a:cubicBezTo>
                  <a:pt x="37" y="46"/>
                  <a:pt x="37" y="46"/>
                  <a:pt x="37" y="46"/>
                </a:cubicBezTo>
                <a:cubicBezTo>
                  <a:pt x="37" y="46"/>
                  <a:pt x="37" y="46"/>
                  <a:pt x="37" y="45"/>
                </a:cubicBezTo>
                <a:cubicBezTo>
                  <a:pt x="37" y="45"/>
                  <a:pt x="37" y="45"/>
                  <a:pt x="37" y="45"/>
                </a:cubicBezTo>
                <a:cubicBezTo>
                  <a:pt x="38" y="45"/>
                  <a:pt x="38" y="45"/>
                  <a:pt x="38" y="45"/>
                </a:cubicBezTo>
                <a:cubicBezTo>
                  <a:pt x="38" y="45"/>
                  <a:pt x="37" y="45"/>
                  <a:pt x="37" y="44"/>
                </a:cubicBezTo>
                <a:cubicBezTo>
                  <a:pt x="37" y="44"/>
                  <a:pt x="37" y="43"/>
                  <a:pt x="37" y="43"/>
                </a:cubicBezTo>
                <a:cubicBezTo>
                  <a:pt x="37" y="43"/>
                  <a:pt x="38" y="43"/>
                  <a:pt x="38" y="43"/>
                </a:cubicBezTo>
                <a:cubicBezTo>
                  <a:pt x="38" y="43"/>
                  <a:pt x="38" y="43"/>
                  <a:pt x="38" y="42"/>
                </a:cubicBezTo>
                <a:cubicBezTo>
                  <a:pt x="38" y="42"/>
                  <a:pt x="38" y="42"/>
                  <a:pt x="38" y="42"/>
                </a:cubicBezTo>
                <a:cubicBezTo>
                  <a:pt x="38" y="41"/>
                  <a:pt x="38" y="41"/>
                  <a:pt x="38" y="41"/>
                </a:cubicBezTo>
                <a:cubicBezTo>
                  <a:pt x="38" y="41"/>
                  <a:pt x="38" y="41"/>
                  <a:pt x="39" y="40"/>
                </a:cubicBezTo>
                <a:cubicBezTo>
                  <a:pt x="39" y="40"/>
                  <a:pt x="39" y="40"/>
                  <a:pt x="39" y="40"/>
                </a:cubicBezTo>
                <a:cubicBezTo>
                  <a:pt x="39" y="40"/>
                  <a:pt x="39" y="40"/>
                  <a:pt x="39" y="40"/>
                </a:cubicBezTo>
                <a:cubicBezTo>
                  <a:pt x="39" y="39"/>
                  <a:pt x="40" y="39"/>
                  <a:pt x="40" y="38"/>
                </a:cubicBezTo>
                <a:cubicBezTo>
                  <a:pt x="41" y="38"/>
                  <a:pt x="41" y="38"/>
                  <a:pt x="41" y="38"/>
                </a:cubicBezTo>
                <a:cubicBezTo>
                  <a:pt x="41" y="38"/>
                  <a:pt x="41" y="38"/>
                  <a:pt x="41" y="38"/>
                </a:cubicBezTo>
                <a:cubicBezTo>
                  <a:pt x="42" y="39"/>
                  <a:pt x="43" y="38"/>
                  <a:pt x="44" y="36"/>
                </a:cubicBezTo>
                <a:cubicBezTo>
                  <a:pt x="44" y="36"/>
                  <a:pt x="45" y="35"/>
                  <a:pt x="45" y="35"/>
                </a:cubicBezTo>
                <a:cubicBezTo>
                  <a:pt x="45" y="35"/>
                  <a:pt x="45" y="35"/>
                  <a:pt x="45" y="35"/>
                </a:cubicBezTo>
                <a:cubicBezTo>
                  <a:pt x="46" y="34"/>
                  <a:pt x="46" y="34"/>
                  <a:pt x="46" y="33"/>
                </a:cubicBezTo>
                <a:cubicBezTo>
                  <a:pt x="46" y="32"/>
                  <a:pt x="46" y="31"/>
                  <a:pt x="46" y="30"/>
                </a:cubicBezTo>
                <a:cubicBezTo>
                  <a:pt x="46" y="29"/>
                  <a:pt x="46" y="29"/>
                  <a:pt x="46" y="29"/>
                </a:cubicBezTo>
                <a:cubicBezTo>
                  <a:pt x="47" y="29"/>
                  <a:pt x="47" y="29"/>
                  <a:pt x="47" y="29"/>
                </a:cubicBezTo>
                <a:cubicBezTo>
                  <a:pt x="47" y="29"/>
                  <a:pt x="47" y="29"/>
                  <a:pt x="47" y="28"/>
                </a:cubicBezTo>
                <a:cubicBezTo>
                  <a:pt x="46" y="28"/>
                  <a:pt x="46" y="28"/>
                  <a:pt x="46" y="27"/>
                </a:cubicBezTo>
                <a:cubicBezTo>
                  <a:pt x="47" y="27"/>
                  <a:pt x="47" y="27"/>
                  <a:pt x="47" y="26"/>
                </a:cubicBezTo>
                <a:cubicBezTo>
                  <a:pt x="47" y="25"/>
                  <a:pt x="47" y="25"/>
                  <a:pt x="47" y="24"/>
                </a:cubicBezTo>
                <a:cubicBezTo>
                  <a:pt x="47" y="23"/>
                  <a:pt x="47" y="22"/>
                  <a:pt x="47" y="21"/>
                </a:cubicBezTo>
                <a:cubicBezTo>
                  <a:pt x="47" y="21"/>
                  <a:pt x="46" y="21"/>
                  <a:pt x="46" y="21"/>
                </a:cubicBezTo>
                <a:cubicBezTo>
                  <a:pt x="46" y="20"/>
                  <a:pt x="46" y="20"/>
                  <a:pt x="46" y="20"/>
                </a:cubicBezTo>
                <a:cubicBezTo>
                  <a:pt x="46" y="19"/>
                  <a:pt x="47" y="19"/>
                  <a:pt x="47" y="19"/>
                </a:cubicBezTo>
                <a:cubicBezTo>
                  <a:pt x="47" y="19"/>
                  <a:pt x="47" y="19"/>
                  <a:pt x="47" y="19"/>
                </a:cubicBezTo>
                <a:cubicBezTo>
                  <a:pt x="47" y="18"/>
                  <a:pt x="47" y="17"/>
                  <a:pt x="47" y="16"/>
                </a:cubicBezTo>
                <a:cubicBezTo>
                  <a:pt x="47" y="15"/>
                  <a:pt x="47" y="15"/>
                  <a:pt x="47" y="14"/>
                </a:cubicBezTo>
                <a:cubicBezTo>
                  <a:pt x="46" y="13"/>
                  <a:pt x="46" y="12"/>
                  <a:pt x="46" y="11"/>
                </a:cubicBezTo>
                <a:cubicBezTo>
                  <a:pt x="46" y="10"/>
                  <a:pt x="46" y="10"/>
                  <a:pt x="46" y="9"/>
                </a:cubicBezTo>
                <a:cubicBezTo>
                  <a:pt x="46" y="8"/>
                  <a:pt x="45" y="7"/>
                  <a:pt x="45" y="6"/>
                </a:cubicBezTo>
                <a:cubicBezTo>
                  <a:pt x="45" y="4"/>
                  <a:pt x="45" y="2"/>
                  <a:pt x="44" y="0"/>
                </a:cubicBezTo>
                <a:cubicBezTo>
                  <a:pt x="41" y="2"/>
                  <a:pt x="37" y="4"/>
                  <a:pt x="35" y="7"/>
                </a:cubicBezTo>
                <a:cubicBezTo>
                  <a:pt x="34" y="8"/>
                  <a:pt x="33" y="9"/>
                  <a:pt x="31" y="9"/>
                </a:cubicBezTo>
                <a:cubicBezTo>
                  <a:pt x="30" y="9"/>
                  <a:pt x="30" y="9"/>
                  <a:pt x="29" y="9"/>
                </a:cubicBezTo>
                <a:cubicBezTo>
                  <a:pt x="28" y="10"/>
                  <a:pt x="28" y="10"/>
                  <a:pt x="27" y="10"/>
                </a:cubicBezTo>
                <a:cubicBezTo>
                  <a:pt x="26" y="11"/>
                  <a:pt x="26" y="11"/>
                  <a:pt x="25" y="11"/>
                </a:cubicBezTo>
                <a:cubicBezTo>
                  <a:pt x="25" y="12"/>
                  <a:pt x="24" y="11"/>
                  <a:pt x="23" y="11"/>
                </a:cubicBezTo>
                <a:cubicBezTo>
                  <a:pt x="23" y="11"/>
                  <a:pt x="22" y="11"/>
                  <a:pt x="21" y="11"/>
                </a:cubicBezTo>
                <a:cubicBezTo>
                  <a:pt x="20" y="11"/>
                  <a:pt x="19" y="12"/>
                  <a:pt x="20" y="11"/>
                </a:cubicBezTo>
                <a:cubicBezTo>
                  <a:pt x="20" y="11"/>
                  <a:pt x="21" y="10"/>
                  <a:pt x="22" y="10"/>
                </a:cubicBezTo>
                <a:cubicBezTo>
                  <a:pt x="22" y="10"/>
                  <a:pt x="22" y="9"/>
                  <a:pt x="21" y="9"/>
                </a:cubicBezTo>
                <a:cubicBezTo>
                  <a:pt x="21" y="10"/>
                  <a:pt x="20" y="10"/>
                  <a:pt x="20" y="10"/>
                </a:cubicBezTo>
                <a:cubicBezTo>
                  <a:pt x="19" y="10"/>
                  <a:pt x="19" y="10"/>
                  <a:pt x="18" y="9"/>
                </a:cubicBezTo>
                <a:cubicBezTo>
                  <a:pt x="17" y="9"/>
                  <a:pt x="16" y="9"/>
                  <a:pt x="15" y="8"/>
                </a:cubicBezTo>
                <a:cubicBezTo>
                  <a:pt x="15" y="8"/>
                  <a:pt x="14" y="8"/>
                  <a:pt x="14" y="8"/>
                </a:cubicBezTo>
                <a:cubicBezTo>
                  <a:pt x="14" y="8"/>
                  <a:pt x="14" y="8"/>
                  <a:pt x="14" y="8"/>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NY outline"/>
          <p:cNvSpPr>
            <a:spLocks/>
          </p:cNvSpPr>
          <p:nvPr/>
        </p:nvSpPr>
        <p:spPr bwMode="auto">
          <a:xfrm>
            <a:off x="7829550" y="2236788"/>
            <a:ext cx="969962" cy="722312"/>
          </a:xfrm>
          <a:custGeom>
            <a:avLst/>
            <a:gdLst>
              <a:gd name="connsiteX0" fmla="*/ 747852 w 969962"/>
              <a:gd name="connsiteY0" fmla="*/ 721004 h 722312"/>
              <a:gd name="connsiteX1" fmla="*/ 744689 w 969962"/>
              <a:gd name="connsiteY1" fmla="*/ 722312 h 722312"/>
              <a:gd name="connsiteX2" fmla="*/ 741697 w 969962"/>
              <a:gd name="connsiteY2" fmla="*/ 722137 h 722312"/>
              <a:gd name="connsiteX3" fmla="*/ 744743 w 969962"/>
              <a:gd name="connsiteY3" fmla="*/ 721286 h 722312"/>
              <a:gd name="connsiteX4" fmla="*/ 749261 w 969962"/>
              <a:gd name="connsiteY4" fmla="*/ 720421 h 722312"/>
              <a:gd name="connsiteX5" fmla="*/ 748913 w 969962"/>
              <a:gd name="connsiteY5" fmla="*/ 720908 h 722312"/>
              <a:gd name="connsiteX6" fmla="*/ 747852 w 969962"/>
              <a:gd name="connsiteY6" fmla="*/ 721004 h 722312"/>
              <a:gd name="connsiteX7" fmla="*/ 924908 w 969962"/>
              <a:gd name="connsiteY7" fmla="*/ 576262 h 722312"/>
              <a:gd name="connsiteX8" fmla="*/ 913644 w 969962"/>
              <a:gd name="connsiteY8" fmla="*/ 609966 h 722312"/>
              <a:gd name="connsiteX9" fmla="*/ 891117 w 969962"/>
              <a:gd name="connsiteY9" fmla="*/ 632435 h 722312"/>
              <a:gd name="connsiteX10" fmla="*/ 924908 w 969962"/>
              <a:gd name="connsiteY10" fmla="*/ 609966 h 722312"/>
              <a:gd name="connsiteX11" fmla="*/ 947435 w 969962"/>
              <a:gd name="connsiteY11" fmla="*/ 598731 h 722312"/>
              <a:gd name="connsiteX12" fmla="*/ 969962 w 969962"/>
              <a:gd name="connsiteY12" fmla="*/ 587497 h 722312"/>
              <a:gd name="connsiteX13" fmla="*/ 947435 w 969962"/>
              <a:gd name="connsiteY13" fmla="*/ 609966 h 722312"/>
              <a:gd name="connsiteX14" fmla="*/ 913644 w 969962"/>
              <a:gd name="connsiteY14" fmla="*/ 632435 h 722312"/>
              <a:gd name="connsiteX15" fmla="*/ 913644 w 969962"/>
              <a:gd name="connsiteY15" fmla="*/ 643670 h 722312"/>
              <a:gd name="connsiteX16" fmla="*/ 891117 w 969962"/>
              <a:gd name="connsiteY16" fmla="*/ 654904 h 722312"/>
              <a:gd name="connsiteX17" fmla="*/ 879853 w 969962"/>
              <a:gd name="connsiteY17" fmla="*/ 654904 h 722312"/>
              <a:gd name="connsiteX18" fmla="*/ 868589 w 969962"/>
              <a:gd name="connsiteY18" fmla="*/ 666139 h 722312"/>
              <a:gd name="connsiteX19" fmla="*/ 802415 w 969962"/>
              <a:gd name="connsiteY19" fmla="*/ 698439 h 722312"/>
              <a:gd name="connsiteX20" fmla="*/ 749261 w 969962"/>
              <a:gd name="connsiteY20" fmla="*/ 720421 h 722312"/>
              <a:gd name="connsiteX21" fmla="*/ 755953 w 969962"/>
              <a:gd name="connsiteY21" fmla="*/ 711078 h 722312"/>
              <a:gd name="connsiteX22" fmla="*/ 746097 w 969962"/>
              <a:gd name="connsiteY22" fmla="*/ 720908 h 722312"/>
              <a:gd name="connsiteX23" fmla="*/ 744743 w 969962"/>
              <a:gd name="connsiteY23" fmla="*/ 721286 h 722312"/>
              <a:gd name="connsiteX24" fmla="*/ 733425 w 969962"/>
              <a:gd name="connsiteY24" fmla="*/ 722312 h 722312"/>
              <a:gd name="connsiteX25" fmla="*/ 744689 w 969962"/>
              <a:gd name="connsiteY25" fmla="*/ 699843 h 722312"/>
              <a:gd name="connsiteX26" fmla="*/ 755953 w 969962"/>
              <a:gd name="connsiteY26" fmla="*/ 688608 h 722312"/>
              <a:gd name="connsiteX27" fmla="*/ 767216 w 969962"/>
              <a:gd name="connsiteY27" fmla="*/ 677374 h 722312"/>
              <a:gd name="connsiteX28" fmla="*/ 778480 w 969962"/>
              <a:gd name="connsiteY28" fmla="*/ 654904 h 722312"/>
              <a:gd name="connsiteX29" fmla="*/ 812271 w 969962"/>
              <a:gd name="connsiteY29" fmla="*/ 654904 h 722312"/>
              <a:gd name="connsiteX30" fmla="*/ 823535 w 969962"/>
              <a:gd name="connsiteY30" fmla="*/ 643670 h 722312"/>
              <a:gd name="connsiteX31" fmla="*/ 834798 w 969962"/>
              <a:gd name="connsiteY31" fmla="*/ 632435 h 722312"/>
              <a:gd name="connsiteX32" fmla="*/ 891117 w 969962"/>
              <a:gd name="connsiteY32" fmla="*/ 621201 h 722312"/>
              <a:gd name="connsiteX33" fmla="*/ 924908 w 969962"/>
              <a:gd name="connsiteY33" fmla="*/ 576262 h 722312"/>
              <a:gd name="connsiteX34" fmla="*/ 56380 w 969962"/>
              <a:gd name="connsiteY34" fmla="*/ 451670 h 722312"/>
              <a:gd name="connsiteX35" fmla="*/ 67656 w 969962"/>
              <a:gd name="connsiteY35" fmla="*/ 462962 h 722312"/>
              <a:gd name="connsiteX36" fmla="*/ 56380 w 969962"/>
              <a:gd name="connsiteY36" fmla="*/ 451670 h 722312"/>
              <a:gd name="connsiteX37" fmla="*/ 631451 w 969962"/>
              <a:gd name="connsiteY37" fmla="*/ 0 h 722312"/>
              <a:gd name="connsiteX38" fmla="*/ 642727 w 969962"/>
              <a:gd name="connsiteY38" fmla="*/ 22584 h 722312"/>
              <a:gd name="connsiteX39" fmla="*/ 642727 w 969962"/>
              <a:gd name="connsiteY39" fmla="*/ 33875 h 722312"/>
              <a:gd name="connsiteX40" fmla="*/ 642727 w 969962"/>
              <a:gd name="connsiteY40" fmla="*/ 45167 h 722312"/>
              <a:gd name="connsiteX41" fmla="*/ 665279 w 969962"/>
              <a:gd name="connsiteY41" fmla="*/ 79042 h 722312"/>
              <a:gd name="connsiteX42" fmla="*/ 665279 w 969962"/>
              <a:gd name="connsiteY42" fmla="*/ 101626 h 722312"/>
              <a:gd name="connsiteX43" fmla="*/ 665279 w 969962"/>
              <a:gd name="connsiteY43" fmla="*/ 112918 h 722312"/>
              <a:gd name="connsiteX44" fmla="*/ 665279 w 969962"/>
              <a:gd name="connsiteY44" fmla="*/ 124209 h 722312"/>
              <a:gd name="connsiteX45" fmla="*/ 665279 w 969962"/>
              <a:gd name="connsiteY45" fmla="*/ 135501 h 722312"/>
              <a:gd name="connsiteX46" fmla="*/ 676555 w 969962"/>
              <a:gd name="connsiteY46" fmla="*/ 169376 h 722312"/>
              <a:gd name="connsiteX47" fmla="*/ 687831 w 969962"/>
              <a:gd name="connsiteY47" fmla="*/ 203251 h 722312"/>
              <a:gd name="connsiteX48" fmla="*/ 687831 w 969962"/>
              <a:gd name="connsiteY48" fmla="*/ 214543 h 722312"/>
              <a:gd name="connsiteX49" fmla="*/ 687831 w 969962"/>
              <a:gd name="connsiteY49" fmla="*/ 225835 h 722312"/>
              <a:gd name="connsiteX50" fmla="*/ 687831 w 969962"/>
              <a:gd name="connsiteY50" fmla="*/ 237127 h 722312"/>
              <a:gd name="connsiteX51" fmla="*/ 699107 w 969962"/>
              <a:gd name="connsiteY51" fmla="*/ 237127 h 722312"/>
              <a:gd name="connsiteX52" fmla="*/ 710383 w 969962"/>
              <a:gd name="connsiteY52" fmla="*/ 237127 h 722312"/>
              <a:gd name="connsiteX53" fmla="*/ 710383 w 969962"/>
              <a:gd name="connsiteY53" fmla="*/ 248418 h 722312"/>
              <a:gd name="connsiteX54" fmla="*/ 721659 w 969962"/>
              <a:gd name="connsiteY54" fmla="*/ 282294 h 722312"/>
              <a:gd name="connsiteX55" fmla="*/ 721659 w 969962"/>
              <a:gd name="connsiteY55" fmla="*/ 304877 h 722312"/>
              <a:gd name="connsiteX56" fmla="*/ 732934 w 969962"/>
              <a:gd name="connsiteY56" fmla="*/ 361336 h 722312"/>
              <a:gd name="connsiteX57" fmla="*/ 732934 w 969962"/>
              <a:gd name="connsiteY57" fmla="*/ 395211 h 722312"/>
              <a:gd name="connsiteX58" fmla="*/ 732934 w 969962"/>
              <a:gd name="connsiteY58" fmla="*/ 417795 h 722312"/>
              <a:gd name="connsiteX59" fmla="*/ 732934 w 969962"/>
              <a:gd name="connsiteY59" fmla="*/ 440378 h 722312"/>
              <a:gd name="connsiteX60" fmla="*/ 732934 w 969962"/>
              <a:gd name="connsiteY60" fmla="*/ 451670 h 722312"/>
              <a:gd name="connsiteX61" fmla="*/ 744210 w 969962"/>
              <a:gd name="connsiteY61" fmla="*/ 474253 h 722312"/>
              <a:gd name="connsiteX62" fmla="*/ 744210 w 969962"/>
              <a:gd name="connsiteY62" fmla="*/ 519420 h 722312"/>
              <a:gd name="connsiteX63" fmla="*/ 755486 w 969962"/>
              <a:gd name="connsiteY63" fmla="*/ 575879 h 722312"/>
              <a:gd name="connsiteX64" fmla="*/ 766762 w 969962"/>
              <a:gd name="connsiteY64" fmla="*/ 598462 h 722312"/>
              <a:gd name="connsiteX65" fmla="*/ 766762 w 969962"/>
              <a:gd name="connsiteY65" fmla="*/ 609754 h 722312"/>
              <a:gd name="connsiteX66" fmla="*/ 755486 w 969962"/>
              <a:gd name="connsiteY66" fmla="*/ 632338 h 722312"/>
              <a:gd name="connsiteX67" fmla="*/ 755486 w 969962"/>
              <a:gd name="connsiteY67" fmla="*/ 643629 h 722312"/>
              <a:gd name="connsiteX68" fmla="*/ 766762 w 969962"/>
              <a:gd name="connsiteY68" fmla="*/ 654921 h 722312"/>
              <a:gd name="connsiteX69" fmla="*/ 755486 w 969962"/>
              <a:gd name="connsiteY69" fmla="*/ 677505 h 722312"/>
              <a:gd name="connsiteX70" fmla="*/ 744210 w 969962"/>
              <a:gd name="connsiteY70" fmla="*/ 688796 h 722312"/>
              <a:gd name="connsiteX71" fmla="*/ 732934 w 969962"/>
              <a:gd name="connsiteY71" fmla="*/ 688796 h 722312"/>
              <a:gd name="connsiteX72" fmla="*/ 732934 w 969962"/>
              <a:gd name="connsiteY72" fmla="*/ 643629 h 722312"/>
              <a:gd name="connsiteX73" fmla="*/ 721659 w 969962"/>
              <a:gd name="connsiteY73" fmla="*/ 609754 h 722312"/>
              <a:gd name="connsiteX74" fmla="*/ 732934 w 969962"/>
              <a:gd name="connsiteY74" fmla="*/ 643629 h 722312"/>
              <a:gd name="connsiteX75" fmla="*/ 732934 w 969962"/>
              <a:gd name="connsiteY75" fmla="*/ 654921 h 722312"/>
              <a:gd name="connsiteX76" fmla="*/ 687831 w 969962"/>
              <a:gd name="connsiteY76" fmla="*/ 632338 h 722312"/>
              <a:gd name="connsiteX77" fmla="*/ 665279 w 969962"/>
              <a:gd name="connsiteY77" fmla="*/ 632338 h 722312"/>
              <a:gd name="connsiteX78" fmla="*/ 631451 w 969962"/>
              <a:gd name="connsiteY78" fmla="*/ 621046 h 722312"/>
              <a:gd name="connsiteX79" fmla="*/ 608899 w 969962"/>
              <a:gd name="connsiteY79" fmla="*/ 609754 h 722312"/>
              <a:gd name="connsiteX80" fmla="*/ 586348 w 969962"/>
              <a:gd name="connsiteY80" fmla="*/ 587171 h 722312"/>
              <a:gd name="connsiteX81" fmla="*/ 575072 w 969962"/>
              <a:gd name="connsiteY81" fmla="*/ 575879 h 722312"/>
              <a:gd name="connsiteX82" fmla="*/ 541244 w 969962"/>
              <a:gd name="connsiteY82" fmla="*/ 553296 h 722312"/>
              <a:gd name="connsiteX83" fmla="*/ 529968 w 969962"/>
              <a:gd name="connsiteY83" fmla="*/ 530712 h 722312"/>
              <a:gd name="connsiteX84" fmla="*/ 496140 w 969962"/>
              <a:gd name="connsiteY84" fmla="*/ 542004 h 722312"/>
              <a:gd name="connsiteX85" fmla="*/ 11276 w 969962"/>
              <a:gd name="connsiteY85" fmla="*/ 632338 h 722312"/>
              <a:gd name="connsiteX86" fmla="*/ 0 w 969962"/>
              <a:gd name="connsiteY86" fmla="*/ 621046 h 722312"/>
              <a:gd name="connsiteX87" fmla="*/ 0 w 969962"/>
              <a:gd name="connsiteY87" fmla="*/ 598462 h 722312"/>
              <a:gd name="connsiteX88" fmla="*/ 45104 w 969962"/>
              <a:gd name="connsiteY88" fmla="*/ 553296 h 722312"/>
              <a:gd name="connsiteX89" fmla="*/ 78932 w 969962"/>
              <a:gd name="connsiteY89" fmla="*/ 508129 h 722312"/>
              <a:gd name="connsiteX90" fmla="*/ 78932 w 969962"/>
              <a:gd name="connsiteY90" fmla="*/ 462962 h 722312"/>
              <a:gd name="connsiteX91" fmla="*/ 56380 w 969962"/>
              <a:gd name="connsiteY91" fmla="*/ 451670 h 722312"/>
              <a:gd name="connsiteX92" fmla="*/ 56380 w 969962"/>
              <a:gd name="connsiteY92" fmla="*/ 440378 h 722312"/>
              <a:gd name="connsiteX93" fmla="*/ 45104 w 969962"/>
              <a:gd name="connsiteY93" fmla="*/ 417795 h 722312"/>
              <a:gd name="connsiteX94" fmla="*/ 78932 w 969962"/>
              <a:gd name="connsiteY94" fmla="*/ 406503 h 722312"/>
              <a:gd name="connsiteX95" fmla="*/ 101483 w 969962"/>
              <a:gd name="connsiteY95" fmla="*/ 395211 h 722312"/>
              <a:gd name="connsiteX96" fmla="*/ 157863 w 969962"/>
              <a:gd name="connsiteY96" fmla="*/ 383919 h 722312"/>
              <a:gd name="connsiteX97" fmla="*/ 191691 w 969962"/>
              <a:gd name="connsiteY97" fmla="*/ 383919 h 722312"/>
              <a:gd name="connsiteX98" fmla="*/ 225518 w 969962"/>
              <a:gd name="connsiteY98" fmla="*/ 395211 h 722312"/>
              <a:gd name="connsiteX99" fmla="*/ 248070 w 969962"/>
              <a:gd name="connsiteY99" fmla="*/ 383919 h 722312"/>
              <a:gd name="connsiteX100" fmla="*/ 281898 w 969962"/>
              <a:gd name="connsiteY100" fmla="*/ 372628 h 722312"/>
              <a:gd name="connsiteX101" fmla="*/ 293174 w 969962"/>
              <a:gd name="connsiteY101" fmla="*/ 372628 h 722312"/>
              <a:gd name="connsiteX102" fmla="*/ 304450 w 969962"/>
              <a:gd name="connsiteY102" fmla="*/ 361336 h 722312"/>
              <a:gd name="connsiteX103" fmla="*/ 315726 w 969962"/>
              <a:gd name="connsiteY103" fmla="*/ 350044 h 722312"/>
              <a:gd name="connsiteX104" fmla="*/ 338278 w 969962"/>
              <a:gd name="connsiteY104" fmla="*/ 327461 h 722312"/>
              <a:gd name="connsiteX105" fmla="*/ 349553 w 969962"/>
              <a:gd name="connsiteY105" fmla="*/ 316169 h 722312"/>
              <a:gd name="connsiteX106" fmla="*/ 360829 w 969962"/>
              <a:gd name="connsiteY106" fmla="*/ 316169 h 722312"/>
              <a:gd name="connsiteX107" fmla="*/ 349553 w 969962"/>
              <a:gd name="connsiteY107" fmla="*/ 259710 h 722312"/>
              <a:gd name="connsiteX108" fmla="*/ 372105 w 969962"/>
              <a:gd name="connsiteY108" fmla="*/ 237127 h 722312"/>
              <a:gd name="connsiteX109" fmla="*/ 360829 w 969962"/>
              <a:gd name="connsiteY109" fmla="*/ 237127 h 722312"/>
              <a:gd name="connsiteX110" fmla="*/ 360829 w 969962"/>
              <a:gd name="connsiteY110" fmla="*/ 225835 h 722312"/>
              <a:gd name="connsiteX111" fmla="*/ 349553 w 969962"/>
              <a:gd name="connsiteY111" fmla="*/ 237127 h 722312"/>
              <a:gd name="connsiteX112" fmla="*/ 338278 w 969962"/>
              <a:gd name="connsiteY112" fmla="*/ 214543 h 722312"/>
              <a:gd name="connsiteX113" fmla="*/ 372105 w 969962"/>
              <a:gd name="connsiteY113" fmla="*/ 180668 h 722312"/>
              <a:gd name="connsiteX114" fmla="*/ 383381 w 969962"/>
              <a:gd name="connsiteY114" fmla="*/ 158085 h 722312"/>
              <a:gd name="connsiteX115" fmla="*/ 394657 w 969962"/>
              <a:gd name="connsiteY115" fmla="*/ 124209 h 722312"/>
              <a:gd name="connsiteX116" fmla="*/ 451037 w 969962"/>
              <a:gd name="connsiteY116" fmla="*/ 56459 h 722312"/>
              <a:gd name="connsiteX117" fmla="*/ 473589 w 969962"/>
              <a:gd name="connsiteY117" fmla="*/ 33875 h 722312"/>
              <a:gd name="connsiteX118" fmla="*/ 507416 w 969962"/>
              <a:gd name="connsiteY118" fmla="*/ 33875 h 722312"/>
              <a:gd name="connsiteX119" fmla="*/ 631451 w 969962"/>
              <a:gd name="connsiteY119" fmla="*/ 0 h 72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969962" h="722312">
                <a:moveTo>
                  <a:pt x="747852" y="721004"/>
                </a:moveTo>
                <a:lnTo>
                  <a:pt x="744689" y="722312"/>
                </a:lnTo>
                <a:cubicBezTo>
                  <a:pt x="741873" y="722312"/>
                  <a:pt x="741169" y="722312"/>
                  <a:pt x="741697" y="722137"/>
                </a:cubicBezTo>
                <a:lnTo>
                  <a:pt x="744743" y="721286"/>
                </a:lnTo>
                <a:close/>
                <a:moveTo>
                  <a:pt x="749261" y="720421"/>
                </a:moveTo>
                <a:lnTo>
                  <a:pt x="748913" y="720908"/>
                </a:lnTo>
                <a:lnTo>
                  <a:pt x="747852" y="721004"/>
                </a:lnTo>
                <a:close/>
                <a:moveTo>
                  <a:pt x="924908" y="576262"/>
                </a:moveTo>
                <a:cubicBezTo>
                  <a:pt x="924908" y="576262"/>
                  <a:pt x="913644" y="598731"/>
                  <a:pt x="913644" y="609966"/>
                </a:cubicBezTo>
                <a:cubicBezTo>
                  <a:pt x="913644" y="609966"/>
                  <a:pt x="891117" y="621201"/>
                  <a:pt x="891117" y="632435"/>
                </a:cubicBezTo>
                <a:cubicBezTo>
                  <a:pt x="913644" y="632435"/>
                  <a:pt x="913644" y="621201"/>
                  <a:pt x="924908" y="609966"/>
                </a:cubicBezTo>
                <a:cubicBezTo>
                  <a:pt x="924908" y="598731"/>
                  <a:pt x="936171" y="587497"/>
                  <a:pt x="947435" y="598731"/>
                </a:cubicBezTo>
                <a:cubicBezTo>
                  <a:pt x="958699" y="598731"/>
                  <a:pt x="969962" y="576262"/>
                  <a:pt x="969962" y="587497"/>
                </a:cubicBezTo>
                <a:cubicBezTo>
                  <a:pt x="958699" y="598731"/>
                  <a:pt x="958699" y="598731"/>
                  <a:pt x="947435" y="609966"/>
                </a:cubicBezTo>
                <a:cubicBezTo>
                  <a:pt x="936171" y="609966"/>
                  <a:pt x="924908" y="632435"/>
                  <a:pt x="913644" y="632435"/>
                </a:cubicBezTo>
                <a:cubicBezTo>
                  <a:pt x="902380" y="632435"/>
                  <a:pt x="913644" y="632435"/>
                  <a:pt x="913644" y="643670"/>
                </a:cubicBezTo>
                <a:cubicBezTo>
                  <a:pt x="902380" y="643670"/>
                  <a:pt x="902380" y="643670"/>
                  <a:pt x="891117" y="654904"/>
                </a:cubicBezTo>
                <a:cubicBezTo>
                  <a:pt x="891117" y="654904"/>
                  <a:pt x="879853" y="654904"/>
                  <a:pt x="879853" y="654904"/>
                </a:cubicBezTo>
                <a:cubicBezTo>
                  <a:pt x="868589" y="654904"/>
                  <a:pt x="868589" y="654904"/>
                  <a:pt x="868589" y="666139"/>
                </a:cubicBezTo>
                <a:cubicBezTo>
                  <a:pt x="846062" y="677374"/>
                  <a:pt x="823535" y="688608"/>
                  <a:pt x="802415" y="698439"/>
                </a:cubicBezTo>
                <a:lnTo>
                  <a:pt x="749261" y="720421"/>
                </a:lnTo>
                <a:lnTo>
                  <a:pt x="755953" y="711078"/>
                </a:lnTo>
                <a:cubicBezTo>
                  <a:pt x="755953" y="716695"/>
                  <a:pt x="750321" y="719504"/>
                  <a:pt x="746097" y="720908"/>
                </a:cubicBezTo>
                <a:lnTo>
                  <a:pt x="744743" y="721286"/>
                </a:lnTo>
                <a:lnTo>
                  <a:pt x="733425" y="722312"/>
                </a:lnTo>
                <a:cubicBezTo>
                  <a:pt x="733425" y="722312"/>
                  <a:pt x="733425" y="699843"/>
                  <a:pt x="744689" y="699843"/>
                </a:cubicBezTo>
                <a:cubicBezTo>
                  <a:pt x="744689" y="688608"/>
                  <a:pt x="755953" y="688608"/>
                  <a:pt x="755953" y="688608"/>
                </a:cubicBezTo>
                <a:cubicBezTo>
                  <a:pt x="767216" y="677374"/>
                  <a:pt x="755953" y="666139"/>
                  <a:pt x="767216" y="677374"/>
                </a:cubicBezTo>
                <a:cubicBezTo>
                  <a:pt x="767216" y="666139"/>
                  <a:pt x="767216" y="654904"/>
                  <a:pt x="778480" y="654904"/>
                </a:cubicBezTo>
                <a:cubicBezTo>
                  <a:pt x="789744" y="654904"/>
                  <a:pt x="801007" y="654904"/>
                  <a:pt x="812271" y="654904"/>
                </a:cubicBezTo>
                <a:cubicBezTo>
                  <a:pt x="812271" y="643670"/>
                  <a:pt x="823535" y="654904"/>
                  <a:pt x="823535" y="643670"/>
                </a:cubicBezTo>
                <a:cubicBezTo>
                  <a:pt x="823535" y="632435"/>
                  <a:pt x="834798" y="632435"/>
                  <a:pt x="834798" y="632435"/>
                </a:cubicBezTo>
                <a:cubicBezTo>
                  <a:pt x="857326" y="632435"/>
                  <a:pt x="879853" y="632435"/>
                  <a:pt x="891117" y="621201"/>
                </a:cubicBezTo>
                <a:cubicBezTo>
                  <a:pt x="902380" y="609966"/>
                  <a:pt x="913644" y="587497"/>
                  <a:pt x="924908" y="576262"/>
                </a:cubicBezTo>
                <a:close/>
                <a:moveTo>
                  <a:pt x="56380" y="451670"/>
                </a:moveTo>
                <a:cubicBezTo>
                  <a:pt x="56380" y="451670"/>
                  <a:pt x="67656" y="462962"/>
                  <a:pt x="67656" y="462962"/>
                </a:cubicBezTo>
                <a:cubicBezTo>
                  <a:pt x="56380" y="462962"/>
                  <a:pt x="56380" y="451670"/>
                  <a:pt x="56380" y="451670"/>
                </a:cubicBezTo>
                <a:close/>
                <a:moveTo>
                  <a:pt x="631451" y="0"/>
                </a:moveTo>
                <a:cubicBezTo>
                  <a:pt x="642727" y="11292"/>
                  <a:pt x="642727" y="11292"/>
                  <a:pt x="642727" y="22584"/>
                </a:cubicBezTo>
                <a:cubicBezTo>
                  <a:pt x="642727" y="33875"/>
                  <a:pt x="642727" y="33875"/>
                  <a:pt x="642727" y="33875"/>
                </a:cubicBezTo>
                <a:cubicBezTo>
                  <a:pt x="642727" y="33875"/>
                  <a:pt x="642727" y="45167"/>
                  <a:pt x="642727" y="45167"/>
                </a:cubicBezTo>
                <a:cubicBezTo>
                  <a:pt x="654003" y="67751"/>
                  <a:pt x="654003" y="67751"/>
                  <a:pt x="665279" y="79042"/>
                </a:cubicBezTo>
                <a:cubicBezTo>
                  <a:pt x="665279" y="90334"/>
                  <a:pt x="665279" y="90334"/>
                  <a:pt x="665279" y="101626"/>
                </a:cubicBezTo>
                <a:cubicBezTo>
                  <a:pt x="665279" y="101626"/>
                  <a:pt x="665279" y="101626"/>
                  <a:pt x="665279" y="112918"/>
                </a:cubicBezTo>
                <a:cubicBezTo>
                  <a:pt x="665279" y="112918"/>
                  <a:pt x="665279" y="124209"/>
                  <a:pt x="665279" y="124209"/>
                </a:cubicBezTo>
                <a:cubicBezTo>
                  <a:pt x="665279" y="135501"/>
                  <a:pt x="665279" y="135501"/>
                  <a:pt x="665279" y="135501"/>
                </a:cubicBezTo>
                <a:cubicBezTo>
                  <a:pt x="665279" y="146793"/>
                  <a:pt x="665279" y="158085"/>
                  <a:pt x="676555" y="169376"/>
                </a:cubicBezTo>
                <a:cubicBezTo>
                  <a:pt x="676555" y="180668"/>
                  <a:pt x="676555" y="191960"/>
                  <a:pt x="687831" y="203251"/>
                </a:cubicBezTo>
                <a:cubicBezTo>
                  <a:pt x="687831" y="203251"/>
                  <a:pt x="687831" y="203251"/>
                  <a:pt x="687831" y="214543"/>
                </a:cubicBezTo>
                <a:cubicBezTo>
                  <a:pt x="687831" y="225835"/>
                  <a:pt x="687831" y="225835"/>
                  <a:pt x="687831" y="225835"/>
                </a:cubicBezTo>
                <a:cubicBezTo>
                  <a:pt x="687831" y="225835"/>
                  <a:pt x="687831" y="225835"/>
                  <a:pt x="687831" y="237127"/>
                </a:cubicBezTo>
                <a:cubicBezTo>
                  <a:pt x="699107" y="237127"/>
                  <a:pt x="699107" y="237127"/>
                  <a:pt x="699107" y="237127"/>
                </a:cubicBezTo>
                <a:cubicBezTo>
                  <a:pt x="710383" y="237127"/>
                  <a:pt x="710383" y="237127"/>
                  <a:pt x="710383" y="237127"/>
                </a:cubicBezTo>
                <a:cubicBezTo>
                  <a:pt x="710383" y="248418"/>
                  <a:pt x="710383" y="248418"/>
                  <a:pt x="710383" y="248418"/>
                </a:cubicBezTo>
                <a:cubicBezTo>
                  <a:pt x="710383" y="259710"/>
                  <a:pt x="721659" y="271002"/>
                  <a:pt x="721659" y="282294"/>
                </a:cubicBezTo>
                <a:cubicBezTo>
                  <a:pt x="721659" y="293585"/>
                  <a:pt x="721659" y="293585"/>
                  <a:pt x="721659" y="304877"/>
                </a:cubicBezTo>
                <a:cubicBezTo>
                  <a:pt x="721659" y="316169"/>
                  <a:pt x="732934" y="338752"/>
                  <a:pt x="732934" y="361336"/>
                </a:cubicBezTo>
                <a:cubicBezTo>
                  <a:pt x="732934" y="372628"/>
                  <a:pt x="732934" y="383919"/>
                  <a:pt x="732934" y="395211"/>
                </a:cubicBezTo>
                <a:cubicBezTo>
                  <a:pt x="732934" y="395211"/>
                  <a:pt x="732934" y="406503"/>
                  <a:pt x="732934" y="417795"/>
                </a:cubicBezTo>
                <a:cubicBezTo>
                  <a:pt x="732934" y="429086"/>
                  <a:pt x="732934" y="429086"/>
                  <a:pt x="732934" y="440378"/>
                </a:cubicBezTo>
                <a:cubicBezTo>
                  <a:pt x="732934" y="440378"/>
                  <a:pt x="732934" y="440378"/>
                  <a:pt x="732934" y="451670"/>
                </a:cubicBezTo>
                <a:cubicBezTo>
                  <a:pt x="732934" y="462962"/>
                  <a:pt x="732934" y="474253"/>
                  <a:pt x="744210" y="474253"/>
                </a:cubicBezTo>
                <a:cubicBezTo>
                  <a:pt x="744210" y="496837"/>
                  <a:pt x="744210" y="508129"/>
                  <a:pt x="744210" y="519420"/>
                </a:cubicBezTo>
                <a:cubicBezTo>
                  <a:pt x="755486" y="542004"/>
                  <a:pt x="755486" y="553296"/>
                  <a:pt x="755486" y="575879"/>
                </a:cubicBezTo>
                <a:cubicBezTo>
                  <a:pt x="755486" y="587171"/>
                  <a:pt x="755486" y="587171"/>
                  <a:pt x="766762" y="598462"/>
                </a:cubicBezTo>
                <a:cubicBezTo>
                  <a:pt x="766762" y="609754"/>
                  <a:pt x="766762" y="609754"/>
                  <a:pt x="766762" y="609754"/>
                </a:cubicBezTo>
                <a:cubicBezTo>
                  <a:pt x="755486" y="621046"/>
                  <a:pt x="755486" y="621046"/>
                  <a:pt x="755486" y="632338"/>
                </a:cubicBezTo>
                <a:cubicBezTo>
                  <a:pt x="755486" y="643629"/>
                  <a:pt x="755486" y="643629"/>
                  <a:pt x="755486" y="643629"/>
                </a:cubicBezTo>
                <a:cubicBezTo>
                  <a:pt x="755486" y="643629"/>
                  <a:pt x="766762" y="643629"/>
                  <a:pt x="766762" y="654921"/>
                </a:cubicBezTo>
                <a:cubicBezTo>
                  <a:pt x="755486" y="654921"/>
                  <a:pt x="755486" y="666213"/>
                  <a:pt x="755486" y="677505"/>
                </a:cubicBezTo>
                <a:cubicBezTo>
                  <a:pt x="755486" y="688796"/>
                  <a:pt x="744210" y="677505"/>
                  <a:pt x="744210" y="688796"/>
                </a:cubicBezTo>
                <a:cubicBezTo>
                  <a:pt x="744210" y="688796"/>
                  <a:pt x="732934" y="700088"/>
                  <a:pt x="732934" y="688796"/>
                </a:cubicBezTo>
                <a:cubicBezTo>
                  <a:pt x="744210" y="677505"/>
                  <a:pt x="732934" y="666213"/>
                  <a:pt x="732934" y="643629"/>
                </a:cubicBezTo>
                <a:cubicBezTo>
                  <a:pt x="732934" y="621046"/>
                  <a:pt x="721659" y="621046"/>
                  <a:pt x="721659" y="609754"/>
                </a:cubicBezTo>
                <a:cubicBezTo>
                  <a:pt x="710383" y="621046"/>
                  <a:pt x="721659" y="632338"/>
                  <a:pt x="732934" y="643629"/>
                </a:cubicBezTo>
                <a:cubicBezTo>
                  <a:pt x="732934" y="643629"/>
                  <a:pt x="732934" y="643629"/>
                  <a:pt x="732934" y="654921"/>
                </a:cubicBezTo>
                <a:cubicBezTo>
                  <a:pt x="721659" y="643629"/>
                  <a:pt x="699107" y="643629"/>
                  <a:pt x="687831" y="632338"/>
                </a:cubicBezTo>
                <a:cubicBezTo>
                  <a:pt x="676555" y="632338"/>
                  <a:pt x="676555" y="632338"/>
                  <a:pt x="665279" y="632338"/>
                </a:cubicBezTo>
                <a:cubicBezTo>
                  <a:pt x="654003" y="621046"/>
                  <a:pt x="642727" y="621046"/>
                  <a:pt x="631451" y="621046"/>
                </a:cubicBezTo>
                <a:cubicBezTo>
                  <a:pt x="631451" y="609754"/>
                  <a:pt x="620175" y="609754"/>
                  <a:pt x="608899" y="609754"/>
                </a:cubicBezTo>
                <a:cubicBezTo>
                  <a:pt x="597624" y="609754"/>
                  <a:pt x="586348" y="598462"/>
                  <a:pt x="586348" y="587171"/>
                </a:cubicBezTo>
                <a:cubicBezTo>
                  <a:pt x="575072" y="587171"/>
                  <a:pt x="575072" y="587171"/>
                  <a:pt x="575072" y="575879"/>
                </a:cubicBezTo>
                <a:cubicBezTo>
                  <a:pt x="575072" y="564587"/>
                  <a:pt x="563796" y="542004"/>
                  <a:pt x="541244" y="553296"/>
                </a:cubicBezTo>
                <a:cubicBezTo>
                  <a:pt x="541244" y="542004"/>
                  <a:pt x="529968" y="542004"/>
                  <a:pt x="529968" y="530712"/>
                </a:cubicBezTo>
                <a:cubicBezTo>
                  <a:pt x="529968" y="530712"/>
                  <a:pt x="518692" y="530712"/>
                  <a:pt x="496140" y="542004"/>
                </a:cubicBezTo>
                <a:cubicBezTo>
                  <a:pt x="484864" y="542004"/>
                  <a:pt x="45104" y="632338"/>
                  <a:pt x="11276" y="632338"/>
                </a:cubicBezTo>
                <a:cubicBezTo>
                  <a:pt x="0" y="621046"/>
                  <a:pt x="0" y="621046"/>
                  <a:pt x="0" y="621046"/>
                </a:cubicBezTo>
                <a:cubicBezTo>
                  <a:pt x="0" y="609754"/>
                  <a:pt x="0" y="609754"/>
                  <a:pt x="0" y="598462"/>
                </a:cubicBezTo>
                <a:cubicBezTo>
                  <a:pt x="22552" y="575879"/>
                  <a:pt x="33828" y="564587"/>
                  <a:pt x="45104" y="553296"/>
                </a:cubicBezTo>
                <a:cubicBezTo>
                  <a:pt x="56380" y="530712"/>
                  <a:pt x="67656" y="519420"/>
                  <a:pt x="78932" y="508129"/>
                </a:cubicBezTo>
                <a:cubicBezTo>
                  <a:pt x="90208" y="485545"/>
                  <a:pt x="67656" y="474253"/>
                  <a:pt x="78932" y="462962"/>
                </a:cubicBezTo>
                <a:cubicBezTo>
                  <a:pt x="78932" y="451670"/>
                  <a:pt x="56380" y="451670"/>
                  <a:pt x="56380" y="451670"/>
                </a:cubicBezTo>
                <a:cubicBezTo>
                  <a:pt x="56380" y="451670"/>
                  <a:pt x="56380" y="440378"/>
                  <a:pt x="56380" y="440378"/>
                </a:cubicBezTo>
                <a:cubicBezTo>
                  <a:pt x="56380" y="429086"/>
                  <a:pt x="45104" y="429086"/>
                  <a:pt x="45104" y="417795"/>
                </a:cubicBezTo>
                <a:cubicBezTo>
                  <a:pt x="45104" y="417795"/>
                  <a:pt x="67656" y="406503"/>
                  <a:pt x="78932" y="406503"/>
                </a:cubicBezTo>
                <a:cubicBezTo>
                  <a:pt x="78932" y="406503"/>
                  <a:pt x="90208" y="395211"/>
                  <a:pt x="101483" y="395211"/>
                </a:cubicBezTo>
                <a:cubicBezTo>
                  <a:pt x="112759" y="383919"/>
                  <a:pt x="135311" y="383919"/>
                  <a:pt x="157863" y="383919"/>
                </a:cubicBezTo>
                <a:cubicBezTo>
                  <a:pt x="169139" y="383919"/>
                  <a:pt x="180415" y="383919"/>
                  <a:pt x="191691" y="383919"/>
                </a:cubicBezTo>
                <a:cubicBezTo>
                  <a:pt x="202967" y="383919"/>
                  <a:pt x="214243" y="383919"/>
                  <a:pt x="225518" y="395211"/>
                </a:cubicBezTo>
                <a:cubicBezTo>
                  <a:pt x="225518" y="395211"/>
                  <a:pt x="236794" y="383919"/>
                  <a:pt x="248070" y="383919"/>
                </a:cubicBezTo>
                <a:cubicBezTo>
                  <a:pt x="259346" y="372628"/>
                  <a:pt x="270622" y="372628"/>
                  <a:pt x="281898" y="372628"/>
                </a:cubicBezTo>
                <a:cubicBezTo>
                  <a:pt x="281898" y="372628"/>
                  <a:pt x="281898" y="372628"/>
                  <a:pt x="293174" y="372628"/>
                </a:cubicBezTo>
                <a:cubicBezTo>
                  <a:pt x="293174" y="372628"/>
                  <a:pt x="304450" y="372628"/>
                  <a:pt x="304450" y="361336"/>
                </a:cubicBezTo>
                <a:cubicBezTo>
                  <a:pt x="304450" y="361336"/>
                  <a:pt x="315726" y="361336"/>
                  <a:pt x="315726" y="350044"/>
                </a:cubicBezTo>
                <a:cubicBezTo>
                  <a:pt x="327002" y="338752"/>
                  <a:pt x="338278" y="338752"/>
                  <a:pt x="338278" y="327461"/>
                </a:cubicBezTo>
                <a:cubicBezTo>
                  <a:pt x="349553" y="327461"/>
                  <a:pt x="349553" y="316169"/>
                  <a:pt x="349553" y="316169"/>
                </a:cubicBezTo>
                <a:cubicBezTo>
                  <a:pt x="360829" y="316169"/>
                  <a:pt x="360829" y="316169"/>
                  <a:pt x="360829" y="316169"/>
                </a:cubicBezTo>
                <a:cubicBezTo>
                  <a:pt x="372105" y="293585"/>
                  <a:pt x="349553" y="259710"/>
                  <a:pt x="349553" y="259710"/>
                </a:cubicBezTo>
                <a:cubicBezTo>
                  <a:pt x="360829" y="248418"/>
                  <a:pt x="360829" y="248418"/>
                  <a:pt x="372105" y="237127"/>
                </a:cubicBezTo>
                <a:cubicBezTo>
                  <a:pt x="372105" y="225835"/>
                  <a:pt x="360829" y="237127"/>
                  <a:pt x="360829" y="237127"/>
                </a:cubicBezTo>
                <a:cubicBezTo>
                  <a:pt x="360829" y="237127"/>
                  <a:pt x="360829" y="225835"/>
                  <a:pt x="360829" y="225835"/>
                </a:cubicBezTo>
                <a:cubicBezTo>
                  <a:pt x="349553" y="225835"/>
                  <a:pt x="349553" y="248418"/>
                  <a:pt x="349553" y="237127"/>
                </a:cubicBezTo>
                <a:cubicBezTo>
                  <a:pt x="349553" y="237127"/>
                  <a:pt x="327002" y="225835"/>
                  <a:pt x="338278" y="214543"/>
                </a:cubicBezTo>
                <a:cubicBezTo>
                  <a:pt x="349553" y="203251"/>
                  <a:pt x="360829" y="191960"/>
                  <a:pt x="372105" y="180668"/>
                </a:cubicBezTo>
                <a:cubicBezTo>
                  <a:pt x="372105" y="180668"/>
                  <a:pt x="383381" y="169376"/>
                  <a:pt x="383381" y="158085"/>
                </a:cubicBezTo>
                <a:cubicBezTo>
                  <a:pt x="383381" y="146793"/>
                  <a:pt x="394657" y="135501"/>
                  <a:pt x="394657" y="124209"/>
                </a:cubicBezTo>
                <a:cubicBezTo>
                  <a:pt x="417209" y="101626"/>
                  <a:pt x="428485" y="79042"/>
                  <a:pt x="451037" y="56459"/>
                </a:cubicBezTo>
                <a:cubicBezTo>
                  <a:pt x="451037" y="45167"/>
                  <a:pt x="462313" y="45167"/>
                  <a:pt x="473589" y="33875"/>
                </a:cubicBezTo>
                <a:cubicBezTo>
                  <a:pt x="484864" y="33875"/>
                  <a:pt x="496140" y="33875"/>
                  <a:pt x="507416" y="33875"/>
                </a:cubicBezTo>
                <a:cubicBezTo>
                  <a:pt x="552520" y="22584"/>
                  <a:pt x="597624" y="11292"/>
                  <a:pt x="631451" y="0"/>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192" name="NV outline"/>
          <p:cNvSpPr>
            <a:spLocks/>
          </p:cNvSpPr>
          <p:nvPr/>
        </p:nvSpPr>
        <p:spPr bwMode="auto">
          <a:xfrm>
            <a:off x="2906713" y="2744788"/>
            <a:ext cx="811212" cy="1241425"/>
          </a:xfrm>
          <a:custGeom>
            <a:avLst/>
            <a:gdLst>
              <a:gd name="T0" fmla="*/ 42 w 72"/>
              <a:gd name="T1" fmla="*/ 7 h 110"/>
              <a:gd name="T2" fmla="*/ 41 w 72"/>
              <a:gd name="T3" fmla="*/ 7 h 110"/>
              <a:gd name="T4" fmla="*/ 41 w 72"/>
              <a:gd name="T5" fmla="*/ 7 h 110"/>
              <a:gd name="T6" fmla="*/ 31 w 72"/>
              <a:gd name="T7" fmla="*/ 4 h 110"/>
              <a:gd name="T8" fmla="*/ 10 w 72"/>
              <a:gd name="T9" fmla="*/ 0 h 110"/>
              <a:gd name="T10" fmla="*/ 2 w 72"/>
              <a:gd name="T11" fmla="*/ 33 h 110"/>
              <a:gd name="T12" fmla="*/ 0 w 72"/>
              <a:gd name="T13" fmla="*/ 42 h 110"/>
              <a:gd name="T14" fmla="*/ 1 w 72"/>
              <a:gd name="T15" fmla="*/ 43 h 110"/>
              <a:gd name="T16" fmla="*/ 1 w 72"/>
              <a:gd name="T17" fmla="*/ 43 h 110"/>
              <a:gd name="T18" fmla="*/ 42 w 72"/>
              <a:gd name="T19" fmla="*/ 104 h 110"/>
              <a:gd name="T20" fmla="*/ 43 w 72"/>
              <a:gd name="T21" fmla="*/ 105 h 110"/>
              <a:gd name="T22" fmla="*/ 47 w 72"/>
              <a:gd name="T23" fmla="*/ 110 h 110"/>
              <a:gd name="T24" fmla="*/ 47 w 72"/>
              <a:gd name="T25" fmla="*/ 110 h 110"/>
              <a:gd name="T26" fmla="*/ 48 w 72"/>
              <a:gd name="T27" fmla="*/ 109 h 110"/>
              <a:gd name="T28" fmla="*/ 48 w 72"/>
              <a:gd name="T29" fmla="*/ 109 h 110"/>
              <a:gd name="T30" fmla="*/ 48 w 72"/>
              <a:gd name="T31" fmla="*/ 108 h 110"/>
              <a:gd name="T32" fmla="*/ 48 w 72"/>
              <a:gd name="T33" fmla="*/ 108 h 110"/>
              <a:gd name="T34" fmla="*/ 48 w 72"/>
              <a:gd name="T35" fmla="*/ 106 h 110"/>
              <a:gd name="T36" fmla="*/ 49 w 72"/>
              <a:gd name="T37" fmla="*/ 103 h 110"/>
              <a:gd name="T38" fmla="*/ 49 w 72"/>
              <a:gd name="T39" fmla="*/ 102 h 110"/>
              <a:gd name="T40" fmla="*/ 48 w 72"/>
              <a:gd name="T41" fmla="*/ 100 h 110"/>
              <a:gd name="T42" fmla="*/ 49 w 72"/>
              <a:gd name="T43" fmla="*/ 99 h 110"/>
              <a:gd name="T44" fmla="*/ 49 w 72"/>
              <a:gd name="T45" fmla="*/ 99 h 110"/>
              <a:gd name="T46" fmla="*/ 49 w 72"/>
              <a:gd name="T47" fmla="*/ 98 h 110"/>
              <a:gd name="T48" fmla="*/ 49 w 72"/>
              <a:gd name="T49" fmla="*/ 98 h 110"/>
              <a:gd name="T50" fmla="*/ 49 w 72"/>
              <a:gd name="T51" fmla="*/ 96 h 110"/>
              <a:gd name="T52" fmla="*/ 51 w 72"/>
              <a:gd name="T53" fmla="*/ 95 h 110"/>
              <a:gd name="T54" fmla="*/ 52 w 72"/>
              <a:gd name="T55" fmla="*/ 95 h 110"/>
              <a:gd name="T56" fmla="*/ 52 w 72"/>
              <a:gd name="T57" fmla="*/ 95 h 110"/>
              <a:gd name="T58" fmla="*/ 53 w 72"/>
              <a:gd name="T59" fmla="*/ 95 h 110"/>
              <a:gd name="T60" fmla="*/ 54 w 72"/>
              <a:gd name="T61" fmla="*/ 96 h 110"/>
              <a:gd name="T62" fmla="*/ 54 w 72"/>
              <a:gd name="T63" fmla="*/ 96 h 110"/>
              <a:gd name="T64" fmla="*/ 55 w 72"/>
              <a:gd name="T65" fmla="*/ 97 h 110"/>
              <a:gd name="T66" fmla="*/ 56 w 72"/>
              <a:gd name="T67" fmla="*/ 97 h 110"/>
              <a:gd name="T68" fmla="*/ 57 w 72"/>
              <a:gd name="T69" fmla="*/ 94 h 110"/>
              <a:gd name="T70" fmla="*/ 58 w 72"/>
              <a:gd name="T71" fmla="*/ 91 h 110"/>
              <a:gd name="T72" fmla="*/ 59 w 72"/>
              <a:gd name="T73" fmla="*/ 84 h 110"/>
              <a:gd name="T74" fmla="*/ 59 w 72"/>
              <a:gd name="T75" fmla="*/ 84 h 110"/>
              <a:gd name="T76" fmla="*/ 59 w 72"/>
              <a:gd name="T77" fmla="*/ 84 h 110"/>
              <a:gd name="T78" fmla="*/ 59 w 72"/>
              <a:gd name="T79" fmla="*/ 84 h 110"/>
              <a:gd name="T80" fmla="*/ 72 w 72"/>
              <a:gd name="T81" fmla="*/ 13 h 110"/>
              <a:gd name="T82" fmla="*/ 42 w 72"/>
              <a:gd name="T83" fmla="*/ 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110">
                <a:moveTo>
                  <a:pt x="42" y="7"/>
                </a:moveTo>
                <a:cubicBezTo>
                  <a:pt x="41" y="7"/>
                  <a:pt x="41" y="7"/>
                  <a:pt x="41" y="7"/>
                </a:cubicBezTo>
                <a:cubicBezTo>
                  <a:pt x="41" y="7"/>
                  <a:pt x="41" y="7"/>
                  <a:pt x="41" y="7"/>
                </a:cubicBezTo>
                <a:cubicBezTo>
                  <a:pt x="39" y="6"/>
                  <a:pt x="35" y="5"/>
                  <a:pt x="31" y="4"/>
                </a:cubicBezTo>
                <a:cubicBezTo>
                  <a:pt x="23" y="3"/>
                  <a:pt x="14" y="0"/>
                  <a:pt x="10" y="0"/>
                </a:cubicBezTo>
                <a:cubicBezTo>
                  <a:pt x="9" y="3"/>
                  <a:pt x="5" y="21"/>
                  <a:pt x="2" y="33"/>
                </a:cubicBezTo>
                <a:cubicBezTo>
                  <a:pt x="1" y="38"/>
                  <a:pt x="0" y="41"/>
                  <a:pt x="0" y="42"/>
                </a:cubicBezTo>
                <a:cubicBezTo>
                  <a:pt x="0" y="42"/>
                  <a:pt x="1" y="43"/>
                  <a:pt x="1" y="43"/>
                </a:cubicBezTo>
                <a:cubicBezTo>
                  <a:pt x="1" y="43"/>
                  <a:pt x="1" y="43"/>
                  <a:pt x="1" y="43"/>
                </a:cubicBezTo>
                <a:cubicBezTo>
                  <a:pt x="1" y="44"/>
                  <a:pt x="40" y="101"/>
                  <a:pt x="42" y="104"/>
                </a:cubicBezTo>
                <a:cubicBezTo>
                  <a:pt x="43" y="104"/>
                  <a:pt x="43" y="105"/>
                  <a:pt x="43" y="105"/>
                </a:cubicBezTo>
                <a:cubicBezTo>
                  <a:pt x="45" y="107"/>
                  <a:pt x="46" y="109"/>
                  <a:pt x="47" y="110"/>
                </a:cubicBezTo>
                <a:cubicBezTo>
                  <a:pt x="47" y="110"/>
                  <a:pt x="47" y="110"/>
                  <a:pt x="47" y="110"/>
                </a:cubicBezTo>
                <a:cubicBezTo>
                  <a:pt x="47" y="109"/>
                  <a:pt x="48" y="109"/>
                  <a:pt x="48" y="109"/>
                </a:cubicBezTo>
                <a:cubicBezTo>
                  <a:pt x="48" y="109"/>
                  <a:pt x="48" y="109"/>
                  <a:pt x="48" y="109"/>
                </a:cubicBezTo>
                <a:cubicBezTo>
                  <a:pt x="48" y="109"/>
                  <a:pt x="48" y="108"/>
                  <a:pt x="48" y="108"/>
                </a:cubicBezTo>
                <a:cubicBezTo>
                  <a:pt x="48" y="108"/>
                  <a:pt x="48" y="108"/>
                  <a:pt x="48" y="108"/>
                </a:cubicBezTo>
                <a:cubicBezTo>
                  <a:pt x="48" y="107"/>
                  <a:pt x="48" y="107"/>
                  <a:pt x="48" y="106"/>
                </a:cubicBezTo>
                <a:cubicBezTo>
                  <a:pt x="48" y="105"/>
                  <a:pt x="48" y="104"/>
                  <a:pt x="49" y="103"/>
                </a:cubicBezTo>
                <a:cubicBezTo>
                  <a:pt x="49" y="102"/>
                  <a:pt x="49" y="102"/>
                  <a:pt x="49" y="102"/>
                </a:cubicBezTo>
                <a:cubicBezTo>
                  <a:pt x="48" y="101"/>
                  <a:pt x="48" y="101"/>
                  <a:pt x="48" y="100"/>
                </a:cubicBezTo>
                <a:cubicBezTo>
                  <a:pt x="48" y="100"/>
                  <a:pt x="49" y="99"/>
                  <a:pt x="49" y="99"/>
                </a:cubicBezTo>
                <a:cubicBezTo>
                  <a:pt x="49" y="99"/>
                  <a:pt x="49" y="99"/>
                  <a:pt x="49" y="99"/>
                </a:cubicBezTo>
                <a:cubicBezTo>
                  <a:pt x="49" y="99"/>
                  <a:pt x="49" y="99"/>
                  <a:pt x="49" y="98"/>
                </a:cubicBezTo>
                <a:cubicBezTo>
                  <a:pt x="49" y="98"/>
                  <a:pt x="49" y="98"/>
                  <a:pt x="49" y="98"/>
                </a:cubicBezTo>
                <a:cubicBezTo>
                  <a:pt x="48" y="97"/>
                  <a:pt x="48" y="97"/>
                  <a:pt x="49" y="96"/>
                </a:cubicBezTo>
                <a:cubicBezTo>
                  <a:pt x="49" y="95"/>
                  <a:pt x="50" y="95"/>
                  <a:pt x="51" y="95"/>
                </a:cubicBezTo>
                <a:cubicBezTo>
                  <a:pt x="52" y="95"/>
                  <a:pt x="52" y="95"/>
                  <a:pt x="52" y="95"/>
                </a:cubicBezTo>
                <a:cubicBezTo>
                  <a:pt x="52" y="95"/>
                  <a:pt x="52" y="95"/>
                  <a:pt x="52" y="95"/>
                </a:cubicBezTo>
                <a:cubicBezTo>
                  <a:pt x="52" y="95"/>
                  <a:pt x="53" y="95"/>
                  <a:pt x="53" y="95"/>
                </a:cubicBezTo>
                <a:cubicBezTo>
                  <a:pt x="53" y="95"/>
                  <a:pt x="53" y="95"/>
                  <a:pt x="54" y="96"/>
                </a:cubicBezTo>
                <a:cubicBezTo>
                  <a:pt x="54" y="96"/>
                  <a:pt x="54" y="96"/>
                  <a:pt x="54" y="96"/>
                </a:cubicBezTo>
                <a:cubicBezTo>
                  <a:pt x="54" y="97"/>
                  <a:pt x="55" y="97"/>
                  <a:pt x="55" y="97"/>
                </a:cubicBezTo>
                <a:cubicBezTo>
                  <a:pt x="55" y="97"/>
                  <a:pt x="55" y="97"/>
                  <a:pt x="56" y="97"/>
                </a:cubicBezTo>
                <a:cubicBezTo>
                  <a:pt x="56" y="97"/>
                  <a:pt x="57" y="95"/>
                  <a:pt x="57" y="94"/>
                </a:cubicBezTo>
                <a:cubicBezTo>
                  <a:pt x="57" y="93"/>
                  <a:pt x="58" y="92"/>
                  <a:pt x="58" y="91"/>
                </a:cubicBezTo>
                <a:cubicBezTo>
                  <a:pt x="58" y="89"/>
                  <a:pt x="59" y="86"/>
                  <a:pt x="59" y="84"/>
                </a:cubicBezTo>
                <a:cubicBezTo>
                  <a:pt x="59" y="84"/>
                  <a:pt x="59" y="84"/>
                  <a:pt x="59" y="84"/>
                </a:cubicBezTo>
                <a:cubicBezTo>
                  <a:pt x="59" y="84"/>
                  <a:pt x="59" y="84"/>
                  <a:pt x="59" y="84"/>
                </a:cubicBezTo>
                <a:cubicBezTo>
                  <a:pt x="59" y="84"/>
                  <a:pt x="59" y="84"/>
                  <a:pt x="59" y="84"/>
                </a:cubicBezTo>
                <a:cubicBezTo>
                  <a:pt x="60" y="77"/>
                  <a:pt x="66" y="45"/>
                  <a:pt x="72" y="13"/>
                </a:cubicBezTo>
                <a:cubicBezTo>
                  <a:pt x="62" y="11"/>
                  <a:pt x="52" y="9"/>
                  <a:pt x="42" y="7"/>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NM outline"/>
          <p:cNvSpPr>
            <a:spLocks/>
          </p:cNvSpPr>
          <p:nvPr/>
        </p:nvSpPr>
        <p:spPr bwMode="auto">
          <a:xfrm>
            <a:off x="4100513" y="3794125"/>
            <a:ext cx="890587" cy="936625"/>
          </a:xfrm>
          <a:custGeom>
            <a:avLst/>
            <a:gdLst>
              <a:gd name="T0" fmla="*/ 29 w 79"/>
              <a:gd name="T1" fmla="*/ 75 h 83"/>
              <a:gd name="T2" fmla="*/ 30 w 79"/>
              <a:gd name="T3" fmla="*/ 75 h 83"/>
              <a:gd name="T4" fmla="*/ 72 w 79"/>
              <a:gd name="T5" fmla="*/ 79 h 83"/>
              <a:gd name="T6" fmla="*/ 73 w 79"/>
              <a:gd name="T7" fmla="*/ 78 h 83"/>
              <a:gd name="T8" fmla="*/ 74 w 79"/>
              <a:gd name="T9" fmla="*/ 75 h 83"/>
              <a:gd name="T10" fmla="*/ 74 w 79"/>
              <a:gd name="T11" fmla="*/ 75 h 83"/>
              <a:gd name="T12" fmla="*/ 78 w 79"/>
              <a:gd name="T13" fmla="*/ 14 h 83"/>
              <a:gd name="T14" fmla="*/ 78 w 79"/>
              <a:gd name="T15" fmla="*/ 14 h 83"/>
              <a:gd name="T16" fmla="*/ 78 w 79"/>
              <a:gd name="T17" fmla="*/ 14 h 83"/>
              <a:gd name="T18" fmla="*/ 78 w 79"/>
              <a:gd name="T19" fmla="*/ 10 h 83"/>
              <a:gd name="T20" fmla="*/ 79 w 79"/>
              <a:gd name="T21" fmla="*/ 7 h 83"/>
              <a:gd name="T22" fmla="*/ 10 w 79"/>
              <a:gd name="T23" fmla="*/ 0 h 83"/>
              <a:gd name="T24" fmla="*/ 8 w 79"/>
              <a:gd name="T25" fmla="*/ 19 h 83"/>
              <a:gd name="T26" fmla="*/ 5 w 79"/>
              <a:gd name="T27" fmla="*/ 41 h 83"/>
              <a:gd name="T28" fmla="*/ 4 w 79"/>
              <a:gd name="T29" fmla="*/ 51 h 83"/>
              <a:gd name="T30" fmla="*/ 3 w 79"/>
              <a:gd name="T31" fmla="*/ 62 h 83"/>
              <a:gd name="T32" fmla="*/ 2 w 79"/>
              <a:gd name="T33" fmla="*/ 69 h 83"/>
              <a:gd name="T34" fmla="*/ 1 w 79"/>
              <a:gd name="T35" fmla="*/ 71 h 83"/>
              <a:gd name="T36" fmla="*/ 1 w 79"/>
              <a:gd name="T37" fmla="*/ 75 h 83"/>
              <a:gd name="T38" fmla="*/ 0 w 79"/>
              <a:gd name="T39" fmla="*/ 82 h 83"/>
              <a:gd name="T40" fmla="*/ 2 w 79"/>
              <a:gd name="T41" fmla="*/ 82 h 83"/>
              <a:gd name="T42" fmla="*/ 9 w 79"/>
              <a:gd name="T43" fmla="*/ 83 h 83"/>
              <a:gd name="T44" fmla="*/ 10 w 79"/>
              <a:gd name="T45" fmla="*/ 76 h 83"/>
              <a:gd name="T46" fmla="*/ 20 w 79"/>
              <a:gd name="T47" fmla="*/ 78 h 83"/>
              <a:gd name="T48" fmla="*/ 28 w 79"/>
              <a:gd name="T49" fmla="*/ 78 h 83"/>
              <a:gd name="T50" fmla="*/ 31 w 79"/>
              <a:gd name="T51" fmla="*/ 79 h 83"/>
              <a:gd name="T52" fmla="*/ 29 w 79"/>
              <a:gd name="T53" fmla="*/ 7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9" h="83">
                <a:moveTo>
                  <a:pt x="29" y="75"/>
                </a:moveTo>
                <a:cubicBezTo>
                  <a:pt x="29" y="75"/>
                  <a:pt x="30" y="75"/>
                  <a:pt x="30" y="75"/>
                </a:cubicBezTo>
                <a:cubicBezTo>
                  <a:pt x="43" y="76"/>
                  <a:pt x="70" y="78"/>
                  <a:pt x="72" y="79"/>
                </a:cubicBezTo>
                <a:cubicBezTo>
                  <a:pt x="73" y="79"/>
                  <a:pt x="73" y="79"/>
                  <a:pt x="73" y="78"/>
                </a:cubicBezTo>
                <a:cubicBezTo>
                  <a:pt x="74" y="78"/>
                  <a:pt x="74" y="76"/>
                  <a:pt x="74" y="75"/>
                </a:cubicBezTo>
                <a:cubicBezTo>
                  <a:pt x="74" y="75"/>
                  <a:pt x="74" y="75"/>
                  <a:pt x="74" y="75"/>
                </a:cubicBezTo>
                <a:cubicBezTo>
                  <a:pt x="74" y="71"/>
                  <a:pt x="78" y="16"/>
                  <a:pt x="78" y="14"/>
                </a:cubicBezTo>
                <a:cubicBezTo>
                  <a:pt x="78" y="14"/>
                  <a:pt x="78" y="14"/>
                  <a:pt x="78" y="14"/>
                </a:cubicBezTo>
                <a:cubicBezTo>
                  <a:pt x="78" y="14"/>
                  <a:pt x="78" y="14"/>
                  <a:pt x="78" y="14"/>
                </a:cubicBezTo>
                <a:cubicBezTo>
                  <a:pt x="78" y="13"/>
                  <a:pt x="78" y="12"/>
                  <a:pt x="78" y="10"/>
                </a:cubicBezTo>
                <a:cubicBezTo>
                  <a:pt x="79" y="9"/>
                  <a:pt x="79" y="7"/>
                  <a:pt x="79" y="7"/>
                </a:cubicBezTo>
                <a:cubicBezTo>
                  <a:pt x="72" y="7"/>
                  <a:pt x="44" y="4"/>
                  <a:pt x="10" y="0"/>
                </a:cubicBezTo>
                <a:cubicBezTo>
                  <a:pt x="10" y="6"/>
                  <a:pt x="9" y="13"/>
                  <a:pt x="8" y="19"/>
                </a:cubicBezTo>
                <a:cubicBezTo>
                  <a:pt x="7" y="26"/>
                  <a:pt x="6" y="33"/>
                  <a:pt x="5" y="41"/>
                </a:cubicBezTo>
                <a:cubicBezTo>
                  <a:pt x="5" y="44"/>
                  <a:pt x="4" y="48"/>
                  <a:pt x="4" y="51"/>
                </a:cubicBezTo>
                <a:cubicBezTo>
                  <a:pt x="3" y="54"/>
                  <a:pt x="3" y="58"/>
                  <a:pt x="3" y="62"/>
                </a:cubicBezTo>
                <a:cubicBezTo>
                  <a:pt x="2" y="64"/>
                  <a:pt x="2" y="67"/>
                  <a:pt x="2" y="69"/>
                </a:cubicBezTo>
                <a:cubicBezTo>
                  <a:pt x="2" y="70"/>
                  <a:pt x="1" y="70"/>
                  <a:pt x="1" y="71"/>
                </a:cubicBezTo>
                <a:cubicBezTo>
                  <a:pt x="1" y="73"/>
                  <a:pt x="1" y="74"/>
                  <a:pt x="1" y="75"/>
                </a:cubicBezTo>
                <a:cubicBezTo>
                  <a:pt x="1" y="77"/>
                  <a:pt x="0" y="80"/>
                  <a:pt x="0" y="82"/>
                </a:cubicBezTo>
                <a:cubicBezTo>
                  <a:pt x="1" y="82"/>
                  <a:pt x="2" y="82"/>
                  <a:pt x="2" y="82"/>
                </a:cubicBezTo>
                <a:cubicBezTo>
                  <a:pt x="5" y="82"/>
                  <a:pt x="9" y="83"/>
                  <a:pt x="9" y="83"/>
                </a:cubicBezTo>
                <a:cubicBezTo>
                  <a:pt x="10" y="76"/>
                  <a:pt x="10" y="76"/>
                  <a:pt x="10" y="76"/>
                </a:cubicBezTo>
                <a:cubicBezTo>
                  <a:pt x="10" y="76"/>
                  <a:pt x="18" y="77"/>
                  <a:pt x="20" y="78"/>
                </a:cubicBezTo>
                <a:cubicBezTo>
                  <a:pt x="23" y="78"/>
                  <a:pt x="26" y="78"/>
                  <a:pt x="28" y="78"/>
                </a:cubicBezTo>
                <a:cubicBezTo>
                  <a:pt x="29" y="78"/>
                  <a:pt x="30" y="79"/>
                  <a:pt x="31" y="79"/>
                </a:cubicBezTo>
                <a:cubicBezTo>
                  <a:pt x="30" y="78"/>
                  <a:pt x="29" y="76"/>
                  <a:pt x="29" y="75"/>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NJ outline"/>
          <p:cNvSpPr>
            <a:spLocks/>
          </p:cNvSpPr>
          <p:nvPr/>
        </p:nvSpPr>
        <p:spPr bwMode="auto">
          <a:xfrm>
            <a:off x="8426450" y="2857500"/>
            <a:ext cx="169862" cy="395288"/>
          </a:xfrm>
          <a:custGeom>
            <a:avLst/>
            <a:gdLst>
              <a:gd name="T0" fmla="*/ 12 w 15"/>
              <a:gd name="T1" fmla="*/ 3 h 35"/>
              <a:gd name="T2" fmla="*/ 12 w 15"/>
              <a:gd name="T3" fmla="*/ 3 h 35"/>
              <a:gd name="T4" fmla="*/ 8 w 15"/>
              <a:gd name="T5" fmla="*/ 2 h 35"/>
              <a:gd name="T6" fmla="*/ 5 w 15"/>
              <a:gd name="T7" fmla="*/ 1 h 35"/>
              <a:gd name="T8" fmla="*/ 3 w 15"/>
              <a:gd name="T9" fmla="*/ 0 h 35"/>
              <a:gd name="T10" fmla="*/ 2 w 15"/>
              <a:gd name="T11" fmla="*/ 1 h 35"/>
              <a:gd name="T12" fmla="*/ 2 w 15"/>
              <a:gd name="T13" fmla="*/ 1 h 35"/>
              <a:gd name="T14" fmla="*/ 2 w 15"/>
              <a:gd name="T15" fmla="*/ 2 h 35"/>
              <a:gd name="T16" fmla="*/ 1 w 15"/>
              <a:gd name="T17" fmla="*/ 3 h 35"/>
              <a:gd name="T18" fmla="*/ 1 w 15"/>
              <a:gd name="T19" fmla="*/ 4 h 35"/>
              <a:gd name="T20" fmla="*/ 1 w 15"/>
              <a:gd name="T21" fmla="*/ 5 h 35"/>
              <a:gd name="T22" fmla="*/ 0 w 15"/>
              <a:gd name="T23" fmla="*/ 6 h 35"/>
              <a:gd name="T24" fmla="*/ 0 w 15"/>
              <a:gd name="T25" fmla="*/ 6 h 35"/>
              <a:gd name="T26" fmla="*/ 0 w 15"/>
              <a:gd name="T27" fmla="*/ 7 h 35"/>
              <a:gd name="T28" fmla="*/ 1 w 15"/>
              <a:gd name="T29" fmla="*/ 8 h 35"/>
              <a:gd name="T30" fmla="*/ 0 w 15"/>
              <a:gd name="T31" fmla="*/ 9 h 35"/>
              <a:gd name="T32" fmla="*/ 0 w 15"/>
              <a:gd name="T33" fmla="*/ 10 h 35"/>
              <a:gd name="T34" fmla="*/ 0 w 15"/>
              <a:gd name="T35" fmla="*/ 10 h 35"/>
              <a:gd name="T36" fmla="*/ 0 w 15"/>
              <a:gd name="T37" fmla="*/ 12 h 35"/>
              <a:gd name="T38" fmla="*/ 1 w 15"/>
              <a:gd name="T39" fmla="*/ 12 h 35"/>
              <a:gd name="T40" fmla="*/ 2 w 15"/>
              <a:gd name="T41" fmla="*/ 13 h 35"/>
              <a:gd name="T42" fmla="*/ 3 w 15"/>
              <a:gd name="T43" fmla="*/ 14 h 35"/>
              <a:gd name="T44" fmla="*/ 4 w 15"/>
              <a:gd name="T45" fmla="*/ 15 h 35"/>
              <a:gd name="T46" fmla="*/ 5 w 15"/>
              <a:gd name="T47" fmla="*/ 15 h 35"/>
              <a:gd name="T48" fmla="*/ 5 w 15"/>
              <a:gd name="T49" fmla="*/ 16 h 35"/>
              <a:gd name="T50" fmla="*/ 6 w 15"/>
              <a:gd name="T51" fmla="*/ 17 h 35"/>
              <a:gd name="T52" fmla="*/ 5 w 15"/>
              <a:gd name="T53" fmla="*/ 19 h 35"/>
              <a:gd name="T54" fmla="*/ 4 w 15"/>
              <a:gd name="T55" fmla="*/ 21 h 35"/>
              <a:gd name="T56" fmla="*/ 1 w 15"/>
              <a:gd name="T57" fmla="*/ 24 h 35"/>
              <a:gd name="T58" fmla="*/ 1 w 15"/>
              <a:gd name="T59" fmla="*/ 24 h 35"/>
              <a:gd name="T60" fmla="*/ 0 w 15"/>
              <a:gd name="T61" fmla="*/ 25 h 35"/>
              <a:gd name="T62" fmla="*/ 0 w 15"/>
              <a:gd name="T63" fmla="*/ 27 h 35"/>
              <a:gd name="T64" fmla="*/ 0 w 15"/>
              <a:gd name="T65" fmla="*/ 27 h 35"/>
              <a:gd name="T66" fmla="*/ 0 w 15"/>
              <a:gd name="T67" fmla="*/ 28 h 35"/>
              <a:gd name="T68" fmla="*/ 0 w 15"/>
              <a:gd name="T69" fmla="*/ 29 h 35"/>
              <a:gd name="T70" fmla="*/ 0 w 15"/>
              <a:gd name="T71" fmla="*/ 29 h 35"/>
              <a:gd name="T72" fmla="*/ 3 w 15"/>
              <a:gd name="T73" fmla="*/ 30 h 35"/>
              <a:gd name="T74" fmla="*/ 5 w 15"/>
              <a:gd name="T75" fmla="*/ 32 h 35"/>
              <a:gd name="T76" fmla="*/ 8 w 15"/>
              <a:gd name="T77" fmla="*/ 32 h 35"/>
              <a:gd name="T78" fmla="*/ 8 w 15"/>
              <a:gd name="T79" fmla="*/ 35 h 35"/>
              <a:gd name="T80" fmla="*/ 10 w 15"/>
              <a:gd name="T81" fmla="*/ 32 h 35"/>
              <a:gd name="T82" fmla="*/ 11 w 15"/>
              <a:gd name="T83" fmla="*/ 29 h 35"/>
              <a:gd name="T84" fmla="*/ 11 w 15"/>
              <a:gd name="T85" fmla="*/ 29 h 35"/>
              <a:gd name="T86" fmla="*/ 12 w 15"/>
              <a:gd name="T87" fmla="*/ 28 h 35"/>
              <a:gd name="T88" fmla="*/ 12 w 15"/>
              <a:gd name="T89" fmla="*/ 26 h 35"/>
              <a:gd name="T90" fmla="*/ 12 w 15"/>
              <a:gd name="T91" fmla="*/ 25 h 35"/>
              <a:gd name="T92" fmla="*/ 13 w 15"/>
              <a:gd name="T93" fmla="*/ 24 h 35"/>
              <a:gd name="T94" fmla="*/ 14 w 15"/>
              <a:gd name="T95" fmla="*/ 21 h 35"/>
              <a:gd name="T96" fmla="*/ 14 w 15"/>
              <a:gd name="T97" fmla="*/ 19 h 35"/>
              <a:gd name="T98" fmla="*/ 13 w 15"/>
              <a:gd name="T99" fmla="*/ 18 h 35"/>
              <a:gd name="T100" fmla="*/ 14 w 15"/>
              <a:gd name="T101" fmla="*/ 17 h 35"/>
              <a:gd name="T102" fmla="*/ 14 w 15"/>
              <a:gd name="T103" fmla="*/ 20 h 35"/>
              <a:gd name="T104" fmla="*/ 14 w 15"/>
              <a:gd name="T105" fmla="*/ 14 h 35"/>
              <a:gd name="T106" fmla="*/ 14 w 15"/>
              <a:gd name="T107" fmla="*/ 12 h 35"/>
              <a:gd name="T108" fmla="*/ 12 w 15"/>
              <a:gd name="T109" fmla="*/ 12 h 35"/>
              <a:gd name="T110" fmla="*/ 10 w 15"/>
              <a:gd name="T111" fmla="*/ 11 h 35"/>
              <a:gd name="T112" fmla="*/ 10 w 15"/>
              <a:gd name="T113" fmla="*/ 9 h 35"/>
              <a:gd name="T114" fmla="*/ 11 w 15"/>
              <a:gd name="T115" fmla="*/ 8 h 35"/>
              <a:gd name="T116" fmla="*/ 11 w 15"/>
              <a:gd name="T117" fmla="*/ 8 h 35"/>
              <a:gd name="T118" fmla="*/ 12 w 15"/>
              <a:gd name="T119" fmla="*/ 5 h 35"/>
              <a:gd name="T120" fmla="*/ 12 w 15"/>
              <a:gd name="T121" fmla="*/ 3 h 35"/>
              <a:gd name="T122" fmla="*/ 12 w 15"/>
              <a:gd name="T12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 h="35">
                <a:moveTo>
                  <a:pt x="12" y="3"/>
                </a:moveTo>
                <a:cubicBezTo>
                  <a:pt x="12" y="3"/>
                  <a:pt x="12" y="3"/>
                  <a:pt x="12" y="3"/>
                </a:cubicBezTo>
                <a:cubicBezTo>
                  <a:pt x="11" y="3"/>
                  <a:pt x="9" y="2"/>
                  <a:pt x="8" y="2"/>
                </a:cubicBezTo>
                <a:cubicBezTo>
                  <a:pt x="7" y="2"/>
                  <a:pt x="6" y="2"/>
                  <a:pt x="5" y="1"/>
                </a:cubicBezTo>
                <a:cubicBezTo>
                  <a:pt x="5" y="1"/>
                  <a:pt x="4" y="1"/>
                  <a:pt x="3" y="0"/>
                </a:cubicBezTo>
                <a:cubicBezTo>
                  <a:pt x="3" y="1"/>
                  <a:pt x="2" y="1"/>
                  <a:pt x="2" y="1"/>
                </a:cubicBezTo>
                <a:cubicBezTo>
                  <a:pt x="2" y="1"/>
                  <a:pt x="2" y="1"/>
                  <a:pt x="2" y="1"/>
                </a:cubicBezTo>
                <a:cubicBezTo>
                  <a:pt x="2" y="2"/>
                  <a:pt x="2" y="2"/>
                  <a:pt x="2" y="2"/>
                </a:cubicBezTo>
                <a:cubicBezTo>
                  <a:pt x="2" y="3"/>
                  <a:pt x="2" y="3"/>
                  <a:pt x="1" y="3"/>
                </a:cubicBezTo>
                <a:cubicBezTo>
                  <a:pt x="1" y="4"/>
                  <a:pt x="1" y="4"/>
                  <a:pt x="1" y="4"/>
                </a:cubicBezTo>
                <a:cubicBezTo>
                  <a:pt x="1" y="5"/>
                  <a:pt x="1" y="5"/>
                  <a:pt x="1" y="5"/>
                </a:cubicBezTo>
                <a:cubicBezTo>
                  <a:pt x="0" y="6"/>
                  <a:pt x="0" y="6"/>
                  <a:pt x="0" y="6"/>
                </a:cubicBezTo>
                <a:cubicBezTo>
                  <a:pt x="0" y="6"/>
                  <a:pt x="0" y="6"/>
                  <a:pt x="0" y="6"/>
                </a:cubicBezTo>
                <a:cubicBezTo>
                  <a:pt x="0" y="7"/>
                  <a:pt x="0" y="7"/>
                  <a:pt x="0" y="7"/>
                </a:cubicBezTo>
                <a:cubicBezTo>
                  <a:pt x="0" y="7"/>
                  <a:pt x="1" y="8"/>
                  <a:pt x="1" y="8"/>
                </a:cubicBezTo>
                <a:cubicBezTo>
                  <a:pt x="1" y="8"/>
                  <a:pt x="0" y="9"/>
                  <a:pt x="0" y="9"/>
                </a:cubicBezTo>
                <a:cubicBezTo>
                  <a:pt x="0" y="9"/>
                  <a:pt x="0" y="10"/>
                  <a:pt x="0" y="10"/>
                </a:cubicBezTo>
                <a:cubicBezTo>
                  <a:pt x="0" y="10"/>
                  <a:pt x="0" y="10"/>
                  <a:pt x="0" y="10"/>
                </a:cubicBezTo>
                <a:cubicBezTo>
                  <a:pt x="0" y="11"/>
                  <a:pt x="0" y="11"/>
                  <a:pt x="0" y="12"/>
                </a:cubicBezTo>
                <a:cubicBezTo>
                  <a:pt x="0" y="12"/>
                  <a:pt x="1" y="12"/>
                  <a:pt x="1" y="12"/>
                </a:cubicBezTo>
                <a:cubicBezTo>
                  <a:pt x="2" y="12"/>
                  <a:pt x="2" y="13"/>
                  <a:pt x="2" y="13"/>
                </a:cubicBezTo>
                <a:cubicBezTo>
                  <a:pt x="2" y="13"/>
                  <a:pt x="2" y="14"/>
                  <a:pt x="3" y="14"/>
                </a:cubicBezTo>
                <a:cubicBezTo>
                  <a:pt x="4" y="14"/>
                  <a:pt x="4" y="15"/>
                  <a:pt x="4" y="15"/>
                </a:cubicBezTo>
                <a:cubicBezTo>
                  <a:pt x="4" y="15"/>
                  <a:pt x="5" y="15"/>
                  <a:pt x="5" y="15"/>
                </a:cubicBezTo>
                <a:cubicBezTo>
                  <a:pt x="5" y="15"/>
                  <a:pt x="5" y="16"/>
                  <a:pt x="5" y="16"/>
                </a:cubicBezTo>
                <a:cubicBezTo>
                  <a:pt x="6" y="16"/>
                  <a:pt x="7" y="17"/>
                  <a:pt x="6" y="17"/>
                </a:cubicBezTo>
                <a:cubicBezTo>
                  <a:pt x="6" y="18"/>
                  <a:pt x="6" y="18"/>
                  <a:pt x="5" y="19"/>
                </a:cubicBezTo>
                <a:cubicBezTo>
                  <a:pt x="4" y="19"/>
                  <a:pt x="4" y="20"/>
                  <a:pt x="4" y="21"/>
                </a:cubicBezTo>
                <a:cubicBezTo>
                  <a:pt x="3" y="22"/>
                  <a:pt x="2" y="23"/>
                  <a:pt x="1" y="24"/>
                </a:cubicBezTo>
                <a:cubicBezTo>
                  <a:pt x="1" y="24"/>
                  <a:pt x="1" y="24"/>
                  <a:pt x="1" y="24"/>
                </a:cubicBezTo>
                <a:cubicBezTo>
                  <a:pt x="0" y="24"/>
                  <a:pt x="0" y="25"/>
                  <a:pt x="0" y="25"/>
                </a:cubicBezTo>
                <a:cubicBezTo>
                  <a:pt x="0" y="26"/>
                  <a:pt x="0" y="26"/>
                  <a:pt x="0" y="27"/>
                </a:cubicBezTo>
                <a:cubicBezTo>
                  <a:pt x="0" y="27"/>
                  <a:pt x="0" y="27"/>
                  <a:pt x="0" y="27"/>
                </a:cubicBezTo>
                <a:cubicBezTo>
                  <a:pt x="0" y="27"/>
                  <a:pt x="0" y="27"/>
                  <a:pt x="0" y="28"/>
                </a:cubicBezTo>
                <a:cubicBezTo>
                  <a:pt x="0" y="28"/>
                  <a:pt x="0" y="28"/>
                  <a:pt x="0" y="29"/>
                </a:cubicBezTo>
                <a:cubicBezTo>
                  <a:pt x="0" y="29"/>
                  <a:pt x="0" y="29"/>
                  <a:pt x="0" y="29"/>
                </a:cubicBezTo>
                <a:cubicBezTo>
                  <a:pt x="1" y="30"/>
                  <a:pt x="2" y="30"/>
                  <a:pt x="3" y="30"/>
                </a:cubicBezTo>
                <a:cubicBezTo>
                  <a:pt x="4" y="31"/>
                  <a:pt x="5" y="32"/>
                  <a:pt x="5" y="32"/>
                </a:cubicBezTo>
                <a:cubicBezTo>
                  <a:pt x="6" y="31"/>
                  <a:pt x="8" y="31"/>
                  <a:pt x="8" y="32"/>
                </a:cubicBezTo>
                <a:cubicBezTo>
                  <a:pt x="8" y="33"/>
                  <a:pt x="7" y="35"/>
                  <a:pt x="8" y="35"/>
                </a:cubicBezTo>
                <a:cubicBezTo>
                  <a:pt x="9" y="35"/>
                  <a:pt x="9" y="34"/>
                  <a:pt x="10" y="32"/>
                </a:cubicBezTo>
                <a:cubicBezTo>
                  <a:pt x="10" y="32"/>
                  <a:pt x="11" y="29"/>
                  <a:pt x="11" y="29"/>
                </a:cubicBezTo>
                <a:cubicBezTo>
                  <a:pt x="10" y="29"/>
                  <a:pt x="10" y="29"/>
                  <a:pt x="11" y="29"/>
                </a:cubicBezTo>
                <a:cubicBezTo>
                  <a:pt x="11" y="28"/>
                  <a:pt x="12" y="28"/>
                  <a:pt x="12" y="28"/>
                </a:cubicBezTo>
                <a:cubicBezTo>
                  <a:pt x="12" y="27"/>
                  <a:pt x="12" y="27"/>
                  <a:pt x="12" y="26"/>
                </a:cubicBezTo>
                <a:cubicBezTo>
                  <a:pt x="12" y="26"/>
                  <a:pt x="12" y="25"/>
                  <a:pt x="12" y="25"/>
                </a:cubicBezTo>
                <a:cubicBezTo>
                  <a:pt x="13" y="25"/>
                  <a:pt x="13" y="25"/>
                  <a:pt x="13" y="24"/>
                </a:cubicBezTo>
                <a:cubicBezTo>
                  <a:pt x="14" y="23"/>
                  <a:pt x="14" y="22"/>
                  <a:pt x="14" y="21"/>
                </a:cubicBezTo>
                <a:cubicBezTo>
                  <a:pt x="13" y="21"/>
                  <a:pt x="14" y="20"/>
                  <a:pt x="14" y="19"/>
                </a:cubicBezTo>
                <a:cubicBezTo>
                  <a:pt x="14" y="19"/>
                  <a:pt x="13" y="18"/>
                  <a:pt x="13" y="18"/>
                </a:cubicBezTo>
                <a:cubicBezTo>
                  <a:pt x="13" y="17"/>
                  <a:pt x="13" y="17"/>
                  <a:pt x="14" y="17"/>
                </a:cubicBezTo>
                <a:cubicBezTo>
                  <a:pt x="14" y="18"/>
                  <a:pt x="14" y="19"/>
                  <a:pt x="14" y="20"/>
                </a:cubicBezTo>
                <a:cubicBezTo>
                  <a:pt x="15" y="21"/>
                  <a:pt x="14" y="16"/>
                  <a:pt x="14" y="14"/>
                </a:cubicBezTo>
                <a:cubicBezTo>
                  <a:pt x="14" y="13"/>
                  <a:pt x="14" y="13"/>
                  <a:pt x="14" y="12"/>
                </a:cubicBezTo>
                <a:cubicBezTo>
                  <a:pt x="14" y="11"/>
                  <a:pt x="13" y="12"/>
                  <a:pt x="12" y="12"/>
                </a:cubicBezTo>
                <a:cubicBezTo>
                  <a:pt x="11" y="11"/>
                  <a:pt x="10" y="12"/>
                  <a:pt x="10" y="11"/>
                </a:cubicBezTo>
                <a:cubicBezTo>
                  <a:pt x="10" y="10"/>
                  <a:pt x="10" y="9"/>
                  <a:pt x="10" y="9"/>
                </a:cubicBezTo>
                <a:cubicBezTo>
                  <a:pt x="10" y="9"/>
                  <a:pt x="11" y="8"/>
                  <a:pt x="11" y="8"/>
                </a:cubicBezTo>
                <a:cubicBezTo>
                  <a:pt x="11" y="8"/>
                  <a:pt x="11" y="8"/>
                  <a:pt x="11" y="8"/>
                </a:cubicBezTo>
                <a:cubicBezTo>
                  <a:pt x="12" y="7"/>
                  <a:pt x="12" y="6"/>
                  <a:pt x="12" y="5"/>
                </a:cubicBezTo>
                <a:cubicBezTo>
                  <a:pt x="12" y="4"/>
                  <a:pt x="12" y="4"/>
                  <a:pt x="12" y="3"/>
                </a:cubicBezTo>
                <a:cubicBezTo>
                  <a:pt x="12" y="3"/>
                  <a:pt x="12" y="3"/>
                  <a:pt x="12" y="3"/>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NH outline"/>
          <p:cNvSpPr>
            <a:spLocks/>
          </p:cNvSpPr>
          <p:nvPr/>
        </p:nvSpPr>
        <p:spPr bwMode="auto">
          <a:xfrm>
            <a:off x="8640763" y="2124075"/>
            <a:ext cx="214312" cy="441325"/>
          </a:xfrm>
          <a:custGeom>
            <a:avLst/>
            <a:gdLst>
              <a:gd name="T0" fmla="*/ 17 w 19"/>
              <a:gd name="T1" fmla="*/ 29 h 39"/>
              <a:gd name="T2" fmla="*/ 16 w 19"/>
              <a:gd name="T3" fmla="*/ 28 h 39"/>
              <a:gd name="T4" fmla="*/ 15 w 19"/>
              <a:gd name="T5" fmla="*/ 28 h 39"/>
              <a:gd name="T6" fmla="*/ 14 w 19"/>
              <a:gd name="T7" fmla="*/ 25 h 39"/>
              <a:gd name="T8" fmla="*/ 14 w 19"/>
              <a:gd name="T9" fmla="*/ 24 h 39"/>
              <a:gd name="T10" fmla="*/ 6 w 19"/>
              <a:gd name="T11" fmla="*/ 0 h 39"/>
              <a:gd name="T12" fmla="*/ 5 w 19"/>
              <a:gd name="T13" fmla="*/ 1 h 39"/>
              <a:gd name="T14" fmla="*/ 3 w 19"/>
              <a:gd name="T15" fmla="*/ 2 h 39"/>
              <a:gd name="T16" fmla="*/ 3 w 19"/>
              <a:gd name="T17" fmla="*/ 5 h 39"/>
              <a:gd name="T18" fmla="*/ 3 w 19"/>
              <a:gd name="T19" fmla="*/ 5 h 39"/>
              <a:gd name="T20" fmla="*/ 4 w 19"/>
              <a:gd name="T21" fmla="*/ 6 h 39"/>
              <a:gd name="T22" fmla="*/ 4 w 19"/>
              <a:gd name="T23" fmla="*/ 7 h 39"/>
              <a:gd name="T24" fmla="*/ 4 w 19"/>
              <a:gd name="T25" fmla="*/ 8 h 39"/>
              <a:gd name="T26" fmla="*/ 3 w 19"/>
              <a:gd name="T27" fmla="*/ 9 h 39"/>
              <a:gd name="T28" fmla="*/ 4 w 19"/>
              <a:gd name="T29" fmla="*/ 10 h 39"/>
              <a:gd name="T30" fmla="*/ 4 w 19"/>
              <a:gd name="T31" fmla="*/ 11 h 39"/>
              <a:gd name="T32" fmla="*/ 4 w 19"/>
              <a:gd name="T33" fmla="*/ 14 h 39"/>
              <a:gd name="T34" fmla="*/ 3 w 19"/>
              <a:gd name="T35" fmla="*/ 15 h 39"/>
              <a:gd name="T36" fmla="*/ 2 w 19"/>
              <a:gd name="T37" fmla="*/ 16 h 39"/>
              <a:gd name="T38" fmla="*/ 1 w 19"/>
              <a:gd name="T39" fmla="*/ 16 h 39"/>
              <a:gd name="T40" fmla="*/ 1 w 19"/>
              <a:gd name="T41" fmla="*/ 17 h 39"/>
              <a:gd name="T42" fmla="*/ 1 w 19"/>
              <a:gd name="T43" fmla="*/ 18 h 39"/>
              <a:gd name="T44" fmla="*/ 2 w 19"/>
              <a:gd name="T45" fmla="*/ 19 h 39"/>
              <a:gd name="T46" fmla="*/ 1 w 19"/>
              <a:gd name="T47" fmla="*/ 20 h 39"/>
              <a:gd name="T48" fmla="*/ 1 w 19"/>
              <a:gd name="T49" fmla="*/ 22 h 39"/>
              <a:gd name="T50" fmla="*/ 1 w 19"/>
              <a:gd name="T51" fmla="*/ 23 h 39"/>
              <a:gd name="T52" fmla="*/ 1 w 19"/>
              <a:gd name="T53" fmla="*/ 23 h 39"/>
              <a:gd name="T54" fmla="*/ 1 w 19"/>
              <a:gd name="T55" fmla="*/ 23 h 39"/>
              <a:gd name="T56" fmla="*/ 1 w 19"/>
              <a:gd name="T57" fmla="*/ 24 h 39"/>
              <a:gd name="T58" fmla="*/ 1 w 19"/>
              <a:gd name="T59" fmla="*/ 25 h 39"/>
              <a:gd name="T60" fmla="*/ 0 w 19"/>
              <a:gd name="T61" fmla="*/ 26 h 39"/>
              <a:gd name="T62" fmla="*/ 0 w 19"/>
              <a:gd name="T63" fmla="*/ 27 h 39"/>
              <a:gd name="T64" fmla="*/ 0 w 19"/>
              <a:gd name="T65" fmla="*/ 28 h 39"/>
              <a:gd name="T66" fmla="*/ 0 w 19"/>
              <a:gd name="T67" fmla="*/ 30 h 39"/>
              <a:gd name="T68" fmla="*/ 1 w 19"/>
              <a:gd name="T69" fmla="*/ 31 h 39"/>
              <a:gd name="T70" fmla="*/ 1 w 19"/>
              <a:gd name="T71" fmla="*/ 32 h 39"/>
              <a:gd name="T72" fmla="*/ 1 w 19"/>
              <a:gd name="T73" fmla="*/ 33 h 39"/>
              <a:gd name="T74" fmla="*/ 1 w 19"/>
              <a:gd name="T75" fmla="*/ 34 h 39"/>
              <a:gd name="T76" fmla="*/ 1 w 19"/>
              <a:gd name="T77" fmla="*/ 36 h 39"/>
              <a:gd name="T78" fmla="*/ 1 w 19"/>
              <a:gd name="T79" fmla="*/ 37 h 39"/>
              <a:gd name="T80" fmla="*/ 1 w 19"/>
              <a:gd name="T81" fmla="*/ 38 h 39"/>
              <a:gd name="T82" fmla="*/ 1 w 19"/>
              <a:gd name="T83" fmla="*/ 38 h 39"/>
              <a:gd name="T84" fmla="*/ 2 w 19"/>
              <a:gd name="T85" fmla="*/ 39 h 39"/>
              <a:gd name="T86" fmla="*/ 2 w 19"/>
              <a:gd name="T87" fmla="*/ 39 h 39"/>
              <a:gd name="T88" fmla="*/ 8 w 19"/>
              <a:gd name="T89" fmla="*/ 38 h 39"/>
              <a:gd name="T90" fmla="*/ 11 w 19"/>
              <a:gd name="T91" fmla="*/ 37 h 39"/>
              <a:gd name="T92" fmla="*/ 12 w 19"/>
              <a:gd name="T93" fmla="*/ 37 h 39"/>
              <a:gd name="T94" fmla="*/ 15 w 19"/>
              <a:gd name="T95" fmla="*/ 35 h 39"/>
              <a:gd name="T96" fmla="*/ 15 w 19"/>
              <a:gd name="T97" fmla="*/ 35 h 39"/>
              <a:gd name="T98" fmla="*/ 18 w 19"/>
              <a:gd name="T99" fmla="*/ 33 h 39"/>
              <a:gd name="T100" fmla="*/ 18 w 19"/>
              <a:gd name="T101" fmla="*/ 32 h 39"/>
              <a:gd name="T102" fmla="*/ 19 w 19"/>
              <a:gd name="T103" fmla="*/ 31 h 39"/>
              <a:gd name="T104" fmla="*/ 19 w 19"/>
              <a:gd name="T105" fmla="*/ 30 h 39"/>
              <a:gd name="T106" fmla="*/ 18 w 19"/>
              <a:gd name="T107" fmla="*/ 30 h 39"/>
              <a:gd name="T108" fmla="*/ 17 w 19"/>
              <a:gd name="T10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 h="39">
                <a:moveTo>
                  <a:pt x="17" y="29"/>
                </a:moveTo>
                <a:cubicBezTo>
                  <a:pt x="17" y="28"/>
                  <a:pt x="16" y="28"/>
                  <a:pt x="16" y="28"/>
                </a:cubicBezTo>
                <a:cubicBezTo>
                  <a:pt x="16" y="28"/>
                  <a:pt x="16" y="28"/>
                  <a:pt x="15" y="28"/>
                </a:cubicBezTo>
                <a:cubicBezTo>
                  <a:pt x="14" y="27"/>
                  <a:pt x="14" y="26"/>
                  <a:pt x="14" y="25"/>
                </a:cubicBezTo>
                <a:cubicBezTo>
                  <a:pt x="14" y="25"/>
                  <a:pt x="14" y="24"/>
                  <a:pt x="14" y="24"/>
                </a:cubicBezTo>
                <a:cubicBezTo>
                  <a:pt x="13" y="21"/>
                  <a:pt x="7" y="4"/>
                  <a:pt x="6" y="0"/>
                </a:cubicBezTo>
                <a:cubicBezTo>
                  <a:pt x="6" y="1"/>
                  <a:pt x="5" y="1"/>
                  <a:pt x="5" y="1"/>
                </a:cubicBezTo>
                <a:cubicBezTo>
                  <a:pt x="4" y="0"/>
                  <a:pt x="4" y="1"/>
                  <a:pt x="3" y="2"/>
                </a:cubicBezTo>
                <a:cubicBezTo>
                  <a:pt x="3" y="3"/>
                  <a:pt x="3" y="4"/>
                  <a:pt x="3" y="5"/>
                </a:cubicBezTo>
                <a:cubicBezTo>
                  <a:pt x="3" y="5"/>
                  <a:pt x="3" y="5"/>
                  <a:pt x="3" y="5"/>
                </a:cubicBezTo>
                <a:cubicBezTo>
                  <a:pt x="4" y="5"/>
                  <a:pt x="4" y="6"/>
                  <a:pt x="4" y="6"/>
                </a:cubicBezTo>
                <a:cubicBezTo>
                  <a:pt x="4" y="6"/>
                  <a:pt x="4" y="6"/>
                  <a:pt x="4" y="7"/>
                </a:cubicBezTo>
                <a:cubicBezTo>
                  <a:pt x="4" y="7"/>
                  <a:pt x="4" y="8"/>
                  <a:pt x="4" y="8"/>
                </a:cubicBezTo>
                <a:cubicBezTo>
                  <a:pt x="3" y="8"/>
                  <a:pt x="3" y="9"/>
                  <a:pt x="3" y="9"/>
                </a:cubicBezTo>
                <a:cubicBezTo>
                  <a:pt x="3" y="9"/>
                  <a:pt x="4" y="10"/>
                  <a:pt x="4" y="10"/>
                </a:cubicBezTo>
                <a:cubicBezTo>
                  <a:pt x="4" y="10"/>
                  <a:pt x="4" y="11"/>
                  <a:pt x="4" y="11"/>
                </a:cubicBezTo>
                <a:cubicBezTo>
                  <a:pt x="5" y="12"/>
                  <a:pt x="4" y="13"/>
                  <a:pt x="4" y="14"/>
                </a:cubicBezTo>
                <a:cubicBezTo>
                  <a:pt x="4" y="14"/>
                  <a:pt x="3" y="15"/>
                  <a:pt x="3" y="15"/>
                </a:cubicBezTo>
                <a:cubicBezTo>
                  <a:pt x="3" y="15"/>
                  <a:pt x="2" y="15"/>
                  <a:pt x="2" y="16"/>
                </a:cubicBezTo>
                <a:cubicBezTo>
                  <a:pt x="2" y="16"/>
                  <a:pt x="2" y="16"/>
                  <a:pt x="1" y="16"/>
                </a:cubicBezTo>
                <a:cubicBezTo>
                  <a:pt x="1" y="17"/>
                  <a:pt x="1" y="17"/>
                  <a:pt x="1" y="17"/>
                </a:cubicBezTo>
                <a:cubicBezTo>
                  <a:pt x="1" y="17"/>
                  <a:pt x="1" y="18"/>
                  <a:pt x="1" y="18"/>
                </a:cubicBezTo>
                <a:cubicBezTo>
                  <a:pt x="1" y="19"/>
                  <a:pt x="2" y="19"/>
                  <a:pt x="2" y="19"/>
                </a:cubicBezTo>
                <a:cubicBezTo>
                  <a:pt x="2" y="20"/>
                  <a:pt x="1" y="20"/>
                  <a:pt x="1" y="20"/>
                </a:cubicBezTo>
                <a:cubicBezTo>
                  <a:pt x="1" y="21"/>
                  <a:pt x="1" y="21"/>
                  <a:pt x="1" y="22"/>
                </a:cubicBezTo>
                <a:cubicBezTo>
                  <a:pt x="1" y="22"/>
                  <a:pt x="1" y="22"/>
                  <a:pt x="1" y="23"/>
                </a:cubicBezTo>
                <a:cubicBezTo>
                  <a:pt x="1" y="23"/>
                  <a:pt x="1" y="23"/>
                  <a:pt x="1" y="23"/>
                </a:cubicBezTo>
                <a:cubicBezTo>
                  <a:pt x="1" y="23"/>
                  <a:pt x="1" y="23"/>
                  <a:pt x="1" y="23"/>
                </a:cubicBezTo>
                <a:cubicBezTo>
                  <a:pt x="1" y="23"/>
                  <a:pt x="1" y="24"/>
                  <a:pt x="1" y="24"/>
                </a:cubicBezTo>
                <a:cubicBezTo>
                  <a:pt x="1" y="24"/>
                  <a:pt x="1" y="25"/>
                  <a:pt x="1" y="25"/>
                </a:cubicBezTo>
                <a:cubicBezTo>
                  <a:pt x="0" y="25"/>
                  <a:pt x="0" y="26"/>
                  <a:pt x="0" y="26"/>
                </a:cubicBezTo>
                <a:cubicBezTo>
                  <a:pt x="0" y="27"/>
                  <a:pt x="0" y="27"/>
                  <a:pt x="0" y="27"/>
                </a:cubicBezTo>
                <a:cubicBezTo>
                  <a:pt x="0" y="28"/>
                  <a:pt x="0" y="28"/>
                  <a:pt x="0" y="28"/>
                </a:cubicBezTo>
                <a:cubicBezTo>
                  <a:pt x="0" y="29"/>
                  <a:pt x="0" y="29"/>
                  <a:pt x="0" y="30"/>
                </a:cubicBezTo>
                <a:cubicBezTo>
                  <a:pt x="1" y="30"/>
                  <a:pt x="1" y="30"/>
                  <a:pt x="1" y="31"/>
                </a:cubicBezTo>
                <a:cubicBezTo>
                  <a:pt x="1" y="31"/>
                  <a:pt x="1" y="32"/>
                  <a:pt x="1" y="32"/>
                </a:cubicBezTo>
                <a:cubicBezTo>
                  <a:pt x="1" y="32"/>
                  <a:pt x="1" y="33"/>
                  <a:pt x="1" y="33"/>
                </a:cubicBezTo>
                <a:cubicBezTo>
                  <a:pt x="1" y="34"/>
                  <a:pt x="1" y="34"/>
                  <a:pt x="1" y="34"/>
                </a:cubicBezTo>
                <a:cubicBezTo>
                  <a:pt x="1" y="35"/>
                  <a:pt x="1" y="35"/>
                  <a:pt x="1" y="36"/>
                </a:cubicBezTo>
                <a:cubicBezTo>
                  <a:pt x="1" y="36"/>
                  <a:pt x="1" y="36"/>
                  <a:pt x="1" y="37"/>
                </a:cubicBezTo>
                <a:cubicBezTo>
                  <a:pt x="1" y="37"/>
                  <a:pt x="1" y="37"/>
                  <a:pt x="1" y="38"/>
                </a:cubicBezTo>
                <a:cubicBezTo>
                  <a:pt x="1" y="38"/>
                  <a:pt x="1" y="38"/>
                  <a:pt x="1" y="38"/>
                </a:cubicBezTo>
                <a:cubicBezTo>
                  <a:pt x="1" y="39"/>
                  <a:pt x="1" y="39"/>
                  <a:pt x="2" y="39"/>
                </a:cubicBezTo>
                <a:cubicBezTo>
                  <a:pt x="2" y="39"/>
                  <a:pt x="2" y="39"/>
                  <a:pt x="2" y="39"/>
                </a:cubicBezTo>
                <a:cubicBezTo>
                  <a:pt x="4" y="39"/>
                  <a:pt x="6" y="39"/>
                  <a:pt x="8" y="38"/>
                </a:cubicBezTo>
                <a:cubicBezTo>
                  <a:pt x="9" y="38"/>
                  <a:pt x="10" y="38"/>
                  <a:pt x="11" y="37"/>
                </a:cubicBezTo>
                <a:cubicBezTo>
                  <a:pt x="11" y="37"/>
                  <a:pt x="11" y="37"/>
                  <a:pt x="12" y="37"/>
                </a:cubicBezTo>
                <a:cubicBezTo>
                  <a:pt x="13" y="37"/>
                  <a:pt x="14" y="37"/>
                  <a:pt x="15" y="35"/>
                </a:cubicBezTo>
                <a:cubicBezTo>
                  <a:pt x="15" y="35"/>
                  <a:pt x="15" y="35"/>
                  <a:pt x="15" y="35"/>
                </a:cubicBezTo>
                <a:cubicBezTo>
                  <a:pt x="16" y="34"/>
                  <a:pt x="16" y="33"/>
                  <a:pt x="18" y="33"/>
                </a:cubicBezTo>
                <a:cubicBezTo>
                  <a:pt x="18" y="32"/>
                  <a:pt x="18" y="32"/>
                  <a:pt x="18" y="32"/>
                </a:cubicBezTo>
                <a:cubicBezTo>
                  <a:pt x="18" y="32"/>
                  <a:pt x="19" y="31"/>
                  <a:pt x="19" y="31"/>
                </a:cubicBezTo>
                <a:cubicBezTo>
                  <a:pt x="19" y="30"/>
                  <a:pt x="19" y="30"/>
                  <a:pt x="19" y="30"/>
                </a:cubicBezTo>
                <a:cubicBezTo>
                  <a:pt x="19" y="30"/>
                  <a:pt x="18" y="30"/>
                  <a:pt x="18" y="30"/>
                </a:cubicBezTo>
                <a:cubicBezTo>
                  <a:pt x="18" y="30"/>
                  <a:pt x="17" y="30"/>
                  <a:pt x="17" y="29"/>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NE outline"/>
          <p:cNvSpPr>
            <a:spLocks/>
          </p:cNvSpPr>
          <p:nvPr/>
        </p:nvSpPr>
        <p:spPr bwMode="auto">
          <a:xfrm>
            <a:off x="4911725" y="2868613"/>
            <a:ext cx="1047750" cy="519113"/>
          </a:xfrm>
          <a:custGeom>
            <a:avLst/>
            <a:gdLst>
              <a:gd name="T0" fmla="*/ 81 w 93"/>
              <a:gd name="T1" fmla="*/ 10 h 46"/>
              <a:gd name="T2" fmla="*/ 81 w 93"/>
              <a:gd name="T3" fmla="*/ 10 h 46"/>
              <a:gd name="T4" fmla="*/ 78 w 93"/>
              <a:gd name="T5" fmla="*/ 8 h 46"/>
              <a:gd name="T6" fmla="*/ 77 w 93"/>
              <a:gd name="T7" fmla="*/ 7 h 46"/>
              <a:gd name="T8" fmla="*/ 76 w 93"/>
              <a:gd name="T9" fmla="*/ 7 h 46"/>
              <a:gd name="T10" fmla="*/ 75 w 93"/>
              <a:gd name="T11" fmla="*/ 6 h 46"/>
              <a:gd name="T12" fmla="*/ 74 w 93"/>
              <a:gd name="T13" fmla="*/ 6 h 46"/>
              <a:gd name="T14" fmla="*/ 71 w 93"/>
              <a:gd name="T15" fmla="*/ 5 h 46"/>
              <a:gd name="T16" fmla="*/ 70 w 93"/>
              <a:gd name="T17" fmla="*/ 5 h 46"/>
              <a:gd name="T18" fmla="*/ 68 w 93"/>
              <a:gd name="T19" fmla="*/ 5 h 46"/>
              <a:gd name="T20" fmla="*/ 67 w 93"/>
              <a:gd name="T21" fmla="*/ 5 h 46"/>
              <a:gd name="T22" fmla="*/ 64 w 93"/>
              <a:gd name="T23" fmla="*/ 6 h 46"/>
              <a:gd name="T24" fmla="*/ 63 w 93"/>
              <a:gd name="T25" fmla="*/ 5 h 46"/>
              <a:gd name="T26" fmla="*/ 61 w 93"/>
              <a:gd name="T27" fmla="*/ 4 h 46"/>
              <a:gd name="T28" fmla="*/ 60 w 93"/>
              <a:gd name="T29" fmla="*/ 3 h 46"/>
              <a:gd name="T30" fmla="*/ 1 w 93"/>
              <a:gd name="T31" fmla="*/ 14 h 46"/>
              <a:gd name="T32" fmla="*/ 4 w 93"/>
              <a:gd name="T33" fmla="*/ 29 h 46"/>
              <a:gd name="T34" fmla="*/ 18 w 93"/>
              <a:gd name="T35" fmla="*/ 30 h 46"/>
              <a:gd name="T36" fmla="*/ 20 w 93"/>
              <a:gd name="T37" fmla="*/ 30 h 46"/>
              <a:gd name="T38" fmla="*/ 22 w 93"/>
              <a:gd name="T39" fmla="*/ 33 h 46"/>
              <a:gd name="T40" fmla="*/ 21 w 93"/>
              <a:gd name="T41" fmla="*/ 41 h 46"/>
              <a:gd name="T42" fmla="*/ 26 w 93"/>
              <a:gd name="T43" fmla="*/ 45 h 46"/>
              <a:gd name="T44" fmla="*/ 93 w 93"/>
              <a:gd name="T45" fmla="*/ 46 h 46"/>
              <a:gd name="T46" fmla="*/ 93 w 93"/>
              <a:gd name="T47" fmla="*/ 45 h 46"/>
              <a:gd name="T48" fmla="*/ 92 w 93"/>
              <a:gd name="T49" fmla="*/ 43 h 46"/>
              <a:gd name="T50" fmla="*/ 91 w 93"/>
              <a:gd name="T51" fmla="*/ 43 h 46"/>
              <a:gd name="T52" fmla="*/ 89 w 93"/>
              <a:gd name="T53" fmla="*/ 39 h 46"/>
              <a:gd name="T54" fmla="*/ 89 w 93"/>
              <a:gd name="T55" fmla="*/ 38 h 46"/>
              <a:gd name="T56" fmla="*/ 89 w 93"/>
              <a:gd name="T57" fmla="*/ 37 h 46"/>
              <a:gd name="T58" fmla="*/ 88 w 93"/>
              <a:gd name="T59" fmla="*/ 35 h 46"/>
              <a:gd name="T60" fmla="*/ 88 w 93"/>
              <a:gd name="T61" fmla="*/ 32 h 46"/>
              <a:gd name="T62" fmla="*/ 88 w 93"/>
              <a:gd name="T63" fmla="*/ 30 h 46"/>
              <a:gd name="T64" fmla="*/ 88 w 93"/>
              <a:gd name="T65" fmla="*/ 29 h 46"/>
              <a:gd name="T66" fmla="*/ 87 w 93"/>
              <a:gd name="T67" fmla="*/ 28 h 46"/>
              <a:gd name="T68" fmla="*/ 87 w 93"/>
              <a:gd name="T69" fmla="*/ 26 h 46"/>
              <a:gd name="T70" fmla="*/ 87 w 93"/>
              <a:gd name="T71" fmla="*/ 25 h 46"/>
              <a:gd name="T72" fmla="*/ 85 w 93"/>
              <a:gd name="T73" fmla="*/ 24 h 46"/>
              <a:gd name="T74" fmla="*/ 85 w 93"/>
              <a:gd name="T75" fmla="*/ 23 h 46"/>
              <a:gd name="T76" fmla="*/ 85 w 93"/>
              <a:gd name="T77" fmla="*/ 21 h 46"/>
              <a:gd name="T78" fmla="*/ 85 w 93"/>
              <a:gd name="T79" fmla="*/ 19 h 46"/>
              <a:gd name="T80" fmla="*/ 85 w 93"/>
              <a:gd name="T81" fmla="*/ 18 h 46"/>
              <a:gd name="T82" fmla="*/ 84 w 93"/>
              <a:gd name="T83" fmla="*/ 17 h 46"/>
              <a:gd name="T84" fmla="*/ 83 w 93"/>
              <a:gd name="T85" fmla="*/ 16 h 46"/>
              <a:gd name="T86" fmla="*/ 83 w 93"/>
              <a:gd name="T87" fmla="*/ 15 h 46"/>
              <a:gd name="T88" fmla="*/ 82 w 93"/>
              <a:gd name="T89" fmla="*/ 14 h 46"/>
              <a:gd name="T90" fmla="*/ 82 w 93"/>
              <a:gd name="T91" fmla="*/ 12 h 46"/>
              <a:gd name="T92" fmla="*/ 82 w 93"/>
              <a:gd name="T93"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 h="46">
                <a:moveTo>
                  <a:pt x="82" y="11"/>
                </a:moveTo>
                <a:cubicBezTo>
                  <a:pt x="82" y="10"/>
                  <a:pt x="82" y="10"/>
                  <a:pt x="81" y="10"/>
                </a:cubicBezTo>
                <a:cubicBezTo>
                  <a:pt x="81" y="10"/>
                  <a:pt x="81" y="10"/>
                  <a:pt x="81" y="10"/>
                </a:cubicBezTo>
                <a:cubicBezTo>
                  <a:pt x="81" y="10"/>
                  <a:pt x="81" y="10"/>
                  <a:pt x="81" y="10"/>
                </a:cubicBezTo>
                <a:cubicBezTo>
                  <a:pt x="80" y="10"/>
                  <a:pt x="79" y="10"/>
                  <a:pt x="79" y="9"/>
                </a:cubicBezTo>
                <a:cubicBezTo>
                  <a:pt x="79" y="8"/>
                  <a:pt x="79" y="8"/>
                  <a:pt x="78" y="8"/>
                </a:cubicBezTo>
                <a:cubicBezTo>
                  <a:pt x="78" y="8"/>
                  <a:pt x="77" y="7"/>
                  <a:pt x="77" y="7"/>
                </a:cubicBezTo>
                <a:cubicBezTo>
                  <a:pt x="77" y="7"/>
                  <a:pt x="77" y="7"/>
                  <a:pt x="77" y="7"/>
                </a:cubicBezTo>
                <a:cubicBezTo>
                  <a:pt x="77" y="7"/>
                  <a:pt x="76" y="7"/>
                  <a:pt x="76" y="7"/>
                </a:cubicBezTo>
                <a:cubicBezTo>
                  <a:pt x="76" y="7"/>
                  <a:pt x="76" y="7"/>
                  <a:pt x="76" y="7"/>
                </a:cubicBezTo>
                <a:cubicBezTo>
                  <a:pt x="76" y="7"/>
                  <a:pt x="75" y="6"/>
                  <a:pt x="75" y="6"/>
                </a:cubicBezTo>
                <a:cubicBezTo>
                  <a:pt x="75" y="6"/>
                  <a:pt x="75" y="6"/>
                  <a:pt x="75" y="6"/>
                </a:cubicBezTo>
                <a:cubicBezTo>
                  <a:pt x="75" y="6"/>
                  <a:pt x="74" y="6"/>
                  <a:pt x="74" y="6"/>
                </a:cubicBezTo>
                <a:cubicBezTo>
                  <a:pt x="74" y="6"/>
                  <a:pt x="74" y="6"/>
                  <a:pt x="74" y="6"/>
                </a:cubicBezTo>
                <a:cubicBezTo>
                  <a:pt x="73" y="6"/>
                  <a:pt x="73" y="5"/>
                  <a:pt x="73" y="5"/>
                </a:cubicBezTo>
                <a:cubicBezTo>
                  <a:pt x="73" y="5"/>
                  <a:pt x="72" y="5"/>
                  <a:pt x="71" y="5"/>
                </a:cubicBezTo>
                <a:cubicBezTo>
                  <a:pt x="71" y="5"/>
                  <a:pt x="71" y="5"/>
                  <a:pt x="71" y="5"/>
                </a:cubicBezTo>
                <a:cubicBezTo>
                  <a:pt x="70" y="5"/>
                  <a:pt x="70" y="5"/>
                  <a:pt x="70" y="5"/>
                </a:cubicBezTo>
                <a:cubicBezTo>
                  <a:pt x="70" y="5"/>
                  <a:pt x="69" y="5"/>
                  <a:pt x="68" y="5"/>
                </a:cubicBezTo>
                <a:cubicBezTo>
                  <a:pt x="68" y="5"/>
                  <a:pt x="68" y="5"/>
                  <a:pt x="68" y="5"/>
                </a:cubicBezTo>
                <a:cubicBezTo>
                  <a:pt x="68" y="5"/>
                  <a:pt x="67" y="5"/>
                  <a:pt x="67" y="5"/>
                </a:cubicBezTo>
                <a:cubicBezTo>
                  <a:pt x="67" y="5"/>
                  <a:pt x="67" y="5"/>
                  <a:pt x="67" y="5"/>
                </a:cubicBezTo>
                <a:cubicBezTo>
                  <a:pt x="67" y="6"/>
                  <a:pt x="66" y="6"/>
                  <a:pt x="66" y="6"/>
                </a:cubicBezTo>
                <a:cubicBezTo>
                  <a:pt x="65" y="6"/>
                  <a:pt x="65" y="6"/>
                  <a:pt x="64" y="6"/>
                </a:cubicBezTo>
                <a:cubicBezTo>
                  <a:pt x="64" y="6"/>
                  <a:pt x="64" y="6"/>
                  <a:pt x="64" y="6"/>
                </a:cubicBezTo>
                <a:cubicBezTo>
                  <a:pt x="63" y="5"/>
                  <a:pt x="63" y="5"/>
                  <a:pt x="63" y="5"/>
                </a:cubicBezTo>
                <a:cubicBezTo>
                  <a:pt x="62" y="5"/>
                  <a:pt x="62" y="5"/>
                  <a:pt x="62" y="5"/>
                </a:cubicBezTo>
                <a:cubicBezTo>
                  <a:pt x="61" y="4"/>
                  <a:pt x="61" y="4"/>
                  <a:pt x="61" y="4"/>
                </a:cubicBezTo>
                <a:cubicBezTo>
                  <a:pt x="60" y="4"/>
                  <a:pt x="60" y="3"/>
                  <a:pt x="60" y="3"/>
                </a:cubicBezTo>
                <a:cubicBezTo>
                  <a:pt x="60" y="3"/>
                  <a:pt x="60" y="3"/>
                  <a:pt x="60" y="3"/>
                </a:cubicBezTo>
                <a:cubicBezTo>
                  <a:pt x="58" y="3"/>
                  <a:pt x="16" y="1"/>
                  <a:pt x="2" y="0"/>
                </a:cubicBezTo>
                <a:cubicBezTo>
                  <a:pt x="2" y="3"/>
                  <a:pt x="1" y="8"/>
                  <a:pt x="1" y="14"/>
                </a:cubicBezTo>
                <a:cubicBezTo>
                  <a:pt x="1" y="20"/>
                  <a:pt x="0" y="26"/>
                  <a:pt x="0" y="29"/>
                </a:cubicBezTo>
                <a:cubicBezTo>
                  <a:pt x="1" y="29"/>
                  <a:pt x="3" y="29"/>
                  <a:pt x="4" y="29"/>
                </a:cubicBezTo>
                <a:cubicBezTo>
                  <a:pt x="6" y="29"/>
                  <a:pt x="7" y="29"/>
                  <a:pt x="9" y="29"/>
                </a:cubicBezTo>
                <a:cubicBezTo>
                  <a:pt x="12" y="30"/>
                  <a:pt x="15" y="30"/>
                  <a:pt x="18" y="30"/>
                </a:cubicBezTo>
                <a:cubicBezTo>
                  <a:pt x="18" y="30"/>
                  <a:pt x="18" y="30"/>
                  <a:pt x="18" y="30"/>
                </a:cubicBezTo>
                <a:cubicBezTo>
                  <a:pt x="19" y="30"/>
                  <a:pt x="20" y="30"/>
                  <a:pt x="20" y="30"/>
                </a:cubicBezTo>
                <a:cubicBezTo>
                  <a:pt x="21" y="30"/>
                  <a:pt x="22" y="31"/>
                  <a:pt x="22" y="32"/>
                </a:cubicBezTo>
                <a:cubicBezTo>
                  <a:pt x="22" y="33"/>
                  <a:pt x="22" y="33"/>
                  <a:pt x="22" y="33"/>
                </a:cubicBezTo>
                <a:cubicBezTo>
                  <a:pt x="21" y="34"/>
                  <a:pt x="21" y="35"/>
                  <a:pt x="21" y="36"/>
                </a:cubicBezTo>
                <a:cubicBezTo>
                  <a:pt x="21" y="38"/>
                  <a:pt x="21" y="39"/>
                  <a:pt x="21" y="41"/>
                </a:cubicBezTo>
                <a:cubicBezTo>
                  <a:pt x="21" y="42"/>
                  <a:pt x="21" y="43"/>
                  <a:pt x="21" y="45"/>
                </a:cubicBezTo>
                <a:cubicBezTo>
                  <a:pt x="22" y="45"/>
                  <a:pt x="24" y="45"/>
                  <a:pt x="26" y="45"/>
                </a:cubicBezTo>
                <a:cubicBezTo>
                  <a:pt x="26" y="45"/>
                  <a:pt x="27" y="45"/>
                  <a:pt x="28" y="45"/>
                </a:cubicBezTo>
                <a:cubicBezTo>
                  <a:pt x="30" y="45"/>
                  <a:pt x="83" y="46"/>
                  <a:pt x="93" y="46"/>
                </a:cubicBezTo>
                <a:cubicBezTo>
                  <a:pt x="93" y="46"/>
                  <a:pt x="93" y="46"/>
                  <a:pt x="93" y="46"/>
                </a:cubicBezTo>
                <a:cubicBezTo>
                  <a:pt x="93" y="46"/>
                  <a:pt x="93" y="45"/>
                  <a:pt x="93" y="45"/>
                </a:cubicBezTo>
                <a:cubicBezTo>
                  <a:pt x="93" y="45"/>
                  <a:pt x="93" y="45"/>
                  <a:pt x="93" y="45"/>
                </a:cubicBezTo>
                <a:cubicBezTo>
                  <a:pt x="92" y="44"/>
                  <a:pt x="92" y="44"/>
                  <a:pt x="92" y="43"/>
                </a:cubicBezTo>
                <a:cubicBezTo>
                  <a:pt x="92" y="43"/>
                  <a:pt x="92" y="43"/>
                  <a:pt x="92" y="43"/>
                </a:cubicBezTo>
                <a:cubicBezTo>
                  <a:pt x="92" y="43"/>
                  <a:pt x="91" y="43"/>
                  <a:pt x="91" y="43"/>
                </a:cubicBezTo>
                <a:cubicBezTo>
                  <a:pt x="91" y="42"/>
                  <a:pt x="90" y="41"/>
                  <a:pt x="90" y="40"/>
                </a:cubicBezTo>
                <a:cubicBezTo>
                  <a:pt x="90" y="40"/>
                  <a:pt x="90" y="40"/>
                  <a:pt x="89" y="39"/>
                </a:cubicBezTo>
                <a:cubicBezTo>
                  <a:pt x="89" y="39"/>
                  <a:pt x="89" y="38"/>
                  <a:pt x="89" y="38"/>
                </a:cubicBezTo>
                <a:cubicBezTo>
                  <a:pt x="89" y="38"/>
                  <a:pt x="89" y="38"/>
                  <a:pt x="89" y="38"/>
                </a:cubicBezTo>
                <a:cubicBezTo>
                  <a:pt x="89" y="37"/>
                  <a:pt x="89" y="37"/>
                  <a:pt x="89" y="37"/>
                </a:cubicBezTo>
                <a:cubicBezTo>
                  <a:pt x="89" y="37"/>
                  <a:pt x="89" y="37"/>
                  <a:pt x="89" y="37"/>
                </a:cubicBezTo>
                <a:cubicBezTo>
                  <a:pt x="88" y="37"/>
                  <a:pt x="88" y="36"/>
                  <a:pt x="88" y="36"/>
                </a:cubicBezTo>
                <a:cubicBezTo>
                  <a:pt x="88" y="36"/>
                  <a:pt x="88" y="35"/>
                  <a:pt x="88" y="35"/>
                </a:cubicBezTo>
                <a:cubicBezTo>
                  <a:pt x="88" y="34"/>
                  <a:pt x="88" y="34"/>
                  <a:pt x="88" y="34"/>
                </a:cubicBezTo>
                <a:cubicBezTo>
                  <a:pt x="88" y="33"/>
                  <a:pt x="88" y="33"/>
                  <a:pt x="88" y="32"/>
                </a:cubicBezTo>
                <a:cubicBezTo>
                  <a:pt x="88" y="31"/>
                  <a:pt x="88" y="31"/>
                  <a:pt x="88" y="30"/>
                </a:cubicBezTo>
                <a:cubicBezTo>
                  <a:pt x="88" y="30"/>
                  <a:pt x="88" y="30"/>
                  <a:pt x="88" y="30"/>
                </a:cubicBezTo>
                <a:cubicBezTo>
                  <a:pt x="88" y="30"/>
                  <a:pt x="88" y="29"/>
                  <a:pt x="88" y="29"/>
                </a:cubicBezTo>
                <a:cubicBezTo>
                  <a:pt x="88" y="29"/>
                  <a:pt x="88" y="29"/>
                  <a:pt x="88" y="29"/>
                </a:cubicBezTo>
                <a:cubicBezTo>
                  <a:pt x="87" y="29"/>
                  <a:pt x="87" y="29"/>
                  <a:pt x="87" y="28"/>
                </a:cubicBezTo>
                <a:cubicBezTo>
                  <a:pt x="87" y="28"/>
                  <a:pt x="87" y="28"/>
                  <a:pt x="87" y="28"/>
                </a:cubicBezTo>
                <a:cubicBezTo>
                  <a:pt x="87" y="27"/>
                  <a:pt x="87" y="27"/>
                  <a:pt x="87" y="27"/>
                </a:cubicBezTo>
                <a:cubicBezTo>
                  <a:pt x="87" y="26"/>
                  <a:pt x="87" y="26"/>
                  <a:pt x="87" y="26"/>
                </a:cubicBezTo>
                <a:cubicBezTo>
                  <a:pt x="87" y="26"/>
                  <a:pt x="87" y="25"/>
                  <a:pt x="87" y="25"/>
                </a:cubicBezTo>
                <a:cubicBezTo>
                  <a:pt x="87" y="25"/>
                  <a:pt x="87" y="25"/>
                  <a:pt x="87" y="25"/>
                </a:cubicBezTo>
                <a:cubicBezTo>
                  <a:pt x="86" y="25"/>
                  <a:pt x="86" y="25"/>
                  <a:pt x="86" y="24"/>
                </a:cubicBezTo>
                <a:cubicBezTo>
                  <a:pt x="86" y="24"/>
                  <a:pt x="86" y="25"/>
                  <a:pt x="85" y="24"/>
                </a:cubicBezTo>
                <a:cubicBezTo>
                  <a:pt x="85" y="24"/>
                  <a:pt x="85" y="24"/>
                  <a:pt x="85" y="24"/>
                </a:cubicBezTo>
                <a:cubicBezTo>
                  <a:pt x="85" y="24"/>
                  <a:pt x="85" y="23"/>
                  <a:pt x="85" y="23"/>
                </a:cubicBezTo>
                <a:cubicBezTo>
                  <a:pt x="85" y="23"/>
                  <a:pt x="85" y="22"/>
                  <a:pt x="85" y="22"/>
                </a:cubicBezTo>
                <a:cubicBezTo>
                  <a:pt x="85" y="22"/>
                  <a:pt x="85" y="22"/>
                  <a:pt x="85" y="21"/>
                </a:cubicBezTo>
                <a:cubicBezTo>
                  <a:pt x="85" y="21"/>
                  <a:pt x="85" y="20"/>
                  <a:pt x="85" y="20"/>
                </a:cubicBezTo>
                <a:cubicBezTo>
                  <a:pt x="85" y="20"/>
                  <a:pt x="85" y="20"/>
                  <a:pt x="85" y="19"/>
                </a:cubicBezTo>
                <a:cubicBezTo>
                  <a:pt x="85" y="19"/>
                  <a:pt x="85" y="19"/>
                  <a:pt x="85" y="19"/>
                </a:cubicBezTo>
                <a:cubicBezTo>
                  <a:pt x="84" y="19"/>
                  <a:pt x="85" y="19"/>
                  <a:pt x="85" y="18"/>
                </a:cubicBezTo>
                <a:cubicBezTo>
                  <a:pt x="85" y="18"/>
                  <a:pt x="85" y="18"/>
                  <a:pt x="85" y="18"/>
                </a:cubicBezTo>
                <a:cubicBezTo>
                  <a:pt x="84" y="18"/>
                  <a:pt x="84" y="17"/>
                  <a:pt x="84" y="17"/>
                </a:cubicBezTo>
                <a:cubicBezTo>
                  <a:pt x="84" y="17"/>
                  <a:pt x="84" y="17"/>
                  <a:pt x="83" y="17"/>
                </a:cubicBezTo>
                <a:cubicBezTo>
                  <a:pt x="83" y="16"/>
                  <a:pt x="83" y="16"/>
                  <a:pt x="83" y="16"/>
                </a:cubicBezTo>
                <a:cubicBezTo>
                  <a:pt x="83" y="16"/>
                  <a:pt x="83" y="16"/>
                  <a:pt x="83" y="16"/>
                </a:cubicBezTo>
                <a:cubicBezTo>
                  <a:pt x="83" y="16"/>
                  <a:pt x="83" y="15"/>
                  <a:pt x="83" y="15"/>
                </a:cubicBezTo>
                <a:cubicBezTo>
                  <a:pt x="83" y="15"/>
                  <a:pt x="83" y="15"/>
                  <a:pt x="83" y="15"/>
                </a:cubicBezTo>
                <a:cubicBezTo>
                  <a:pt x="82" y="15"/>
                  <a:pt x="82" y="14"/>
                  <a:pt x="82" y="14"/>
                </a:cubicBezTo>
                <a:cubicBezTo>
                  <a:pt x="82" y="13"/>
                  <a:pt x="82" y="13"/>
                  <a:pt x="82" y="13"/>
                </a:cubicBezTo>
                <a:cubicBezTo>
                  <a:pt x="82" y="13"/>
                  <a:pt x="82" y="13"/>
                  <a:pt x="82" y="12"/>
                </a:cubicBezTo>
                <a:cubicBezTo>
                  <a:pt x="82" y="12"/>
                  <a:pt x="82" y="12"/>
                  <a:pt x="82" y="12"/>
                </a:cubicBezTo>
                <a:cubicBezTo>
                  <a:pt x="82" y="12"/>
                  <a:pt x="82" y="11"/>
                  <a:pt x="82" y="11"/>
                </a:cubicBezTo>
                <a:cubicBezTo>
                  <a:pt x="82" y="11"/>
                  <a:pt x="82" y="11"/>
                  <a:pt x="82" y="11"/>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ND outline"/>
          <p:cNvSpPr>
            <a:spLocks/>
          </p:cNvSpPr>
          <p:nvPr/>
        </p:nvSpPr>
        <p:spPr bwMode="auto">
          <a:xfrm>
            <a:off x="4967288" y="1898650"/>
            <a:ext cx="846137" cy="519113"/>
          </a:xfrm>
          <a:custGeom>
            <a:avLst/>
            <a:gdLst>
              <a:gd name="T0" fmla="*/ 0 w 75"/>
              <a:gd name="T1" fmla="*/ 42 h 46"/>
              <a:gd name="T2" fmla="*/ 0 w 75"/>
              <a:gd name="T3" fmla="*/ 43 h 46"/>
              <a:gd name="T4" fmla="*/ 75 w 75"/>
              <a:gd name="T5" fmla="*/ 46 h 46"/>
              <a:gd name="T6" fmla="*/ 75 w 75"/>
              <a:gd name="T7" fmla="*/ 44 h 46"/>
              <a:gd name="T8" fmla="*/ 74 w 75"/>
              <a:gd name="T9" fmla="*/ 41 h 46"/>
              <a:gd name="T10" fmla="*/ 74 w 75"/>
              <a:gd name="T11" fmla="*/ 40 h 46"/>
              <a:gd name="T12" fmla="*/ 73 w 75"/>
              <a:gd name="T13" fmla="*/ 39 h 46"/>
              <a:gd name="T14" fmla="*/ 73 w 75"/>
              <a:gd name="T15" fmla="*/ 38 h 46"/>
              <a:gd name="T16" fmla="*/ 73 w 75"/>
              <a:gd name="T17" fmla="*/ 36 h 46"/>
              <a:gd name="T18" fmla="*/ 72 w 75"/>
              <a:gd name="T19" fmla="*/ 34 h 46"/>
              <a:gd name="T20" fmla="*/ 72 w 75"/>
              <a:gd name="T21" fmla="*/ 31 h 46"/>
              <a:gd name="T22" fmla="*/ 72 w 75"/>
              <a:gd name="T23" fmla="*/ 30 h 46"/>
              <a:gd name="T24" fmla="*/ 72 w 75"/>
              <a:gd name="T25" fmla="*/ 29 h 46"/>
              <a:gd name="T26" fmla="*/ 72 w 75"/>
              <a:gd name="T27" fmla="*/ 26 h 46"/>
              <a:gd name="T28" fmla="*/ 72 w 75"/>
              <a:gd name="T29" fmla="*/ 26 h 46"/>
              <a:gd name="T30" fmla="*/ 72 w 75"/>
              <a:gd name="T31" fmla="*/ 25 h 46"/>
              <a:gd name="T32" fmla="*/ 72 w 75"/>
              <a:gd name="T33" fmla="*/ 25 h 46"/>
              <a:gd name="T34" fmla="*/ 72 w 75"/>
              <a:gd name="T35" fmla="*/ 24 h 46"/>
              <a:gd name="T36" fmla="*/ 72 w 75"/>
              <a:gd name="T37" fmla="*/ 24 h 46"/>
              <a:gd name="T38" fmla="*/ 72 w 75"/>
              <a:gd name="T39" fmla="*/ 22 h 46"/>
              <a:gd name="T40" fmla="*/ 71 w 75"/>
              <a:gd name="T41" fmla="*/ 21 h 46"/>
              <a:gd name="T42" fmla="*/ 71 w 75"/>
              <a:gd name="T43" fmla="*/ 20 h 46"/>
              <a:gd name="T44" fmla="*/ 71 w 75"/>
              <a:gd name="T45" fmla="*/ 19 h 46"/>
              <a:gd name="T46" fmla="*/ 70 w 75"/>
              <a:gd name="T47" fmla="*/ 18 h 46"/>
              <a:gd name="T48" fmla="*/ 70 w 75"/>
              <a:gd name="T49" fmla="*/ 17 h 46"/>
              <a:gd name="T50" fmla="*/ 69 w 75"/>
              <a:gd name="T51" fmla="*/ 12 h 46"/>
              <a:gd name="T52" fmla="*/ 69 w 75"/>
              <a:gd name="T53" fmla="*/ 11 h 46"/>
              <a:gd name="T54" fmla="*/ 69 w 75"/>
              <a:gd name="T55" fmla="*/ 9 h 46"/>
              <a:gd name="T56" fmla="*/ 69 w 75"/>
              <a:gd name="T57" fmla="*/ 8 h 46"/>
              <a:gd name="T58" fmla="*/ 69 w 75"/>
              <a:gd name="T59" fmla="*/ 7 h 46"/>
              <a:gd name="T60" fmla="*/ 69 w 75"/>
              <a:gd name="T61" fmla="*/ 5 h 46"/>
              <a:gd name="T62" fmla="*/ 69 w 75"/>
              <a:gd name="T63" fmla="*/ 4 h 46"/>
              <a:gd name="T64" fmla="*/ 69 w 75"/>
              <a:gd name="T65" fmla="*/ 4 h 46"/>
              <a:gd name="T66" fmla="*/ 68 w 75"/>
              <a:gd name="T67" fmla="*/ 2 h 46"/>
              <a:gd name="T68" fmla="*/ 47 w 75"/>
              <a:gd name="T69" fmla="*/ 2 h 46"/>
              <a:gd name="T70" fmla="*/ 3 w 75"/>
              <a:gd name="T71" fmla="*/ 0 h 46"/>
              <a:gd name="T72" fmla="*/ 1 w 75"/>
              <a:gd name="T73" fmla="*/ 27 h 46"/>
              <a:gd name="T74" fmla="*/ 0 w 75"/>
              <a:gd name="T75"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46">
                <a:moveTo>
                  <a:pt x="0" y="42"/>
                </a:moveTo>
                <a:cubicBezTo>
                  <a:pt x="0" y="43"/>
                  <a:pt x="0" y="43"/>
                  <a:pt x="0" y="43"/>
                </a:cubicBezTo>
                <a:cubicBezTo>
                  <a:pt x="7" y="44"/>
                  <a:pt x="38" y="45"/>
                  <a:pt x="75" y="46"/>
                </a:cubicBezTo>
                <a:cubicBezTo>
                  <a:pt x="75" y="45"/>
                  <a:pt x="75" y="44"/>
                  <a:pt x="75" y="44"/>
                </a:cubicBezTo>
                <a:cubicBezTo>
                  <a:pt x="75" y="43"/>
                  <a:pt x="75" y="42"/>
                  <a:pt x="74" y="41"/>
                </a:cubicBezTo>
                <a:cubicBezTo>
                  <a:pt x="74" y="41"/>
                  <a:pt x="74" y="40"/>
                  <a:pt x="74" y="40"/>
                </a:cubicBezTo>
                <a:cubicBezTo>
                  <a:pt x="74" y="40"/>
                  <a:pt x="73" y="39"/>
                  <a:pt x="73" y="39"/>
                </a:cubicBezTo>
                <a:cubicBezTo>
                  <a:pt x="73" y="38"/>
                  <a:pt x="73" y="38"/>
                  <a:pt x="73" y="38"/>
                </a:cubicBezTo>
                <a:cubicBezTo>
                  <a:pt x="73" y="37"/>
                  <a:pt x="73" y="37"/>
                  <a:pt x="73" y="36"/>
                </a:cubicBezTo>
                <a:cubicBezTo>
                  <a:pt x="72" y="36"/>
                  <a:pt x="72" y="35"/>
                  <a:pt x="72" y="34"/>
                </a:cubicBezTo>
                <a:cubicBezTo>
                  <a:pt x="73" y="33"/>
                  <a:pt x="73" y="32"/>
                  <a:pt x="72" y="31"/>
                </a:cubicBezTo>
                <a:cubicBezTo>
                  <a:pt x="72" y="31"/>
                  <a:pt x="72" y="30"/>
                  <a:pt x="72" y="30"/>
                </a:cubicBezTo>
                <a:cubicBezTo>
                  <a:pt x="72" y="29"/>
                  <a:pt x="72" y="29"/>
                  <a:pt x="72" y="29"/>
                </a:cubicBezTo>
                <a:cubicBezTo>
                  <a:pt x="72" y="28"/>
                  <a:pt x="72" y="27"/>
                  <a:pt x="72" y="26"/>
                </a:cubicBezTo>
                <a:cubicBezTo>
                  <a:pt x="72" y="26"/>
                  <a:pt x="72" y="26"/>
                  <a:pt x="72" y="26"/>
                </a:cubicBezTo>
                <a:cubicBezTo>
                  <a:pt x="72" y="26"/>
                  <a:pt x="72" y="26"/>
                  <a:pt x="72" y="25"/>
                </a:cubicBezTo>
                <a:cubicBezTo>
                  <a:pt x="72" y="25"/>
                  <a:pt x="72" y="25"/>
                  <a:pt x="72" y="25"/>
                </a:cubicBezTo>
                <a:cubicBezTo>
                  <a:pt x="72" y="25"/>
                  <a:pt x="72" y="24"/>
                  <a:pt x="72" y="24"/>
                </a:cubicBezTo>
                <a:cubicBezTo>
                  <a:pt x="72" y="24"/>
                  <a:pt x="72" y="24"/>
                  <a:pt x="72" y="24"/>
                </a:cubicBezTo>
                <a:cubicBezTo>
                  <a:pt x="72" y="23"/>
                  <a:pt x="72" y="23"/>
                  <a:pt x="72" y="22"/>
                </a:cubicBezTo>
                <a:cubicBezTo>
                  <a:pt x="72" y="22"/>
                  <a:pt x="72" y="22"/>
                  <a:pt x="71" y="21"/>
                </a:cubicBezTo>
                <a:cubicBezTo>
                  <a:pt x="71" y="21"/>
                  <a:pt x="71" y="20"/>
                  <a:pt x="71" y="20"/>
                </a:cubicBezTo>
                <a:cubicBezTo>
                  <a:pt x="71" y="20"/>
                  <a:pt x="71" y="19"/>
                  <a:pt x="71" y="19"/>
                </a:cubicBezTo>
                <a:cubicBezTo>
                  <a:pt x="70" y="19"/>
                  <a:pt x="70" y="18"/>
                  <a:pt x="70" y="18"/>
                </a:cubicBezTo>
                <a:cubicBezTo>
                  <a:pt x="70" y="18"/>
                  <a:pt x="70" y="17"/>
                  <a:pt x="70" y="17"/>
                </a:cubicBezTo>
                <a:cubicBezTo>
                  <a:pt x="70" y="15"/>
                  <a:pt x="69" y="14"/>
                  <a:pt x="69" y="12"/>
                </a:cubicBezTo>
                <a:cubicBezTo>
                  <a:pt x="69" y="11"/>
                  <a:pt x="69" y="11"/>
                  <a:pt x="69" y="11"/>
                </a:cubicBezTo>
                <a:cubicBezTo>
                  <a:pt x="69" y="11"/>
                  <a:pt x="69" y="10"/>
                  <a:pt x="69" y="9"/>
                </a:cubicBezTo>
                <a:cubicBezTo>
                  <a:pt x="69" y="9"/>
                  <a:pt x="69" y="8"/>
                  <a:pt x="69" y="8"/>
                </a:cubicBezTo>
                <a:cubicBezTo>
                  <a:pt x="69" y="8"/>
                  <a:pt x="69" y="7"/>
                  <a:pt x="69" y="7"/>
                </a:cubicBezTo>
                <a:cubicBezTo>
                  <a:pt x="69" y="7"/>
                  <a:pt x="69" y="6"/>
                  <a:pt x="69" y="5"/>
                </a:cubicBezTo>
                <a:cubicBezTo>
                  <a:pt x="69" y="5"/>
                  <a:pt x="69" y="5"/>
                  <a:pt x="69" y="4"/>
                </a:cubicBezTo>
                <a:cubicBezTo>
                  <a:pt x="69" y="4"/>
                  <a:pt x="69" y="4"/>
                  <a:pt x="69" y="4"/>
                </a:cubicBezTo>
                <a:cubicBezTo>
                  <a:pt x="68" y="3"/>
                  <a:pt x="68" y="3"/>
                  <a:pt x="68" y="2"/>
                </a:cubicBezTo>
                <a:cubicBezTo>
                  <a:pt x="61" y="2"/>
                  <a:pt x="54" y="2"/>
                  <a:pt x="47" y="2"/>
                </a:cubicBezTo>
                <a:cubicBezTo>
                  <a:pt x="32" y="1"/>
                  <a:pt x="18" y="1"/>
                  <a:pt x="3" y="0"/>
                </a:cubicBezTo>
                <a:cubicBezTo>
                  <a:pt x="3" y="1"/>
                  <a:pt x="2" y="15"/>
                  <a:pt x="1" y="27"/>
                </a:cubicBezTo>
                <a:cubicBezTo>
                  <a:pt x="1" y="34"/>
                  <a:pt x="1" y="40"/>
                  <a:pt x="0" y="42"/>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NC outline"/>
          <p:cNvSpPr>
            <a:spLocks/>
          </p:cNvSpPr>
          <p:nvPr/>
        </p:nvSpPr>
        <p:spPr bwMode="auto">
          <a:xfrm>
            <a:off x="7446963" y="3661966"/>
            <a:ext cx="1138237" cy="503634"/>
          </a:xfrm>
          <a:custGeom>
            <a:avLst/>
            <a:gdLst>
              <a:gd name="connsiteX0" fmla="*/ 912812 w 1138237"/>
              <a:gd name="connsiteY0" fmla="*/ 379810 h 503634"/>
              <a:gd name="connsiteX1" fmla="*/ 890587 w 1138237"/>
              <a:gd name="connsiteY1" fmla="*/ 402035 h 503634"/>
              <a:gd name="connsiteX2" fmla="*/ 912812 w 1138237"/>
              <a:gd name="connsiteY2" fmla="*/ 379810 h 503634"/>
              <a:gd name="connsiteX3" fmla="*/ 923924 w 1138237"/>
              <a:gd name="connsiteY3" fmla="*/ 368697 h 503634"/>
              <a:gd name="connsiteX4" fmla="*/ 912812 w 1138237"/>
              <a:gd name="connsiteY4" fmla="*/ 379810 h 503634"/>
              <a:gd name="connsiteX5" fmla="*/ 923924 w 1138237"/>
              <a:gd name="connsiteY5" fmla="*/ 368697 h 503634"/>
              <a:gd name="connsiteX6" fmla="*/ 1068586 w 1138237"/>
              <a:gd name="connsiteY6" fmla="*/ 250428 h 503634"/>
              <a:gd name="connsiteX7" fmla="*/ 1062161 w 1138237"/>
              <a:gd name="connsiteY7" fmla="*/ 254248 h 503634"/>
              <a:gd name="connsiteX8" fmla="*/ 1058862 w 1138237"/>
              <a:gd name="connsiteY8" fmla="*/ 255985 h 503634"/>
              <a:gd name="connsiteX9" fmla="*/ 1069975 w 1138237"/>
              <a:gd name="connsiteY9" fmla="*/ 244872 h 503634"/>
              <a:gd name="connsiteX10" fmla="*/ 1072927 w 1138237"/>
              <a:gd name="connsiteY10" fmla="*/ 246608 h 503634"/>
              <a:gd name="connsiteX11" fmla="*/ 1068586 w 1138237"/>
              <a:gd name="connsiteY11" fmla="*/ 250428 h 503634"/>
              <a:gd name="connsiteX12" fmla="*/ 1092993 w 1138237"/>
              <a:gd name="connsiteY12" fmla="*/ 222647 h 503634"/>
              <a:gd name="connsiteX13" fmla="*/ 1104899 w 1138237"/>
              <a:gd name="connsiteY13" fmla="*/ 222647 h 503634"/>
              <a:gd name="connsiteX14" fmla="*/ 1081087 w 1138237"/>
              <a:gd name="connsiteY14" fmla="*/ 233759 h 503634"/>
              <a:gd name="connsiteX15" fmla="*/ 1092993 w 1138237"/>
              <a:gd name="connsiteY15" fmla="*/ 222647 h 503634"/>
              <a:gd name="connsiteX16" fmla="*/ 1122437 w 1138237"/>
              <a:gd name="connsiteY16" fmla="*/ 118401 h 503634"/>
              <a:gd name="connsiteX17" fmla="*/ 1127125 w 1138237"/>
              <a:gd name="connsiteY17" fmla="*/ 143801 h 503634"/>
              <a:gd name="connsiteX18" fmla="*/ 1138237 w 1138237"/>
              <a:gd name="connsiteY18" fmla="*/ 177667 h 503634"/>
              <a:gd name="connsiteX19" fmla="*/ 1138237 w 1138237"/>
              <a:gd name="connsiteY19" fmla="*/ 200245 h 503634"/>
              <a:gd name="connsiteX20" fmla="*/ 1116012 w 1138237"/>
              <a:gd name="connsiteY20" fmla="*/ 211534 h 503634"/>
              <a:gd name="connsiteX21" fmla="*/ 1127125 w 1138237"/>
              <a:gd name="connsiteY21" fmla="*/ 200245 h 503634"/>
              <a:gd name="connsiteX22" fmla="*/ 1127125 w 1138237"/>
              <a:gd name="connsiteY22" fmla="*/ 166378 h 503634"/>
              <a:gd name="connsiteX23" fmla="*/ 1116012 w 1138237"/>
              <a:gd name="connsiteY23" fmla="*/ 121223 h 503634"/>
              <a:gd name="connsiteX24" fmla="*/ 1122437 w 1138237"/>
              <a:gd name="connsiteY24" fmla="*/ 118401 h 503634"/>
              <a:gd name="connsiteX25" fmla="*/ 1055622 w 1138237"/>
              <a:gd name="connsiteY25" fmla="*/ 62583 h 503634"/>
              <a:gd name="connsiteX26" fmla="*/ 1058421 w 1138237"/>
              <a:gd name="connsiteY26" fmla="*/ 64618 h 503634"/>
              <a:gd name="connsiteX27" fmla="*/ 1058421 w 1138237"/>
              <a:gd name="connsiteY27" fmla="*/ 75875 h 503634"/>
              <a:gd name="connsiteX28" fmla="*/ 1047750 w 1138237"/>
              <a:gd name="connsiteY28" fmla="*/ 8334 h 503634"/>
              <a:gd name="connsiteX29" fmla="*/ 1081881 w 1138237"/>
              <a:gd name="connsiteY29" fmla="*/ 64778 h 503634"/>
              <a:gd name="connsiteX30" fmla="*/ 1104635 w 1138237"/>
              <a:gd name="connsiteY30" fmla="*/ 109934 h 503634"/>
              <a:gd name="connsiteX31" fmla="*/ 1093258 w 1138237"/>
              <a:gd name="connsiteY31" fmla="*/ 98645 h 503634"/>
              <a:gd name="connsiteX32" fmla="*/ 1081881 w 1138237"/>
              <a:gd name="connsiteY32" fmla="*/ 87356 h 503634"/>
              <a:gd name="connsiteX33" fmla="*/ 1070504 w 1138237"/>
              <a:gd name="connsiteY33" fmla="*/ 64778 h 503634"/>
              <a:gd name="connsiteX34" fmla="*/ 1059127 w 1138237"/>
              <a:gd name="connsiteY34" fmla="*/ 42201 h 503634"/>
              <a:gd name="connsiteX35" fmla="*/ 1047750 w 1138237"/>
              <a:gd name="connsiteY35" fmla="*/ 8334 h 503634"/>
              <a:gd name="connsiteX36" fmla="*/ 1024641 w 1138237"/>
              <a:gd name="connsiteY36" fmla="*/ 8334 h 503634"/>
              <a:gd name="connsiteX37" fmla="*/ 1035901 w 1138237"/>
              <a:gd name="connsiteY37" fmla="*/ 30848 h 503634"/>
              <a:gd name="connsiteX38" fmla="*/ 1047161 w 1138237"/>
              <a:gd name="connsiteY38" fmla="*/ 30848 h 503634"/>
              <a:gd name="connsiteX39" fmla="*/ 1052791 w 1138237"/>
              <a:gd name="connsiteY39" fmla="*/ 49140 h 503634"/>
              <a:gd name="connsiteX40" fmla="*/ 1055622 w 1138237"/>
              <a:gd name="connsiteY40" fmla="*/ 62583 h 503634"/>
              <a:gd name="connsiteX41" fmla="*/ 1043177 w 1138237"/>
              <a:gd name="connsiteY41" fmla="*/ 53534 h 503634"/>
              <a:gd name="connsiteX42" fmla="*/ 1035901 w 1138237"/>
              <a:gd name="connsiteY42" fmla="*/ 42104 h 503634"/>
              <a:gd name="connsiteX43" fmla="*/ 1042939 w 1138237"/>
              <a:gd name="connsiteY43" fmla="*/ 53361 h 503634"/>
              <a:gd name="connsiteX44" fmla="*/ 1043177 w 1138237"/>
              <a:gd name="connsiteY44" fmla="*/ 53534 h 503634"/>
              <a:gd name="connsiteX45" fmla="*/ 1045754 w 1138237"/>
              <a:gd name="connsiteY45" fmla="*/ 57582 h 503634"/>
              <a:gd name="connsiteX46" fmla="*/ 1047161 w 1138237"/>
              <a:gd name="connsiteY46" fmla="*/ 64618 h 503634"/>
              <a:gd name="connsiteX47" fmla="*/ 1024641 w 1138237"/>
              <a:gd name="connsiteY47" fmla="*/ 53361 h 503634"/>
              <a:gd name="connsiteX48" fmla="*/ 1002122 w 1138237"/>
              <a:gd name="connsiteY48" fmla="*/ 53361 h 503634"/>
              <a:gd name="connsiteX49" fmla="*/ 1024641 w 1138237"/>
              <a:gd name="connsiteY49" fmla="*/ 64618 h 503634"/>
              <a:gd name="connsiteX50" fmla="*/ 1002122 w 1138237"/>
              <a:gd name="connsiteY50" fmla="*/ 75875 h 503634"/>
              <a:gd name="connsiteX51" fmla="*/ 1013382 w 1138237"/>
              <a:gd name="connsiteY51" fmla="*/ 87132 h 503634"/>
              <a:gd name="connsiteX52" fmla="*/ 994158 w 1138237"/>
              <a:gd name="connsiteY52" fmla="*/ 81641 h 503634"/>
              <a:gd name="connsiteX53" fmla="*/ 990862 w 1138237"/>
              <a:gd name="connsiteY53" fmla="*/ 75875 h 503634"/>
              <a:gd name="connsiteX54" fmla="*/ 993677 w 1138237"/>
              <a:gd name="connsiteY54" fmla="*/ 81503 h 503634"/>
              <a:gd name="connsiteX55" fmla="*/ 994158 w 1138237"/>
              <a:gd name="connsiteY55" fmla="*/ 81641 h 503634"/>
              <a:gd name="connsiteX56" fmla="*/ 996492 w 1138237"/>
              <a:gd name="connsiteY56" fmla="*/ 85725 h 503634"/>
              <a:gd name="connsiteX57" fmla="*/ 1002122 w 1138237"/>
              <a:gd name="connsiteY57" fmla="*/ 87132 h 503634"/>
              <a:gd name="connsiteX58" fmla="*/ 979602 w 1138237"/>
              <a:gd name="connsiteY58" fmla="*/ 98388 h 503634"/>
              <a:gd name="connsiteX59" fmla="*/ 968342 w 1138237"/>
              <a:gd name="connsiteY59" fmla="*/ 98388 h 503634"/>
              <a:gd name="connsiteX60" fmla="*/ 945823 w 1138237"/>
              <a:gd name="connsiteY60" fmla="*/ 87132 h 503634"/>
              <a:gd name="connsiteX61" fmla="*/ 945823 w 1138237"/>
              <a:gd name="connsiteY61" fmla="*/ 77282 h 503634"/>
              <a:gd name="connsiteX62" fmla="*/ 945823 w 1138237"/>
              <a:gd name="connsiteY62" fmla="*/ 75875 h 503634"/>
              <a:gd name="connsiteX63" fmla="*/ 945823 w 1138237"/>
              <a:gd name="connsiteY63" fmla="*/ 98388 h 503634"/>
              <a:gd name="connsiteX64" fmla="*/ 957083 w 1138237"/>
              <a:gd name="connsiteY64" fmla="*/ 120902 h 503634"/>
              <a:gd name="connsiteX65" fmla="*/ 990862 w 1138237"/>
              <a:gd name="connsiteY65" fmla="*/ 109645 h 503634"/>
              <a:gd name="connsiteX66" fmla="*/ 1013382 w 1138237"/>
              <a:gd name="connsiteY66" fmla="*/ 109645 h 503634"/>
              <a:gd name="connsiteX67" fmla="*/ 1024641 w 1138237"/>
              <a:gd name="connsiteY67" fmla="*/ 98388 h 503634"/>
              <a:gd name="connsiteX68" fmla="*/ 1035901 w 1138237"/>
              <a:gd name="connsiteY68" fmla="*/ 98388 h 503634"/>
              <a:gd name="connsiteX69" fmla="*/ 1035901 w 1138237"/>
              <a:gd name="connsiteY69" fmla="*/ 132159 h 503634"/>
              <a:gd name="connsiteX70" fmla="*/ 1047161 w 1138237"/>
              <a:gd name="connsiteY70" fmla="*/ 132159 h 503634"/>
              <a:gd name="connsiteX71" fmla="*/ 1047161 w 1138237"/>
              <a:gd name="connsiteY71" fmla="*/ 154673 h 503634"/>
              <a:gd name="connsiteX72" fmla="*/ 1058421 w 1138237"/>
              <a:gd name="connsiteY72" fmla="*/ 132159 h 503634"/>
              <a:gd name="connsiteX73" fmla="*/ 1058421 w 1138237"/>
              <a:gd name="connsiteY73" fmla="*/ 120902 h 503634"/>
              <a:gd name="connsiteX74" fmla="*/ 1069681 w 1138237"/>
              <a:gd name="connsiteY74" fmla="*/ 109645 h 503634"/>
              <a:gd name="connsiteX75" fmla="*/ 1069681 w 1138237"/>
              <a:gd name="connsiteY75" fmla="*/ 99795 h 503634"/>
              <a:gd name="connsiteX76" fmla="*/ 1069681 w 1138237"/>
              <a:gd name="connsiteY76" fmla="*/ 98388 h 503634"/>
              <a:gd name="connsiteX77" fmla="*/ 1092200 w 1138237"/>
              <a:gd name="connsiteY77" fmla="*/ 132159 h 503634"/>
              <a:gd name="connsiteX78" fmla="*/ 1092200 w 1138237"/>
              <a:gd name="connsiteY78" fmla="*/ 143416 h 503634"/>
              <a:gd name="connsiteX79" fmla="*/ 1069681 w 1138237"/>
              <a:gd name="connsiteY79" fmla="*/ 154673 h 503634"/>
              <a:gd name="connsiteX80" fmla="*/ 1058421 w 1138237"/>
              <a:gd name="connsiteY80" fmla="*/ 199700 h 503634"/>
              <a:gd name="connsiteX81" fmla="*/ 1024641 w 1138237"/>
              <a:gd name="connsiteY81" fmla="*/ 199700 h 503634"/>
              <a:gd name="connsiteX82" fmla="*/ 1013382 w 1138237"/>
              <a:gd name="connsiteY82" fmla="*/ 188443 h 503634"/>
              <a:gd name="connsiteX83" fmla="*/ 1013382 w 1138237"/>
              <a:gd name="connsiteY83" fmla="*/ 199700 h 503634"/>
              <a:gd name="connsiteX84" fmla="*/ 990862 w 1138237"/>
              <a:gd name="connsiteY84" fmla="*/ 177186 h 503634"/>
              <a:gd name="connsiteX85" fmla="*/ 990862 w 1138237"/>
              <a:gd name="connsiteY85" fmla="*/ 188443 h 503634"/>
              <a:gd name="connsiteX86" fmla="*/ 990862 w 1138237"/>
              <a:gd name="connsiteY86" fmla="*/ 199700 h 503634"/>
              <a:gd name="connsiteX87" fmla="*/ 968342 w 1138237"/>
              <a:gd name="connsiteY87" fmla="*/ 199700 h 503634"/>
              <a:gd name="connsiteX88" fmla="*/ 957083 w 1138237"/>
              <a:gd name="connsiteY88" fmla="*/ 199700 h 503634"/>
              <a:gd name="connsiteX89" fmla="*/ 934563 w 1138237"/>
              <a:gd name="connsiteY89" fmla="*/ 199700 h 503634"/>
              <a:gd name="connsiteX90" fmla="*/ 1013382 w 1138237"/>
              <a:gd name="connsiteY90" fmla="*/ 222213 h 503634"/>
              <a:gd name="connsiteX91" fmla="*/ 1002122 w 1138237"/>
              <a:gd name="connsiteY91" fmla="*/ 233470 h 503634"/>
              <a:gd name="connsiteX92" fmla="*/ 990862 w 1138237"/>
              <a:gd name="connsiteY92" fmla="*/ 244727 h 503634"/>
              <a:gd name="connsiteX93" fmla="*/ 1002122 w 1138237"/>
              <a:gd name="connsiteY93" fmla="*/ 244727 h 503634"/>
              <a:gd name="connsiteX94" fmla="*/ 979602 w 1138237"/>
              <a:gd name="connsiteY94" fmla="*/ 278497 h 503634"/>
              <a:gd name="connsiteX95" fmla="*/ 934563 w 1138237"/>
              <a:gd name="connsiteY95" fmla="*/ 255984 h 503634"/>
              <a:gd name="connsiteX96" fmla="*/ 968342 w 1138237"/>
              <a:gd name="connsiteY96" fmla="*/ 289754 h 503634"/>
              <a:gd name="connsiteX97" fmla="*/ 990862 w 1138237"/>
              <a:gd name="connsiteY97" fmla="*/ 278497 h 503634"/>
              <a:gd name="connsiteX98" fmla="*/ 1013382 w 1138237"/>
              <a:gd name="connsiteY98" fmla="*/ 278497 h 503634"/>
              <a:gd name="connsiteX99" fmla="*/ 1013382 w 1138237"/>
              <a:gd name="connsiteY99" fmla="*/ 267241 h 503634"/>
              <a:gd name="connsiteX100" fmla="*/ 1024641 w 1138237"/>
              <a:gd name="connsiteY100" fmla="*/ 255984 h 503634"/>
              <a:gd name="connsiteX101" fmla="*/ 1024641 w 1138237"/>
              <a:gd name="connsiteY101" fmla="*/ 258798 h 503634"/>
              <a:gd name="connsiteX102" fmla="*/ 1024641 w 1138237"/>
              <a:gd name="connsiteY102" fmla="*/ 278497 h 503634"/>
              <a:gd name="connsiteX103" fmla="*/ 1035901 w 1138237"/>
              <a:gd name="connsiteY103" fmla="*/ 267241 h 503634"/>
              <a:gd name="connsiteX104" fmla="*/ 1047161 w 1138237"/>
              <a:gd name="connsiteY104" fmla="*/ 255984 h 503634"/>
              <a:gd name="connsiteX105" fmla="*/ 1035901 w 1138237"/>
              <a:gd name="connsiteY105" fmla="*/ 278497 h 503634"/>
              <a:gd name="connsiteX106" fmla="*/ 1024641 w 1138237"/>
              <a:gd name="connsiteY106" fmla="*/ 312268 h 503634"/>
              <a:gd name="connsiteX107" fmla="*/ 1013382 w 1138237"/>
              <a:gd name="connsiteY107" fmla="*/ 301011 h 503634"/>
              <a:gd name="connsiteX108" fmla="*/ 1002122 w 1138237"/>
              <a:gd name="connsiteY108" fmla="*/ 312268 h 503634"/>
              <a:gd name="connsiteX109" fmla="*/ 1002122 w 1138237"/>
              <a:gd name="connsiteY109" fmla="*/ 301011 h 503634"/>
              <a:gd name="connsiteX110" fmla="*/ 990862 w 1138237"/>
              <a:gd name="connsiteY110" fmla="*/ 312268 h 503634"/>
              <a:gd name="connsiteX111" fmla="*/ 979602 w 1138237"/>
              <a:gd name="connsiteY111" fmla="*/ 323525 h 503634"/>
              <a:gd name="connsiteX112" fmla="*/ 945823 w 1138237"/>
              <a:gd name="connsiteY112" fmla="*/ 334782 h 503634"/>
              <a:gd name="connsiteX113" fmla="*/ 934563 w 1138237"/>
              <a:gd name="connsiteY113" fmla="*/ 346038 h 503634"/>
              <a:gd name="connsiteX114" fmla="*/ 912044 w 1138237"/>
              <a:gd name="connsiteY114" fmla="*/ 357295 h 503634"/>
              <a:gd name="connsiteX115" fmla="*/ 923303 w 1138237"/>
              <a:gd name="connsiteY115" fmla="*/ 346038 h 503634"/>
              <a:gd name="connsiteX116" fmla="*/ 912044 w 1138237"/>
              <a:gd name="connsiteY116" fmla="*/ 346038 h 503634"/>
              <a:gd name="connsiteX117" fmla="*/ 912044 w 1138237"/>
              <a:gd name="connsiteY117" fmla="*/ 357295 h 503634"/>
              <a:gd name="connsiteX118" fmla="*/ 912044 w 1138237"/>
              <a:gd name="connsiteY118" fmla="*/ 368552 h 503634"/>
              <a:gd name="connsiteX119" fmla="*/ 889524 w 1138237"/>
              <a:gd name="connsiteY119" fmla="*/ 402322 h 503634"/>
              <a:gd name="connsiteX120" fmla="*/ 867004 w 1138237"/>
              <a:gd name="connsiteY120" fmla="*/ 436093 h 503634"/>
              <a:gd name="connsiteX121" fmla="*/ 867004 w 1138237"/>
              <a:gd name="connsiteY121" fmla="*/ 469863 h 503634"/>
              <a:gd name="connsiteX122" fmla="*/ 855745 w 1138237"/>
              <a:gd name="connsiteY122" fmla="*/ 436093 h 503634"/>
              <a:gd name="connsiteX123" fmla="*/ 833225 w 1138237"/>
              <a:gd name="connsiteY123" fmla="*/ 492377 h 503634"/>
              <a:gd name="connsiteX124" fmla="*/ 799446 w 1138237"/>
              <a:gd name="connsiteY124" fmla="*/ 492377 h 503634"/>
              <a:gd name="connsiteX125" fmla="*/ 788186 w 1138237"/>
              <a:gd name="connsiteY125" fmla="*/ 503634 h 503634"/>
              <a:gd name="connsiteX126" fmla="*/ 619288 w 1138237"/>
              <a:gd name="connsiteY126" fmla="*/ 379809 h 503634"/>
              <a:gd name="connsiteX127" fmla="*/ 596769 w 1138237"/>
              <a:gd name="connsiteY127" fmla="*/ 379809 h 503634"/>
              <a:gd name="connsiteX128" fmla="*/ 585509 w 1138237"/>
              <a:gd name="connsiteY128" fmla="*/ 379809 h 503634"/>
              <a:gd name="connsiteX129" fmla="*/ 529210 w 1138237"/>
              <a:gd name="connsiteY129" fmla="*/ 391066 h 503634"/>
              <a:gd name="connsiteX130" fmla="*/ 461651 w 1138237"/>
              <a:gd name="connsiteY130" fmla="*/ 402322 h 503634"/>
              <a:gd name="connsiteX131" fmla="*/ 461651 w 1138237"/>
              <a:gd name="connsiteY131" fmla="*/ 391066 h 503634"/>
              <a:gd name="connsiteX132" fmla="*/ 439132 w 1138237"/>
              <a:gd name="connsiteY132" fmla="*/ 357295 h 503634"/>
              <a:gd name="connsiteX133" fmla="*/ 427872 w 1138237"/>
              <a:gd name="connsiteY133" fmla="*/ 357295 h 503634"/>
              <a:gd name="connsiteX134" fmla="*/ 405352 w 1138237"/>
              <a:gd name="connsiteY134" fmla="*/ 357295 h 503634"/>
              <a:gd name="connsiteX135" fmla="*/ 337794 w 1138237"/>
              <a:gd name="connsiteY135" fmla="*/ 357295 h 503634"/>
              <a:gd name="connsiteX136" fmla="*/ 258975 w 1138237"/>
              <a:gd name="connsiteY136" fmla="*/ 368552 h 503634"/>
              <a:gd name="connsiteX137" fmla="*/ 236455 w 1138237"/>
              <a:gd name="connsiteY137" fmla="*/ 379809 h 503634"/>
              <a:gd name="connsiteX138" fmla="*/ 202676 w 1138237"/>
              <a:gd name="connsiteY138" fmla="*/ 391066 h 503634"/>
              <a:gd name="connsiteX139" fmla="*/ 191416 w 1138237"/>
              <a:gd name="connsiteY139" fmla="*/ 402322 h 503634"/>
              <a:gd name="connsiteX140" fmla="*/ 180156 w 1138237"/>
              <a:gd name="connsiteY140" fmla="*/ 402322 h 503634"/>
              <a:gd name="connsiteX141" fmla="*/ 168897 w 1138237"/>
              <a:gd name="connsiteY141" fmla="*/ 413579 h 503634"/>
              <a:gd name="connsiteX142" fmla="*/ 157637 w 1138237"/>
              <a:gd name="connsiteY142" fmla="*/ 413579 h 503634"/>
              <a:gd name="connsiteX143" fmla="*/ 45039 w 1138237"/>
              <a:gd name="connsiteY143" fmla="*/ 436093 h 503634"/>
              <a:gd name="connsiteX144" fmla="*/ 0 w 1138237"/>
              <a:gd name="connsiteY144" fmla="*/ 447350 h 503634"/>
              <a:gd name="connsiteX145" fmla="*/ 0 w 1138237"/>
              <a:gd name="connsiteY145" fmla="*/ 436093 h 503634"/>
              <a:gd name="connsiteX146" fmla="*/ 0 w 1138237"/>
              <a:gd name="connsiteY146" fmla="*/ 413579 h 503634"/>
              <a:gd name="connsiteX147" fmla="*/ 11260 w 1138237"/>
              <a:gd name="connsiteY147" fmla="*/ 402322 h 503634"/>
              <a:gd name="connsiteX148" fmla="*/ 22519 w 1138237"/>
              <a:gd name="connsiteY148" fmla="*/ 402322 h 503634"/>
              <a:gd name="connsiteX149" fmla="*/ 33779 w 1138237"/>
              <a:gd name="connsiteY149" fmla="*/ 379809 h 503634"/>
              <a:gd name="connsiteX150" fmla="*/ 33779 w 1138237"/>
              <a:gd name="connsiteY150" fmla="*/ 368552 h 503634"/>
              <a:gd name="connsiteX151" fmla="*/ 56299 w 1138237"/>
              <a:gd name="connsiteY151" fmla="*/ 346038 h 503634"/>
              <a:gd name="connsiteX152" fmla="*/ 67559 w 1138237"/>
              <a:gd name="connsiteY152" fmla="*/ 346038 h 503634"/>
              <a:gd name="connsiteX153" fmla="*/ 78818 w 1138237"/>
              <a:gd name="connsiteY153" fmla="*/ 346038 h 503634"/>
              <a:gd name="connsiteX154" fmla="*/ 90078 w 1138237"/>
              <a:gd name="connsiteY154" fmla="*/ 334782 h 503634"/>
              <a:gd name="connsiteX155" fmla="*/ 112598 w 1138237"/>
              <a:gd name="connsiteY155" fmla="*/ 323525 h 503634"/>
              <a:gd name="connsiteX156" fmla="*/ 123857 w 1138237"/>
              <a:gd name="connsiteY156" fmla="*/ 312268 h 503634"/>
              <a:gd name="connsiteX157" fmla="*/ 146377 w 1138237"/>
              <a:gd name="connsiteY157" fmla="*/ 301011 h 503634"/>
              <a:gd name="connsiteX158" fmla="*/ 168897 w 1138237"/>
              <a:gd name="connsiteY158" fmla="*/ 267241 h 503634"/>
              <a:gd name="connsiteX159" fmla="*/ 180156 w 1138237"/>
              <a:gd name="connsiteY159" fmla="*/ 267241 h 503634"/>
              <a:gd name="connsiteX160" fmla="*/ 191416 w 1138237"/>
              <a:gd name="connsiteY160" fmla="*/ 244727 h 503634"/>
              <a:gd name="connsiteX161" fmla="*/ 191416 w 1138237"/>
              <a:gd name="connsiteY161" fmla="*/ 255984 h 503634"/>
              <a:gd name="connsiteX162" fmla="*/ 213936 w 1138237"/>
              <a:gd name="connsiteY162" fmla="*/ 255984 h 503634"/>
              <a:gd name="connsiteX163" fmla="*/ 213936 w 1138237"/>
              <a:gd name="connsiteY163" fmla="*/ 244727 h 503634"/>
              <a:gd name="connsiteX164" fmla="*/ 225196 w 1138237"/>
              <a:gd name="connsiteY164" fmla="*/ 244727 h 503634"/>
              <a:gd name="connsiteX165" fmla="*/ 236455 w 1138237"/>
              <a:gd name="connsiteY165" fmla="*/ 233470 h 503634"/>
              <a:gd name="connsiteX166" fmla="*/ 247715 w 1138237"/>
              <a:gd name="connsiteY166" fmla="*/ 222213 h 503634"/>
              <a:gd name="connsiteX167" fmla="*/ 258975 w 1138237"/>
              <a:gd name="connsiteY167" fmla="*/ 222213 h 503634"/>
              <a:gd name="connsiteX168" fmla="*/ 281495 w 1138237"/>
              <a:gd name="connsiteY168" fmla="*/ 199700 h 503634"/>
              <a:gd name="connsiteX169" fmla="*/ 281495 w 1138237"/>
              <a:gd name="connsiteY169" fmla="*/ 188443 h 503634"/>
              <a:gd name="connsiteX170" fmla="*/ 304014 w 1138237"/>
              <a:gd name="connsiteY170" fmla="*/ 165929 h 503634"/>
              <a:gd name="connsiteX171" fmla="*/ 304014 w 1138237"/>
              <a:gd name="connsiteY171" fmla="*/ 154673 h 503634"/>
              <a:gd name="connsiteX172" fmla="*/ 304014 w 1138237"/>
              <a:gd name="connsiteY172" fmla="*/ 132159 h 503634"/>
              <a:gd name="connsiteX173" fmla="*/ 1024641 w 1138237"/>
              <a:gd name="connsiteY173" fmla="*/ 8334 h 503634"/>
              <a:gd name="connsiteX174" fmla="*/ 1030387 w 1138237"/>
              <a:gd name="connsiteY174" fmla="*/ 3647 h 503634"/>
              <a:gd name="connsiteX175" fmla="*/ 1031082 w 1138237"/>
              <a:gd name="connsiteY175" fmla="*/ 4168 h 503634"/>
              <a:gd name="connsiteX176" fmla="*/ 1025527 w 1138237"/>
              <a:gd name="connsiteY176" fmla="*/ 8334 h 503634"/>
              <a:gd name="connsiteX177" fmla="*/ 1025525 w 1138237"/>
              <a:gd name="connsiteY177" fmla="*/ 8335 h 503634"/>
              <a:gd name="connsiteX178" fmla="*/ 1025526 w 1138237"/>
              <a:gd name="connsiteY178" fmla="*/ 8334 h 503634"/>
              <a:gd name="connsiteX179" fmla="*/ 1036638 w 1138237"/>
              <a:gd name="connsiteY179" fmla="*/ 0 h 503634"/>
              <a:gd name="connsiteX180" fmla="*/ 1047750 w 1138237"/>
              <a:gd name="connsiteY180" fmla="*/ 8335 h 503634"/>
              <a:gd name="connsiteX181" fmla="*/ 1036638 w 1138237"/>
              <a:gd name="connsiteY181" fmla="*/ 8335 h 503634"/>
              <a:gd name="connsiteX182" fmla="*/ 1036635 w 1138237"/>
              <a:gd name="connsiteY182" fmla="*/ 8334 h 503634"/>
              <a:gd name="connsiteX183" fmla="*/ 1031776 w 1138237"/>
              <a:gd name="connsiteY183" fmla="*/ 6772 h 503634"/>
              <a:gd name="connsiteX184" fmla="*/ 1031082 w 1138237"/>
              <a:gd name="connsiteY184" fmla="*/ 4168 h 50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138237" h="503634">
                <a:moveTo>
                  <a:pt x="912812" y="379810"/>
                </a:moveTo>
                <a:cubicBezTo>
                  <a:pt x="901700" y="390922"/>
                  <a:pt x="890587" y="402035"/>
                  <a:pt x="890587" y="402035"/>
                </a:cubicBezTo>
                <a:cubicBezTo>
                  <a:pt x="890587" y="402035"/>
                  <a:pt x="901700" y="379810"/>
                  <a:pt x="912812" y="379810"/>
                </a:cubicBezTo>
                <a:close/>
                <a:moveTo>
                  <a:pt x="923924" y="368697"/>
                </a:moveTo>
                <a:cubicBezTo>
                  <a:pt x="923924" y="368697"/>
                  <a:pt x="912812" y="379810"/>
                  <a:pt x="912812" y="379810"/>
                </a:cubicBezTo>
                <a:cubicBezTo>
                  <a:pt x="912812" y="368697"/>
                  <a:pt x="923924" y="368697"/>
                  <a:pt x="923924" y="368697"/>
                </a:cubicBezTo>
                <a:close/>
                <a:moveTo>
                  <a:pt x="1068586" y="250428"/>
                </a:moveTo>
                <a:lnTo>
                  <a:pt x="1062161" y="254248"/>
                </a:lnTo>
                <a:cubicBezTo>
                  <a:pt x="1060251" y="255290"/>
                  <a:pt x="1058862" y="255985"/>
                  <a:pt x="1058862" y="255985"/>
                </a:cubicBezTo>
                <a:close/>
                <a:moveTo>
                  <a:pt x="1069975" y="244872"/>
                </a:moveTo>
                <a:cubicBezTo>
                  <a:pt x="1072753" y="244872"/>
                  <a:pt x="1073447" y="245566"/>
                  <a:pt x="1072927" y="246608"/>
                </a:cubicBezTo>
                <a:lnTo>
                  <a:pt x="1068586" y="250428"/>
                </a:lnTo>
                <a:close/>
                <a:moveTo>
                  <a:pt x="1092993" y="222647"/>
                </a:moveTo>
                <a:cubicBezTo>
                  <a:pt x="1092993" y="222647"/>
                  <a:pt x="1092993" y="222647"/>
                  <a:pt x="1104899" y="222647"/>
                </a:cubicBezTo>
                <a:cubicBezTo>
                  <a:pt x="1104899" y="222647"/>
                  <a:pt x="1081087" y="244872"/>
                  <a:pt x="1081087" y="233759"/>
                </a:cubicBezTo>
                <a:cubicBezTo>
                  <a:pt x="1081087" y="233759"/>
                  <a:pt x="1081087" y="233759"/>
                  <a:pt x="1092993" y="222647"/>
                </a:cubicBezTo>
                <a:close/>
                <a:moveTo>
                  <a:pt x="1122437" y="118401"/>
                </a:moveTo>
                <a:cubicBezTo>
                  <a:pt x="1127125" y="120517"/>
                  <a:pt x="1127125" y="135334"/>
                  <a:pt x="1127125" y="143801"/>
                </a:cubicBezTo>
                <a:cubicBezTo>
                  <a:pt x="1138237" y="155089"/>
                  <a:pt x="1138237" y="166378"/>
                  <a:pt x="1138237" y="177667"/>
                </a:cubicBezTo>
                <a:cubicBezTo>
                  <a:pt x="1138237" y="188956"/>
                  <a:pt x="1138237" y="200245"/>
                  <a:pt x="1138237" y="200245"/>
                </a:cubicBezTo>
                <a:cubicBezTo>
                  <a:pt x="1127125" y="211534"/>
                  <a:pt x="1116012" y="211534"/>
                  <a:pt x="1116012" y="211534"/>
                </a:cubicBezTo>
                <a:cubicBezTo>
                  <a:pt x="1116012" y="200245"/>
                  <a:pt x="1127125" y="200245"/>
                  <a:pt x="1127125" y="200245"/>
                </a:cubicBezTo>
                <a:cubicBezTo>
                  <a:pt x="1127125" y="188956"/>
                  <a:pt x="1127125" y="177667"/>
                  <a:pt x="1127125" y="166378"/>
                </a:cubicBezTo>
                <a:cubicBezTo>
                  <a:pt x="1127125" y="143801"/>
                  <a:pt x="1116012" y="121223"/>
                  <a:pt x="1116012" y="121223"/>
                </a:cubicBezTo>
                <a:cubicBezTo>
                  <a:pt x="1118790" y="118401"/>
                  <a:pt x="1120874" y="117695"/>
                  <a:pt x="1122437" y="118401"/>
                </a:cubicBezTo>
                <a:close/>
                <a:moveTo>
                  <a:pt x="1055622" y="62583"/>
                </a:moveTo>
                <a:lnTo>
                  <a:pt x="1058421" y="64618"/>
                </a:lnTo>
                <a:cubicBezTo>
                  <a:pt x="1058421" y="64618"/>
                  <a:pt x="1058421" y="75875"/>
                  <a:pt x="1058421" y="75875"/>
                </a:cubicBezTo>
                <a:close/>
                <a:moveTo>
                  <a:pt x="1047750" y="8334"/>
                </a:moveTo>
                <a:cubicBezTo>
                  <a:pt x="1059127" y="19623"/>
                  <a:pt x="1059127" y="42201"/>
                  <a:pt x="1081881" y="64778"/>
                </a:cubicBezTo>
                <a:cubicBezTo>
                  <a:pt x="1081881" y="76067"/>
                  <a:pt x="1116012" y="98645"/>
                  <a:pt x="1104635" y="109934"/>
                </a:cubicBezTo>
                <a:cubicBezTo>
                  <a:pt x="1104635" y="109934"/>
                  <a:pt x="1104635" y="98645"/>
                  <a:pt x="1093258" y="98645"/>
                </a:cubicBezTo>
                <a:cubicBezTo>
                  <a:pt x="1093258" y="87356"/>
                  <a:pt x="1081881" y="87356"/>
                  <a:pt x="1081881" y="87356"/>
                </a:cubicBezTo>
                <a:cubicBezTo>
                  <a:pt x="1093258" y="76067"/>
                  <a:pt x="1081881" y="76067"/>
                  <a:pt x="1070504" y="64778"/>
                </a:cubicBezTo>
                <a:cubicBezTo>
                  <a:pt x="1070504" y="53489"/>
                  <a:pt x="1070504" y="53489"/>
                  <a:pt x="1059127" y="42201"/>
                </a:cubicBezTo>
                <a:cubicBezTo>
                  <a:pt x="1059127" y="30912"/>
                  <a:pt x="1047750" y="19623"/>
                  <a:pt x="1047750" y="8334"/>
                </a:cubicBezTo>
                <a:close/>
                <a:moveTo>
                  <a:pt x="1024641" y="8334"/>
                </a:moveTo>
                <a:cubicBezTo>
                  <a:pt x="1024641" y="19591"/>
                  <a:pt x="1024641" y="19591"/>
                  <a:pt x="1035901" y="30848"/>
                </a:cubicBezTo>
                <a:cubicBezTo>
                  <a:pt x="1035901" y="30848"/>
                  <a:pt x="1035901" y="30848"/>
                  <a:pt x="1047161" y="30848"/>
                </a:cubicBezTo>
                <a:cubicBezTo>
                  <a:pt x="1047161" y="36476"/>
                  <a:pt x="1049976" y="42104"/>
                  <a:pt x="1052791" y="49140"/>
                </a:cubicBezTo>
                <a:lnTo>
                  <a:pt x="1055622" y="62583"/>
                </a:lnTo>
                <a:lnTo>
                  <a:pt x="1043177" y="53534"/>
                </a:lnTo>
                <a:lnTo>
                  <a:pt x="1035901" y="42104"/>
                </a:lnTo>
                <a:cubicBezTo>
                  <a:pt x="1035901" y="47733"/>
                  <a:pt x="1038716" y="50547"/>
                  <a:pt x="1042939" y="53361"/>
                </a:cubicBezTo>
                <a:lnTo>
                  <a:pt x="1043177" y="53534"/>
                </a:lnTo>
                <a:lnTo>
                  <a:pt x="1045754" y="57582"/>
                </a:lnTo>
                <a:cubicBezTo>
                  <a:pt x="1049976" y="61804"/>
                  <a:pt x="1052791" y="64618"/>
                  <a:pt x="1047161" y="64618"/>
                </a:cubicBezTo>
                <a:cubicBezTo>
                  <a:pt x="1035901" y="64618"/>
                  <a:pt x="1035901" y="64618"/>
                  <a:pt x="1024641" y="53361"/>
                </a:cubicBezTo>
                <a:cubicBezTo>
                  <a:pt x="1013382" y="53361"/>
                  <a:pt x="1013382" y="53361"/>
                  <a:pt x="1002122" y="53361"/>
                </a:cubicBezTo>
                <a:cubicBezTo>
                  <a:pt x="1002122" y="53361"/>
                  <a:pt x="1024641" y="53361"/>
                  <a:pt x="1024641" y="64618"/>
                </a:cubicBezTo>
                <a:cubicBezTo>
                  <a:pt x="1024641" y="75875"/>
                  <a:pt x="1002122" y="64618"/>
                  <a:pt x="1002122" y="75875"/>
                </a:cubicBezTo>
                <a:cubicBezTo>
                  <a:pt x="1013382" y="75875"/>
                  <a:pt x="1024641" y="87132"/>
                  <a:pt x="1013382" y="87132"/>
                </a:cubicBezTo>
                <a:lnTo>
                  <a:pt x="994158" y="81641"/>
                </a:lnTo>
                <a:lnTo>
                  <a:pt x="990862" y="75875"/>
                </a:lnTo>
                <a:cubicBezTo>
                  <a:pt x="985232" y="75875"/>
                  <a:pt x="988047" y="78689"/>
                  <a:pt x="993677" y="81503"/>
                </a:cubicBezTo>
                <a:lnTo>
                  <a:pt x="994158" y="81641"/>
                </a:lnTo>
                <a:lnTo>
                  <a:pt x="996492" y="85725"/>
                </a:lnTo>
                <a:cubicBezTo>
                  <a:pt x="999307" y="87132"/>
                  <a:pt x="1002122" y="87132"/>
                  <a:pt x="1002122" y="87132"/>
                </a:cubicBezTo>
                <a:cubicBezTo>
                  <a:pt x="1002122" y="87132"/>
                  <a:pt x="990862" y="98388"/>
                  <a:pt x="979602" y="98388"/>
                </a:cubicBezTo>
                <a:cubicBezTo>
                  <a:pt x="979602" y="109645"/>
                  <a:pt x="968342" y="98388"/>
                  <a:pt x="968342" y="98388"/>
                </a:cubicBezTo>
                <a:cubicBezTo>
                  <a:pt x="957083" y="109645"/>
                  <a:pt x="957083" y="98388"/>
                  <a:pt x="945823" y="87132"/>
                </a:cubicBezTo>
                <a:cubicBezTo>
                  <a:pt x="945823" y="87132"/>
                  <a:pt x="945823" y="81503"/>
                  <a:pt x="945823" y="77282"/>
                </a:cubicBezTo>
                <a:lnTo>
                  <a:pt x="945823" y="75875"/>
                </a:lnTo>
                <a:cubicBezTo>
                  <a:pt x="934563" y="87132"/>
                  <a:pt x="945823" y="87132"/>
                  <a:pt x="945823" y="98388"/>
                </a:cubicBezTo>
                <a:cubicBezTo>
                  <a:pt x="945823" y="98388"/>
                  <a:pt x="957083" y="120902"/>
                  <a:pt x="957083" y="120902"/>
                </a:cubicBezTo>
                <a:cubicBezTo>
                  <a:pt x="957083" y="120902"/>
                  <a:pt x="979602" y="120902"/>
                  <a:pt x="990862" y="109645"/>
                </a:cubicBezTo>
                <a:cubicBezTo>
                  <a:pt x="990862" y="109645"/>
                  <a:pt x="1013382" y="120902"/>
                  <a:pt x="1013382" y="109645"/>
                </a:cubicBezTo>
                <a:cubicBezTo>
                  <a:pt x="1013382" y="98388"/>
                  <a:pt x="1013382" y="98388"/>
                  <a:pt x="1024641" y="98388"/>
                </a:cubicBezTo>
                <a:cubicBezTo>
                  <a:pt x="1035901" y="98388"/>
                  <a:pt x="1035901" y="98388"/>
                  <a:pt x="1035901" y="98388"/>
                </a:cubicBezTo>
                <a:cubicBezTo>
                  <a:pt x="1047161" y="98388"/>
                  <a:pt x="1035901" y="132159"/>
                  <a:pt x="1035901" y="132159"/>
                </a:cubicBezTo>
                <a:cubicBezTo>
                  <a:pt x="1035901" y="132159"/>
                  <a:pt x="1047161" y="132159"/>
                  <a:pt x="1047161" y="132159"/>
                </a:cubicBezTo>
                <a:cubicBezTo>
                  <a:pt x="1047161" y="143416"/>
                  <a:pt x="1035901" y="143416"/>
                  <a:pt x="1047161" y="154673"/>
                </a:cubicBezTo>
                <a:cubicBezTo>
                  <a:pt x="1047161" y="154673"/>
                  <a:pt x="1058421" y="143416"/>
                  <a:pt x="1058421" y="132159"/>
                </a:cubicBezTo>
                <a:cubicBezTo>
                  <a:pt x="1058421" y="132159"/>
                  <a:pt x="1058421" y="120902"/>
                  <a:pt x="1058421" y="120902"/>
                </a:cubicBezTo>
                <a:cubicBezTo>
                  <a:pt x="1058421" y="109645"/>
                  <a:pt x="1058421" y="109645"/>
                  <a:pt x="1069681" y="109645"/>
                </a:cubicBezTo>
                <a:cubicBezTo>
                  <a:pt x="1069681" y="109645"/>
                  <a:pt x="1069681" y="104017"/>
                  <a:pt x="1069681" y="99795"/>
                </a:cubicBezTo>
                <a:lnTo>
                  <a:pt x="1069681" y="98388"/>
                </a:lnTo>
                <a:cubicBezTo>
                  <a:pt x="1080940" y="109645"/>
                  <a:pt x="1092200" y="109645"/>
                  <a:pt x="1092200" y="132159"/>
                </a:cubicBezTo>
                <a:cubicBezTo>
                  <a:pt x="1092200" y="143416"/>
                  <a:pt x="1092200" y="143416"/>
                  <a:pt x="1092200" y="143416"/>
                </a:cubicBezTo>
                <a:cubicBezTo>
                  <a:pt x="1080940" y="154673"/>
                  <a:pt x="1069681" y="143416"/>
                  <a:pt x="1069681" y="154673"/>
                </a:cubicBezTo>
                <a:cubicBezTo>
                  <a:pt x="1069681" y="165929"/>
                  <a:pt x="1069681" y="188443"/>
                  <a:pt x="1058421" y="199700"/>
                </a:cubicBezTo>
                <a:cubicBezTo>
                  <a:pt x="1047161" y="210957"/>
                  <a:pt x="1035901" y="199700"/>
                  <a:pt x="1024641" y="199700"/>
                </a:cubicBezTo>
                <a:cubicBezTo>
                  <a:pt x="1013382" y="199700"/>
                  <a:pt x="1013382" y="199700"/>
                  <a:pt x="1013382" y="188443"/>
                </a:cubicBezTo>
                <a:cubicBezTo>
                  <a:pt x="1013382" y="188443"/>
                  <a:pt x="1013382" y="199700"/>
                  <a:pt x="1013382" y="199700"/>
                </a:cubicBezTo>
                <a:cubicBezTo>
                  <a:pt x="1013382" y="199700"/>
                  <a:pt x="979602" y="188443"/>
                  <a:pt x="990862" y="177186"/>
                </a:cubicBezTo>
                <a:cubicBezTo>
                  <a:pt x="1002122" y="177186"/>
                  <a:pt x="979602" y="177186"/>
                  <a:pt x="990862" y="188443"/>
                </a:cubicBezTo>
                <a:lnTo>
                  <a:pt x="990862" y="199700"/>
                </a:lnTo>
                <a:cubicBezTo>
                  <a:pt x="979602" y="199700"/>
                  <a:pt x="979602" y="199700"/>
                  <a:pt x="968342" y="199700"/>
                </a:cubicBezTo>
                <a:cubicBezTo>
                  <a:pt x="968342" y="210957"/>
                  <a:pt x="957083" y="199700"/>
                  <a:pt x="957083" y="199700"/>
                </a:cubicBezTo>
                <a:cubicBezTo>
                  <a:pt x="945823" y="199700"/>
                  <a:pt x="934563" y="199700"/>
                  <a:pt x="934563" y="199700"/>
                </a:cubicBezTo>
                <a:cubicBezTo>
                  <a:pt x="957083" y="210957"/>
                  <a:pt x="990862" y="210957"/>
                  <a:pt x="1013382" y="222213"/>
                </a:cubicBezTo>
                <a:cubicBezTo>
                  <a:pt x="1013382" y="222213"/>
                  <a:pt x="1013382" y="233470"/>
                  <a:pt x="1002122" y="233470"/>
                </a:cubicBezTo>
                <a:cubicBezTo>
                  <a:pt x="990862" y="233470"/>
                  <a:pt x="990862" y="233470"/>
                  <a:pt x="990862" y="244727"/>
                </a:cubicBezTo>
                <a:cubicBezTo>
                  <a:pt x="990862" y="244727"/>
                  <a:pt x="1002122" y="244727"/>
                  <a:pt x="1002122" y="244727"/>
                </a:cubicBezTo>
                <a:cubicBezTo>
                  <a:pt x="1013382" y="244727"/>
                  <a:pt x="990862" y="278497"/>
                  <a:pt x="979602" y="278497"/>
                </a:cubicBezTo>
                <a:cubicBezTo>
                  <a:pt x="968342" y="278497"/>
                  <a:pt x="934563" y="255984"/>
                  <a:pt x="934563" y="255984"/>
                </a:cubicBezTo>
                <a:cubicBezTo>
                  <a:pt x="945823" y="267241"/>
                  <a:pt x="957083" y="289754"/>
                  <a:pt x="968342" y="289754"/>
                </a:cubicBezTo>
                <a:cubicBezTo>
                  <a:pt x="979602" y="289754"/>
                  <a:pt x="990862" y="278497"/>
                  <a:pt x="990862" y="278497"/>
                </a:cubicBezTo>
                <a:cubicBezTo>
                  <a:pt x="1002122" y="278497"/>
                  <a:pt x="1002122" y="278497"/>
                  <a:pt x="1013382" y="278497"/>
                </a:cubicBezTo>
                <a:cubicBezTo>
                  <a:pt x="1013382" y="278497"/>
                  <a:pt x="1013382" y="267241"/>
                  <a:pt x="1013382" y="267241"/>
                </a:cubicBezTo>
                <a:cubicBezTo>
                  <a:pt x="1024641" y="267241"/>
                  <a:pt x="1024641" y="255984"/>
                  <a:pt x="1024641" y="255984"/>
                </a:cubicBezTo>
                <a:lnTo>
                  <a:pt x="1024641" y="258798"/>
                </a:lnTo>
                <a:cubicBezTo>
                  <a:pt x="1024641" y="264426"/>
                  <a:pt x="1024641" y="272869"/>
                  <a:pt x="1024641" y="278497"/>
                </a:cubicBezTo>
                <a:cubicBezTo>
                  <a:pt x="1024641" y="278497"/>
                  <a:pt x="1035901" y="278497"/>
                  <a:pt x="1035901" y="267241"/>
                </a:cubicBezTo>
                <a:cubicBezTo>
                  <a:pt x="1035901" y="267241"/>
                  <a:pt x="1035901" y="255984"/>
                  <a:pt x="1047161" y="255984"/>
                </a:cubicBezTo>
                <a:cubicBezTo>
                  <a:pt x="1047161" y="267241"/>
                  <a:pt x="1047161" y="278497"/>
                  <a:pt x="1035901" y="278497"/>
                </a:cubicBezTo>
                <a:cubicBezTo>
                  <a:pt x="1035901" y="289754"/>
                  <a:pt x="1024641" y="301011"/>
                  <a:pt x="1024641" y="312268"/>
                </a:cubicBezTo>
                <a:cubicBezTo>
                  <a:pt x="1024641" y="312268"/>
                  <a:pt x="1013382" y="301011"/>
                  <a:pt x="1013382" y="301011"/>
                </a:cubicBezTo>
                <a:cubicBezTo>
                  <a:pt x="1002122" y="312268"/>
                  <a:pt x="1013382" y="323525"/>
                  <a:pt x="1002122" y="312268"/>
                </a:cubicBezTo>
                <a:cubicBezTo>
                  <a:pt x="1002122" y="312268"/>
                  <a:pt x="1002122" y="312268"/>
                  <a:pt x="1002122" y="301011"/>
                </a:cubicBezTo>
                <a:cubicBezTo>
                  <a:pt x="1002122" y="301011"/>
                  <a:pt x="990862" y="312268"/>
                  <a:pt x="990862" y="312268"/>
                </a:cubicBezTo>
                <a:cubicBezTo>
                  <a:pt x="990862" y="323525"/>
                  <a:pt x="979602" y="323525"/>
                  <a:pt x="979602" y="323525"/>
                </a:cubicBezTo>
                <a:cubicBezTo>
                  <a:pt x="968342" y="323525"/>
                  <a:pt x="957083" y="334782"/>
                  <a:pt x="945823" y="334782"/>
                </a:cubicBezTo>
                <a:cubicBezTo>
                  <a:pt x="934563" y="323525"/>
                  <a:pt x="934563" y="334782"/>
                  <a:pt x="934563" y="346038"/>
                </a:cubicBezTo>
                <a:cubicBezTo>
                  <a:pt x="923303" y="357295"/>
                  <a:pt x="923303" y="357295"/>
                  <a:pt x="912044" y="357295"/>
                </a:cubicBezTo>
                <a:cubicBezTo>
                  <a:pt x="912044" y="357295"/>
                  <a:pt x="923303" y="346038"/>
                  <a:pt x="923303" y="346038"/>
                </a:cubicBezTo>
                <a:cubicBezTo>
                  <a:pt x="912044" y="346038"/>
                  <a:pt x="900784" y="334782"/>
                  <a:pt x="912044" y="346038"/>
                </a:cubicBezTo>
                <a:cubicBezTo>
                  <a:pt x="912044" y="346038"/>
                  <a:pt x="912044" y="357295"/>
                  <a:pt x="912044" y="357295"/>
                </a:cubicBezTo>
                <a:cubicBezTo>
                  <a:pt x="912044" y="368552"/>
                  <a:pt x="923303" y="368552"/>
                  <a:pt x="912044" y="368552"/>
                </a:cubicBezTo>
                <a:cubicBezTo>
                  <a:pt x="900784" y="379809"/>
                  <a:pt x="889524" y="391066"/>
                  <a:pt x="889524" y="402322"/>
                </a:cubicBezTo>
                <a:cubicBezTo>
                  <a:pt x="878264" y="413579"/>
                  <a:pt x="878264" y="424836"/>
                  <a:pt x="867004" y="436093"/>
                </a:cubicBezTo>
                <a:cubicBezTo>
                  <a:pt x="867004" y="447350"/>
                  <a:pt x="867004" y="469863"/>
                  <a:pt x="867004" y="469863"/>
                </a:cubicBezTo>
                <a:cubicBezTo>
                  <a:pt x="867004" y="481120"/>
                  <a:pt x="855745" y="424836"/>
                  <a:pt x="855745" y="436093"/>
                </a:cubicBezTo>
                <a:cubicBezTo>
                  <a:pt x="855745" y="458607"/>
                  <a:pt x="867004" y="492377"/>
                  <a:pt x="833225" y="492377"/>
                </a:cubicBezTo>
                <a:cubicBezTo>
                  <a:pt x="821965" y="492377"/>
                  <a:pt x="810705" y="492377"/>
                  <a:pt x="799446" y="492377"/>
                </a:cubicBezTo>
                <a:cubicBezTo>
                  <a:pt x="799446" y="492377"/>
                  <a:pt x="788186" y="503634"/>
                  <a:pt x="788186" y="503634"/>
                </a:cubicBezTo>
                <a:cubicBezTo>
                  <a:pt x="754406" y="481120"/>
                  <a:pt x="664328" y="413579"/>
                  <a:pt x="619288" y="379809"/>
                </a:cubicBezTo>
                <a:cubicBezTo>
                  <a:pt x="608029" y="379809"/>
                  <a:pt x="596769" y="379809"/>
                  <a:pt x="596769" y="379809"/>
                </a:cubicBezTo>
                <a:cubicBezTo>
                  <a:pt x="596769" y="379809"/>
                  <a:pt x="596769" y="379809"/>
                  <a:pt x="585509" y="379809"/>
                </a:cubicBezTo>
                <a:cubicBezTo>
                  <a:pt x="562989" y="379809"/>
                  <a:pt x="551730" y="391066"/>
                  <a:pt x="529210" y="391066"/>
                </a:cubicBezTo>
                <a:cubicBezTo>
                  <a:pt x="506690" y="391066"/>
                  <a:pt x="484171" y="391066"/>
                  <a:pt x="461651" y="402322"/>
                </a:cubicBezTo>
                <a:cubicBezTo>
                  <a:pt x="461651" y="391066"/>
                  <a:pt x="461651" y="391066"/>
                  <a:pt x="461651" y="391066"/>
                </a:cubicBezTo>
                <a:cubicBezTo>
                  <a:pt x="461651" y="379809"/>
                  <a:pt x="450392" y="368552"/>
                  <a:pt x="439132" y="357295"/>
                </a:cubicBezTo>
                <a:cubicBezTo>
                  <a:pt x="439132" y="357295"/>
                  <a:pt x="439132" y="357295"/>
                  <a:pt x="427872" y="357295"/>
                </a:cubicBezTo>
                <a:cubicBezTo>
                  <a:pt x="416612" y="357295"/>
                  <a:pt x="416612" y="357295"/>
                  <a:pt x="405352" y="357295"/>
                </a:cubicBezTo>
                <a:cubicBezTo>
                  <a:pt x="405352" y="357295"/>
                  <a:pt x="371573" y="357295"/>
                  <a:pt x="337794" y="357295"/>
                </a:cubicBezTo>
                <a:cubicBezTo>
                  <a:pt x="304014" y="368552"/>
                  <a:pt x="281495" y="368552"/>
                  <a:pt x="258975" y="368552"/>
                </a:cubicBezTo>
                <a:cubicBezTo>
                  <a:pt x="247715" y="368552"/>
                  <a:pt x="247715" y="368552"/>
                  <a:pt x="236455" y="379809"/>
                </a:cubicBezTo>
                <a:cubicBezTo>
                  <a:pt x="225196" y="379809"/>
                  <a:pt x="213936" y="379809"/>
                  <a:pt x="202676" y="391066"/>
                </a:cubicBezTo>
                <a:cubicBezTo>
                  <a:pt x="202676" y="402322"/>
                  <a:pt x="191416" y="402322"/>
                  <a:pt x="191416" y="402322"/>
                </a:cubicBezTo>
                <a:cubicBezTo>
                  <a:pt x="191416" y="402322"/>
                  <a:pt x="180156" y="402322"/>
                  <a:pt x="180156" y="402322"/>
                </a:cubicBezTo>
                <a:cubicBezTo>
                  <a:pt x="180156" y="402322"/>
                  <a:pt x="168897" y="413579"/>
                  <a:pt x="168897" y="413579"/>
                </a:cubicBezTo>
                <a:cubicBezTo>
                  <a:pt x="157637" y="413579"/>
                  <a:pt x="157637" y="413579"/>
                  <a:pt x="157637" y="413579"/>
                </a:cubicBezTo>
                <a:cubicBezTo>
                  <a:pt x="135117" y="424836"/>
                  <a:pt x="90078" y="424836"/>
                  <a:pt x="45039" y="436093"/>
                </a:cubicBezTo>
                <a:cubicBezTo>
                  <a:pt x="22519" y="436093"/>
                  <a:pt x="11260" y="436093"/>
                  <a:pt x="0" y="447350"/>
                </a:cubicBezTo>
                <a:cubicBezTo>
                  <a:pt x="0" y="436093"/>
                  <a:pt x="0" y="436093"/>
                  <a:pt x="0" y="436093"/>
                </a:cubicBezTo>
                <a:cubicBezTo>
                  <a:pt x="0" y="424836"/>
                  <a:pt x="0" y="424836"/>
                  <a:pt x="0" y="413579"/>
                </a:cubicBezTo>
                <a:cubicBezTo>
                  <a:pt x="0" y="413579"/>
                  <a:pt x="0" y="402322"/>
                  <a:pt x="11260" y="402322"/>
                </a:cubicBezTo>
                <a:cubicBezTo>
                  <a:pt x="11260" y="402322"/>
                  <a:pt x="22519" y="402322"/>
                  <a:pt x="22519" y="402322"/>
                </a:cubicBezTo>
                <a:cubicBezTo>
                  <a:pt x="33779" y="391066"/>
                  <a:pt x="33779" y="379809"/>
                  <a:pt x="33779" y="379809"/>
                </a:cubicBezTo>
                <a:cubicBezTo>
                  <a:pt x="33779" y="368552"/>
                  <a:pt x="33779" y="368552"/>
                  <a:pt x="33779" y="368552"/>
                </a:cubicBezTo>
                <a:cubicBezTo>
                  <a:pt x="45039" y="357295"/>
                  <a:pt x="45039" y="357295"/>
                  <a:pt x="56299" y="346038"/>
                </a:cubicBezTo>
                <a:cubicBezTo>
                  <a:pt x="56299" y="346038"/>
                  <a:pt x="56299" y="346038"/>
                  <a:pt x="67559" y="346038"/>
                </a:cubicBezTo>
                <a:cubicBezTo>
                  <a:pt x="67559" y="346038"/>
                  <a:pt x="67559" y="346038"/>
                  <a:pt x="78818" y="346038"/>
                </a:cubicBezTo>
                <a:cubicBezTo>
                  <a:pt x="78818" y="346038"/>
                  <a:pt x="90078" y="346038"/>
                  <a:pt x="90078" y="334782"/>
                </a:cubicBezTo>
                <a:cubicBezTo>
                  <a:pt x="101338" y="334782"/>
                  <a:pt x="101338" y="323525"/>
                  <a:pt x="112598" y="323525"/>
                </a:cubicBezTo>
                <a:cubicBezTo>
                  <a:pt x="112598" y="323525"/>
                  <a:pt x="112598" y="312268"/>
                  <a:pt x="123857" y="312268"/>
                </a:cubicBezTo>
                <a:cubicBezTo>
                  <a:pt x="135117" y="301011"/>
                  <a:pt x="135117" y="301011"/>
                  <a:pt x="146377" y="301011"/>
                </a:cubicBezTo>
                <a:cubicBezTo>
                  <a:pt x="157637" y="301011"/>
                  <a:pt x="157637" y="278497"/>
                  <a:pt x="168897" y="267241"/>
                </a:cubicBezTo>
                <a:cubicBezTo>
                  <a:pt x="168897" y="267241"/>
                  <a:pt x="168897" y="267241"/>
                  <a:pt x="180156" y="267241"/>
                </a:cubicBezTo>
                <a:cubicBezTo>
                  <a:pt x="180156" y="255984"/>
                  <a:pt x="180156" y="244727"/>
                  <a:pt x="191416" y="244727"/>
                </a:cubicBezTo>
                <a:cubicBezTo>
                  <a:pt x="191416" y="244727"/>
                  <a:pt x="191416" y="255984"/>
                  <a:pt x="191416" y="255984"/>
                </a:cubicBezTo>
                <a:cubicBezTo>
                  <a:pt x="202676" y="255984"/>
                  <a:pt x="213936" y="255984"/>
                  <a:pt x="213936" y="255984"/>
                </a:cubicBezTo>
                <a:cubicBezTo>
                  <a:pt x="213936" y="255984"/>
                  <a:pt x="213936" y="244727"/>
                  <a:pt x="213936" y="244727"/>
                </a:cubicBezTo>
                <a:cubicBezTo>
                  <a:pt x="213936" y="244727"/>
                  <a:pt x="225196" y="244727"/>
                  <a:pt x="225196" y="244727"/>
                </a:cubicBezTo>
                <a:cubicBezTo>
                  <a:pt x="225196" y="233470"/>
                  <a:pt x="225196" y="233470"/>
                  <a:pt x="236455" y="233470"/>
                </a:cubicBezTo>
                <a:cubicBezTo>
                  <a:pt x="236455" y="222213"/>
                  <a:pt x="247715" y="222213"/>
                  <a:pt x="247715" y="222213"/>
                </a:cubicBezTo>
                <a:cubicBezTo>
                  <a:pt x="258975" y="222213"/>
                  <a:pt x="258975" y="222213"/>
                  <a:pt x="258975" y="222213"/>
                </a:cubicBezTo>
                <a:cubicBezTo>
                  <a:pt x="270235" y="222213"/>
                  <a:pt x="270235" y="210957"/>
                  <a:pt x="281495" y="199700"/>
                </a:cubicBezTo>
                <a:cubicBezTo>
                  <a:pt x="281495" y="199700"/>
                  <a:pt x="281495" y="188443"/>
                  <a:pt x="281495" y="188443"/>
                </a:cubicBezTo>
                <a:cubicBezTo>
                  <a:pt x="304014" y="177186"/>
                  <a:pt x="304014" y="177186"/>
                  <a:pt x="304014" y="165929"/>
                </a:cubicBezTo>
                <a:cubicBezTo>
                  <a:pt x="304014" y="165929"/>
                  <a:pt x="304014" y="165929"/>
                  <a:pt x="304014" y="154673"/>
                </a:cubicBezTo>
                <a:cubicBezTo>
                  <a:pt x="304014" y="143416"/>
                  <a:pt x="304014" y="143416"/>
                  <a:pt x="304014" y="132159"/>
                </a:cubicBezTo>
                <a:cubicBezTo>
                  <a:pt x="450392" y="120902"/>
                  <a:pt x="900784" y="30848"/>
                  <a:pt x="1024641" y="8334"/>
                </a:cubicBezTo>
                <a:close/>
                <a:moveTo>
                  <a:pt x="1030387" y="3647"/>
                </a:moveTo>
                <a:cubicBezTo>
                  <a:pt x="1031082" y="3126"/>
                  <a:pt x="1031082" y="3473"/>
                  <a:pt x="1031082" y="4168"/>
                </a:cubicBezTo>
                <a:lnTo>
                  <a:pt x="1025527" y="8334"/>
                </a:lnTo>
                <a:lnTo>
                  <a:pt x="1025525" y="8335"/>
                </a:lnTo>
                <a:lnTo>
                  <a:pt x="1025526" y="8334"/>
                </a:lnTo>
                <a:close/>
                <a:moveTo>
                  <a:pt x="1036638" y="0"/>
                </a:moveTo>
                <a:cubicBezTo>
                  <a:pt x="1039416" y="0"/>
                  <a:pt x="1042194" y="2778"/>
                  <a:pt x="1047750" y="8335"/>
                </a:cubicBezTo>
                <a:cubicBezTo>
                  <a:pt x="1047750" y="8335"/>
                  <a:pt x="1036638" y="8335"/>
                  <a:pt x="1036638" y="8335"/>
                </a:cubicBezTo>
                <a:lnTo>
                  <a:pt x="1036635" y="8334"/>
                </a:lnTo>
                <a:lnTo>
                  <a:pt x="1031776" y="6772"/>
                </a:lnTo>
                <a:lnTo>
                  <a:pt x="1031082" y="4168"/>
                </a:ln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206" name="MT outline"/>
          <p:cNvSpPr>
            <a:spLocks/>
          </p:cNvSpPr>
          <p:nvPr/>
        </p:nvSpPr>
        <p:spPr bwMode="auto">
          <a:xfrm>
            <a:off x="3683000" y="1719263"/>
            <a:ext cx="1319212" cy="822325"/>
          </a:xfrm>
          <a:custGeom>
            <a:avLst/>
            <a:gdLst>
              <a:gd name="T0" fmla="*/ 0 w 117"/>
              <a:gd name="T1" fmla="*/ 12 h 73"/>
              <a:gd name="T2" fmla="*/ 1 w 117"/>
              <a:gd name="T3" fmla="*/ 16 h 73"/>
              <a:gd name="T4" fmla="*/ 2 w 117"/>
              <a:gd name="T5" fmla="*/ 19 h 73"/>
              <a:gd name="T6" fmla="*/ 2 w 117"/>
              <a:gd name="T7" fmla="*/ 21 h 73"/>
              <a:gd name="T8" fmla="*/ 1 w 117"/>
              <a:gd name="T9" fmla="*/ 23 h 73"/>
              <a:gd name="T10" fmla="*/ 6 w 117"/>
              <a:gd name="T11" fmla="*/ 28 h 73"/>
              <a:gd name="T12" fmla="*/ 7 w 117"/>
              <a:gd name="T13" fmla="*/ 30 h 73"/>
              <a:gd name="T14" fmla="*/ 7 w 117"/>
              <a:gd name="T15" fmla="*/ 31 h 73"/>
              <a:gd name="T16" fmla="*/ 7 w 117"/>
              <a:gd name="T17" fmla="*/ 32 h 73"/>
              <a:gd name="T18" fmla="*/ 8 w 117"/>
              <a:gd name="T19" fmla="*/ 33 h 73"/>
              <a:gd name="T20" fmla="*/ 10 w 117"/>
              <a:gd name="T21" fmla="*/ 35 h 73"/>
              <a:gd name="T22" fmla="*/ 10 w 117"/>
              <a:gd name="T23" fmla="*/ 35 h 73"/>
              <a:gd name="T24" fmla="*/ 12 w 117"/>
              <a:gd name="T25" fmla="*/ 36 h 73"/>
              <a:gd name="T26" fmla="*/ 11 w 117"/>
              <a:gd name="T27" fmla="*/ 40 h 73"/>
              <a:gd name="T28" fmla="*/ 10 w 117"/>
              <a:gd name="T29" fmla="*/ 42 h 73"/>
              <a:gd name="T30" fmla="*/ 10 w 117"/>
              <a:gd name="T31" fmla="*/ 43 h 73"/>
              <a:gd name="T32" fmla="*/ 10 w 117"/>
              <a:gd name="T33" fmla="*/ 45 h 73"/>
              <a:gd name="T34" fmla="*/ 10 w 117"/>
              <a:gd name="T35" fmla="*/ 46 h 73"/>
              <a:gd name="T36" fmla="*/ 9 w 117"/>
              <a:gd name="T37" fmla="*/ 48 h 73"/>
              <a:gd name="T38" fmla="*/ 9 w 117"/>
              <a:gd name="T39" fmla="*/ 49 h 73"/>
              <a:gd name="T40" fmla="*/ 8 w 117"/>
              <a:gd name="T41" fmla="*/ 51 h 73"/>
              <a:gd name="T42" fmla="*/ 9 w 117"/>
              <a:gd name="T43" fmla="*/ 52 h 73"/>
              <a:gd name="T44" fmla="*/ 10 w 117"/>
              <a:gd name="T45" fmla="*/ 52 h 73"/>
              <a:gd name="T46" fmla="*/ 14 w 117"/>
              <a:gd name="T47" fmla="*/ 50 h 73"/>
              <a:gd name="T48" fmla="*/ 15 w 117"/>
              <a:gd name="T49" fmla="*/ 54 h 73"/>
              <a:gd name="T50" fmla="*/ 16 w 117"/>
              <a:gd name="T51" fmla="*/ 58 h 73"/>
              <a:gd name="T52" fmla="*/ 17 w 117"/>
              <a:gd name="T53" fmla="*/ 60 h 73"/>
              <a:gd name="T54" fmla="*/ 18 w 117"/>
              <a:gd name="T55" fmla="*/ 64 h 73"/>
              <a:gd name="T56" fmla="*/ 20 w 117"/>
              <a:gd name="T57" fmla="*/ 67 h 73"/>
              <a:gd name="T58" fmla="*/ 20 w 117"/>
              <a:gd name="T59" fmla="*/ 68 h 73"/>
              <a:gd name="T60" fmla="*/ 21 w 117"/>
              <a:gd name="T61" fmla="*/ 69 h 73"/>
              <a:gd name="T62" fmla="*/ 21 w 117"/>
              <a:gd name="T63" fmla="*/ 70 h 73"/>
              <a:gd name="T64" fmla="*/ 22 w 117"/>
              <a:gd name="T65" fmla="*/ 71 h 73"/>
              <a:gd name="T66" fmla="*/ 26 w 117"/>
              <a:gd name="T67" fmla="*/ 70 h 73"/>
              <a:gd name="T68" fmla="*/ 27 w 117"/>
              <a:gd name="T69" fmla="*/ 70 h 73"/>
              <a:gd name="T70" fmla="*/ 31 w 117"/>
              <a:gd name="T71" fmla="*/ 70 h 73"/>
              <a:gd name="T72" fmla="*/ 32 w 117"/>
              <a:gd name="T73" fmla="*/ 70 h 73"/>
              <a:gd name="T74" fmla="*/ 33 w 117"/>
              <a:gd name="T75" fmla="*/ 70 h 73"/>
              <a:gd name="T76" fmla="*/ 35 w 117"/>
              <a:gd name="T77" fmla="*/ 71 h 73"/>
              <a:gd name="T78" fmla="*/ 38 w 117"/>
              <a:gd name="T79" fmla="*/ 68 h 73"/>
              <a:gd name="T80" fmla="*/ 39 w 117"/>
              <a:gd name="T81" fmla="*/ 70 h 73"/>
              <a:gd name="T82" fmla="*/ 40 w 117"/>
              <a:gd name="T83" fmla="*/ 72 h 73"/>
              <a:gd name="T84" fmla="*/ 41 w 117"/>
              <a:gd name="T85" fmla="*/ 67 h 73"/>
              <a:gd name="T86" fmla="*/ 43 w 117"/>
              <a:gd name="T87" fmla="*/ 65 h 73"/>
              <a:gd name="T88" fmla="*/ 112 w 117"/>
              <a:gd name="T89" fmla="*/ 73 h 73"/>
              <a:gd name="T90" fmla="*/ 114 w 117"/>
              <a:gd name="T91" fmla="*/ 60 h 73"/>
              <a:gd name="T92" fmla="*/ 114 w 117"/>
              <a:gd name="T93" fmla="*/ 60 h 73"/>
              <a:gd name="T94" fmla="*/ 114 w 117"/>
              <a:gd name="T95" fmla="*/ 60 h 73"/>
              <a:gd name="T96" fmla="*/ 114 w 117"/>
              <a:gd name="T97" fmla="*/ 58 h 73"/>
              <a:gd name="T98" fmla="*/ 117 w 117"/>
              <a:gd name="T99" fmla="*/ 16 h 73"/>
              <a:gd name="T100" fmla="*/ 23 w 117"/>
              <a:gd name="T101" fmla="*/ 4 h 73"/>
              <a:gd name="T102" fmla="*/ 0 w 117"/>
              <a:gd name="T103" fmla="*/ 1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7" h="73">
                <a:moveTo>
                  <a:pt x="0" y="12"/>
                </a:moveTo>
                <a:cubicBezTo>
                  <a:pt x="0" y="12"/>
                  <a:pt x="0" y="12"/>
                  <a:pt x="0" y="12"/>
                </a:cubicBezTo>
                <a:cubicBezTo>
                  <a:pt x="0" y="13"/>
                  <a:pt x="0" y="14"/>
                  <a:pt x="0" y="14"/>
                </a:cubicBezTo>
                <a:cubicBezTo>
                  <a:pt x="0" y="15"/>
                  <a:pt x="0" y="15"/>
                  <a:pt x="1" y="16"/>
                </a:cubicBezTo>
                <a:cubicBezTo>
                  <a:pt x="1" y="16"/>
                  <a:pt x="1" y="16"/>
                  <a:pt x="1" y="17"/>
                </a:cubicBezTo>
                <a:cubicBezTo>
                  <a:pt x="1" y="17"/>
                  <a:pt x="2" y="19"/>
                  <a:pt x="2" y="19"/>
                </a:cubicBezTo>
                <a:cubicBezTo>
                  <a:pt x="2" y="20"/>
                  <a:pt x="2" y="20"/>
                  <a:pt x="2" y="21"/>
                </a:cubicBezTo>
                <a:cubicBezTo>
                  <a:pt x="2" y="21"/>
                  <a:pt x="2" y="21"/>
                  <a:pt x="2" y="21"/>
                </a:cubicBezTo>
                <a:cubicBezTo>
                  <a:pt x="2" y="22"/>
                  <a:pt x="3" y="22"/>
                  <a:pt x="2" y="22"/>
                </a:cubicBezTo>
                <a:cubicBezTo>
                  <a:pt x="2" y="23"/>
                  <a:pt x="2" y="23"/>
                  <a:pt x="1" y="23"/>
                </a:cubicBezTo>
                <a:cubicBezTo>
                  <a:pt x="2" y="23"/>
                  <a:pt x="3" y="24"/>
                  <a:pt x="3" y="25"/>
                </a:cubicBezTo>
                <a:cubicBezTo>
                  <a:pt x="5" y="26"/>
                  <a:pt x="5" y="27"/>
                  <a:pt x="6" y="28"/>
                </a:cubicBezTo>
                <a:cubicBezTo>
                  <a:pt x="6" y="29"/>
                  <a:pt x="6" y="29"/>
                  <a:pt x="6" y="29"/>
                </a:cubicBezTo>
                <a:cubicBezTo>
                  <a:pt x="7" y="30"/>
                  <a:pt x="7" y="30"/>
                  <a:pt x="7" y="30"/>
                </a:cubicBezTo>
                <a:cubicBezTo>
                  <a:pt x="7" y="30"/>
                  <a:pt x="7" y="31"/>
                  <a:pt x="7" y="31"/>
                </a:cubicBezTo>
                <a:cubicBezTo>
                  <a:pt x="7" y="31"/>
                  <a:pt x="7" y="31"/>
                  <a:pt x="7" y="31"/>
                </a:cubicBezTo>
                <a:cubicBezTo>
                  <a:pt x="8" y="31"/>
                  <a:pt x="8" y="32"/>
                  <a:pt x="8" y="32"/>
                </a:cubicBezTo>
                <a:cubicBezTo>
                  <a:pt x="8" y="32"/>
                  <a:pt x="7" y="32"/>
                  <a:pt x="7" y="32"/>
                </a:cubicBezTo>
                <a:cubicBezTo>
                  <a:pt x="8" y="32"/>
                  <a:pt x="8" y="32"/>
                  <a:pt x="8" y="33"/>
                </a:cubicBezTo>
                <a:cubicBezTo>
                  <a:pt x="8" y="33"/>
                  <a:pt x="8" y="33"/>
                  <a:pt x="8" y="33"/>
                </a:cubicBezTo>
                <a:cubicBezTo>
                  <a:pt x="9" y="34"/>
                  <a:pt x="9" y="34"/>
                  <a:pt x="9" y="34"/>
                </a:cubicBezTo>
                <a:cubicBezTo>
                  <a:pt x="9" y="34"/>
                  <a:pt x="10" y="34"/>
                  <a:pt x="10" y="35"/>
                </a:cubicBezTo>
                <a:cubicBezTo>
                  <a:pt x="10" y="35"/>
                  <a:pt x="10" y="35"/>
                  <a:pt x="10" y="35"/>
                </a:cubicBezTo>
                <a:cubicBezTo>
                  <a:pt x="10" y="35"/>
                  <a:pt x="10" y="35"/>
                  <a:pt x="10" y="35"/>
                </a:cubicBezTo>
                <a:cubicBezTo>
                  <a:pt x="10" y="36"/>
                  <a:pt x="11" y="36"/>
                  <a:pt x="11" y="36"/>
                </a:cubicBezTo>
                <a:cubicBezTo>
                  <a:pt x="11" y="36"/>
                  <a:pt x="12" y="35"/>
                  <a:pt x="12" y="36"/>
                </a:cubicBezTo>
                <a:cubicBezTo>
                  <a:pt x="13" y="36"/>
                  <a:pt x="13" y="37"/>
                  <a:pt x="12" y="37"/>
                </a:cubicBezTo>
                <a:cubicBezTo>
                  <a:pt x="12" y="38"/>
                  <a:pt x="12" y="39"/>
                  <a:pt x="11" y="40"/>
                </a:cubicBezTo>
                <a:cubicBezTo>
                  <a:pt x="11" y="40"/>
                  <a:pt x="11" y="41"/>
                  <a:pt x="11" y="41"/>
                </a:cubicBezTo>
                <a:cubicBezTo>
                  <a:pt x="11" y="41"/>
                  <a:pt x="11" y="42"/>
                  <a:pt x="10" y="42"/>
                </a:cubicBezTo>
                <a:cubicBezTo>
                  <a:pt x="10" y="43"/>
                  <a:pt x="10" y="43"/>
                  <a:pt x="10" y="43"/>
                </a:cubicBezTo>
                <a:cubicBezTo>
                  <a:pt x="10" y="43"/>
                  <a:pt x="10" y="43"/>
                  <a:pt x="10" y="43"/>
                </a:cubicBezTo>
                <a:cubicBezTo>
                  <a:pt x="10" y="44"/>
                  <a:pt x="10" y="44"/>
                  <a:pt x="10" y="44"/>
                </a:cubicBezTo>
                <a:cubicBezTo>
                  <a:pt x="10" y="44"/>
                  <a:pt x="10" y="45"/>
                  <a:pt x="10" y="45"/>
                </a:cubicBezTo>
                <a:cubicBezTo>
                  <a:pt x="10" y="45"/>
                  <a:pt x="10" y="45"/>
                  <a:pt x="10" y="45"/>
                </a:cubicBezTo>
                <a:cubicBezTo>
                  <a:pt x="10" y="45"/>
                  <a:pt x="10" y="45"/>
                  <a:pt x="10" y="46"/>
                </a:cubicBezTo>
                <a:cubicBezTo>
                  <a:pt x="10" y="46"/>
                  <a:pt x="10" y="47"/>
                  <a:pt x="10" y="47"/>
                </a:cubicBezTo>
                <a:cubicBezTo>
                  <a:pt x="10" y="48"/>
                  <a:pt x="9" y="48"/>
                  <a:pt x="9" y="48"/>
                </a:cubicBezTo>
                <a:cubicBezTo>
                  <a:pt x="9" y="48"/>
                  <a:pt x="9" y="48"/>
                  <a:pt x="9" y="48"/>
                </a:cubicBezTo>
                <a:cubicBezTo>
                  <a:pt x="8" y="49"/>
                  <a:pt x="8" y="49"/>
                  <a:pt x="9" y="49"/>
                </a:cubicBezTo>
                <a:cubicBezTo>
                  <a:pt x="9" y="49"/>
                  <a:pt x="8" y="50"/>
                  <a:pt x="8" y="51"/>
                </a:cubicBezTo>
                <a:cubicBezTo>
                  <a:pt x="8" y="51"/>
                  <a:pt x="8" y="51"/>
                  <a:pt x="8" y="51"/>
                </a:cubicBezTo>
                <a:cubicBezTo>
                  <a:pt x="8" y="51"/>
                  <a:pt x="8" y="51"/>
                  <a:pt x="8" y="51"/>
                </a:cubicBezTo>
                <a:cubicBezTo>
                  <a:pt x="8" y="52"/>
                  <a:pt x="9" y="52"/>
                  <a:pt x="9" y="52"/>
                </a:cubicBezTo>
                <a:cubicBezTo>
                  <a:pt x="9" y="52"/>
                  <a:pt x="9" y="52"/>
                  <a:pt x="9" y="52"/>
                </a:cubicBezTo>
                <a:cubicBezTo>
                  <a:pt x="10" y="53"/>
                  <a:pt x="10" y="53"/>
                  <a:pt x="10" y="52"/>
                </a:cubicBezTo>
                <a:cubicBezTo>
                  <a:pt x="10" y="52"/>
                  <a:pt x="11" y="52"/>
                  <a:pt x="11" y="52"/>
                </a:cubicBezTo>
                <a:cubicBezTo>
                  <a:pt x="12" y="51"/>
                  <a:pt x="13" y="50"/>
                  <a:pt x="14" y="50"/>
                </a:cubicBezTo>
                <a:cubicBezTo>
                  <a:pt x="15" y="50"/>
                  <a:pt x="15" y="52"/>
                  <a:pt x="15" y="53"/>
                </a:cubicBezTo>
                <a:cubicBezTo>
                  <a:pt x="15" y="53"/>
                  <a:pt x="15" y="54"/>
                  <a:pt x="15" y="54"/>
                </a:cubicBezTo>
                <a:cubicBezTo>
                  <a:pt x="15" y="55"/>
                  <a:pt x="16" y="55"/>
                  <a:pt x="16" y="55"/>
                </a:cubicBezTo>
                <a:cubicBezTo>
                  <a:pt x="16" y="56"/>
                  <a:pt x="16" y="57"/>
                  <a:pt x="16" y="58"/>
                </a:cubicBezTo>
                <a:cubicBezTo>
                  <a:pt x="16" y="58"/>
                  <a:pt x="16" y="58"/>
                  <a:pt x="17" y="59"/>
                </a:cubicBezTo>
                <a:cubicBezTo>
                  <a:pt x="17" y="59"/>
                  <a:pt x="17" y="60"/>
                  <a:pt x="17" y="60"/>
                </a:cubicBezTo>
                <a:cubicBezTo>
                  <a:pt x="18" y="61"/>
                  <a:pt x="17" y="62"/>
                  <a:pt x="17" y="63"/>
                </a:cubicBezTo>
                <a:cubicBezTo>
                  <a:pt x="17" y="63"/>
                  <a:pt x="17" y="64"/>
                  <a:pt x="18" y="64"/>
                </a:cubicBezTo>
                <a:cubicBezTo>
                  <a:pt x="19" y="64"/>
                  <a:pt x="20" y="64"/>
                  <a:pt x="20" y="65"/>
                </a:cubicBezTo>
                <a:cubicBezTo>
                  <a:pt x="20" y="66"/>
                  <a:pt x="20" y="66"/>
                  <a:pt x="20" y="67"/>
                </a:cubicBezTo>
                <a:cubicBezTo>
                  <a:pt x="21" y="67"/>
                  <a:pt x="20" y="67"/>
                  <a:pt x="20" y="67"/>
                </a:cubicBezTo>
                <a:cubicBezTo>
                  <a:pt x="20" y="68"/>
                  <a:pt x="20" y="68"/>
                  <a:pt x="20" y="68"/>
                </a:cubicBezTo>
                <a:cubicBezTo>
                  <a:pt x="20" y="68"/>
                  <a:pt x="20" y="68"/>
                  <a:pt x="20" y="68"/>
                </a:cubicBezTo>
                <a:cubicBezTo>
                  <a:pt x="21" y="68"/>
                  <a:pt x="21" y="69"/>
                  <a:pt x="21" y="69"/>
                </a:cubicBezTo>
                <a:cubicBezTo>
                  <a:pt x="21" y="70"/>
                  <a:pt x="21" y="70"/>
                  <a:pt x="21" y="70"/>
                </a:cubicBezTo>
                <a:cubicBezTo>
                  <a:pt x="21" y="70"/>
                  <a:pt x="21" y="70"/>
                  <a:pt x="21" y="70"/>
                </a:cubicBezTo>
                <a:cubicBezTo>
                  <a:pt x="21" y="71"/>
                  <a:pt x="22" y="71"/>
                  <a:pt x="22" y="71"/>
                </a:cubicBezTo>
                <a:cubicBezTo>
                  <a:pt x="22" y="71"/>
                  <a:pt x="22" y="71"/>
                  <a:pt x="22" y="71"/>
                </a:cubicBezTo>
                <a:cubicBezTo>
                  <a:pt x="22" y="70"/>
                  <a:pt x="22" y="70"/>
                  <a:pt x="22" y="70"/>
                </a:cubicBezTo>
                <a:cubicBezTo>
                  <a:pt x="23" y="69"/>
                  <a:pt x="24" y="70"/>
                  <a:pt x="26" y="70"/>
                </a:cubicBezTo>
                <a:cubicBezTo>
                  <a:pt x="26" y="70"/>
                  <a:pt x="26" y="70"/>
                  <a:pt x="27" y="70"/>
                </a:cubicBezTo>
                <a:cubicBezTo>
                  <a:pt x="27" y="70"/>
                  <a:pt x="27" y="70"/>
                  <a:pt x="27" y="70"/>
                </a:cubicBezTo>
                <a:cubicBezTo>
                  <a:pt x="27" y="69"/>
                  <a:pt x="28" y="69"/>
                  <a:pt x="29" y="69"/>
                </a:cubicBezTo>
                <a:cubicBezTo>
                  <a:pt x="29" y="70"/>
                  <a:pt x="30" y="70"/>
                  <a:pt x="31" y="70"/>
                </a:cubicBezTo>
                <a:cubicBezTo>
                  <a:pt x="31" y="70"/>
                  <a:pt x="31" y="70"/>
                  <a:pt x="31" y="70"/>
                </a:cubicBezTo>
                <a:cubicBezTo>
                  <a:pt x="32" y="70"/>
                  <a:pt x="32" y="70"/>
                  <a:pt x="32" y="70"/>
                </a:cubicBezTo>
                <a:cubicBezTo>
                  <a:pt x="32" y="70"/>
                  <a:pt x="32" y="70"/>
                  <a:pt x="33" y="70"/>
                </a:cubicBezTo>
                <a:cubicBezTo>
                  <a:pt x="33" y="70"/>
                  <a:pt x="33" y="70"/>
                  <a:pt x="33" y="70"/>
                </a:cubicBezTo>
                <a:cubicBezTo>
                  <a:pt x="34" y="70"/>
                  <a:pt x="34" y="70"/>
                  <a:pt x="35" y="71"/>
                </a:cubicBezTo>
                <a:cubicBezTo>
                  <a:pt x="35" y="71"/>
                  <a:pt x="35" y="71"/>
                  <a:pt x="35" y="71"/>
                </a:cubicBezTo>
                <a:cubicBezTo>
                  <a:pt x="36" y="71"/>
                  <a:pt x="36" y="70"/>
                  <a:pt x="36" y="70"/>
                </a:cubicBezTo>
                <a:cubicBezTo>
                  <a:pt x="36" y="69"/>
                  <a:pt x="37" y="68"/>
                  <a:pt x="38" y="68"/>
                </a:cubicBezTo>
                <a:cubicBezTo>
                  <a:pt x="38" y="68"/>
                  <a:pt x="38" y="68"/>
                  <a:pt x="38" y="69"/>
                </a:cubicBezTo>
                <a:cubicBezTo>
                  <a:pt x="39" y="69"/>
                  <a:pt x="39" y="69"/>
                  <a:pt x="39" y="70"/>
                </a:cubicBezTo>
                <a:cubicBezTo>
                  <a:pt x="39" y="70"/>
                  <a:pt x="39" y="70"/>
                  <a:pt x="39" y="70"/>
                </a:cubicBezTo>
                <a:cubicBezTo>
                  <a:pt x="39" y="71"/>
                  <a:pt x="40" y="71"/>
                  <a:pt x="40" y="72"/>
                </a:cubicBezTo>
                <a:cubicBezTo>
                  <a:pt x="40" y="70"/>
                  <a:pt x="40" y="69"/>
                  <a:pt x="40" y="68"/>
                </a:cubicBezTo>
                <a:cubicBezTo>
                  <a:pt x="40" y="68"/>
                  <a:pt x="41" y="68"/>
                  <a:pt x="41" y="67"/>
                </a:cubicBezTo>
                <a:cubicBezTo>
                  <a:pt x="41" y="67"/>
                  <a:pt x="41" y="66"/>
                  <a:pt x="41" y="66"/>
                </a:cubicBezTo>
                <a:cubicBezTo>
                  <a:pt x="42" y="65"/>
                  <a:pt x="43" y="65"/>
                  <a:pt x="43" y="65"/>
                </a:cubicBezTo>
                <a:cubicBezTo>
                  <a:pt x="44" y="65"/>
                  <a:pt x="44" y="65"/>
                  <a:pt x="44" y="65"/>
                </a:cubicBezTo>
                <a:cubicBezTo>
                  <a:pt x="76" y="69"/>
                  <a:pt x="105" y="72"/>
                  <a:pt x="112" y="73"/>
                </a:cubicBezTo>
                <a:cubicBezTo>
                  <a:pt x="112" y="71"/>
                  <a:pt x="113" y="68"/>
                  <a:pt x="113" y="66"/>
                </a:cubicBezTo>
                <a:cubicBezTo>
                  <a:pt x="113" y="63"/>
                  <a:pt x="114" y="61"/>
                  <a:pt x="114" y="60"/>
                </a:cubicBezTo>
                <a:cubicBezTo>
                  <a:pt x="114" y="60"/>
                  <a:pt x="114" y="60"/>
                  <a:pt x="114" y="60"/>
                </a:cubicBezTo>
                <a:cubicBezTo>
                  <a:pt x="114" y="60"/>
                  <a:pt x="114" y="60"/>
                  <a:pt x="114" y="60"/>
                </a:cubicBezTo>
                <a:cubicBezTo>
                  <a:pt x="114" y="60"/>
                  <a:pt x="114" y="60"/>
                  <a:pt x="114" y="60"/>
                </a:cubicBezTo>
                <a:cubicBezTo>
                  <a:pt x="114" y="60"/>
                  <a:pt x="114" y="60"/>
                  <a:pt x="114" y="60"/>
                </a:cubicBezTo>
                <a:cubicBezTo>
                  <a:pt x="114" y="60"/>
                  <a:pt x="114" y="60"/>
                  <a:pt x="114" y="60"/>
                </a:cubicBezTo>
                <a:cubicBezTo>
                  <a:pt x="114" y="58"/>
                  <a:pt x="114" y="58"/>
                  <a:pt x="114" y="58"/>
                </a:cubicBezTo>
                <a:cubicBezTo>
                  <a:pt x="114" y="56"/>
                  <a:pt x="114" y="50"/>
                  <a:pt x="115" y="43"/>
                </a:cubicBezTo>
                <a:cubicBezTo>
                  <a:pt x="115" y="31"/>
                  <a:pt x="116" y="17"/>
                  <a:pt x="117" y="16"/>
                </a:cubicBezTo>
                <a:cubicBezTo>
                  <a:pt x="101" y="14"/>
                  <a:pt x="86" y="13"/>
                  <a:pt x="71" y="11"/>
                </a:cubicBezTo>
                <a:cubicBezTo>
                  <a:pt x="55" y="9"/>
                  <a:pt x="39" y="7"/>
                  <a:pt x="23" y="4"/>
                </a:cubicBezTo>
                <a:cubicBezTo>
                  <a:pt x="16" y="3"/>
                  <a:pt x="9" y="2"/>
                  <a:pt x="2" y="0"/>
                </a:cubicBezTo>
                <a:cubicBezTo>
                  <a:pt x="1" y="6"/>
                  <a:pt x="1" y="9"/>
                  <a:pt x="0" y="11"/>
                </a:cubicBezTo>
                <a:lnTo>
                  <a:pt x="0" y="12"/>
                </a:ln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MS outline"/>
          <p:cNvSpPr>
            <a:spLocks/>
          </p:cNvSpPr>
          <p:nvPr/>
        </p:nvSpPr>
        <p:spPr bwMode="auto">
          <a:xfrm>
            <a:off x="6511925" y="4165600"/>
            <a:ext cx="461962" cy="801688"/>
          </a:xfrm>
          <a:custGeom>
            <a:avLst/>
            <a:gdLst>
              <a:gd name="T0" fmla="*/ 38 w 41"/>
              <a:gd name="T1" fmla="*/ 2 h 71"/>
              <a:gd name="T2" fmla="*/ 13 w 41"/>
              <a:gd name="T3" fmla="*/ 2 h 71"/>
              <a:gd name="T4" fmla="*/ 11 w 41"/>
              <a:gd name="T5" fmla="*/ 6 h 71"/>
              <a:gd name="T6" fmla="*/ 10 w 41"/>
              <a:gd name="T7" fmla="*/ 9 h 71"/>
              <a:gd name="T8" fmla="*/ 10 w 41"/>
              <a:gd name="T9" fmla="*/ 10 h 71"/>
              <a:gd name="T10" fmla="*/ 8 w 41"/>
              <a:gd name="T11" fmla="*/ 11 h 71"/>
              <a:gd name="T12" fmla="*/ 7 w 41"/>
              <a:gd name="T13" fmla="*/ 14 h 71"/>
              <a:gd name="T14" fmla="*/ 6 w 41"/>
              <a:gd name="T15" fmla="*/ 17 h 71"/>
              <a:gd name="T16" fmla="*/ 5 w 41"/>
              <a:gd name="T17" fmla="*/ 20 h 71"/>
              <a:gd name="T18" fmla="*/ 3 w 41"/>
              <a:gd name="T19" fmla="*/ 22 h 71"/>
              <a:gd name="T20" fmla="*/ 3 w 41"/>
              <a:gd name="T21" fmla="*/ 23 h 71"/>
              <a:gd name="T22" fmla="*/ 4 w 41"/>
              <a:gd name="T23" fmla="*/ 24 h 71"/>
              <a:gd name="T24" fmla="*/ 4 w 41"/>
              <a:gd name="T25" fmla="*/ 25 h 71"/>
              <a:gd name="T26" fmla="*/ 5 w 41"/>
              <a:gd name="T27" fmla="*/ 27 h 71"/>
              <a:gd name="T28" fmla="*/ 5 w 41"/>
              <a:gd name="T29" fmla="*/ 28 h 71"/>
              <a:gd name="T30" fmla="*/ 4 w 41"/>
              <a:gd name="T31" fmla="*/ 30 h 71"/>
              <a:gd name="T32" fmla="*/ 4 w 41"/>
              <a:gd name="T33" fmla="*/ 32 h 71"/>
              <a:gd name="T34" fmla="*/ 4 w 41"/>
              <a:gd name="T35" fmla="*/ 32 h 71"/>
              <a:gd name="T36" fmla="*/ 4 w 41"/>
              <a:gd name="T37" fmla="*/ 32 h 71"/>
              <a:gd name="T38" fmla="*/ 5 w 41"/>
              <a:gd name="T39" fmla="*/ 34 h 71"/>
              <a:gd name="T40" fmla="*/ 6 w 41"/>
              <a:gd name="T41" fmla="*/ 36 h 71"/>
              <a:gd name="T42" fmla="*/ 6 w 41"/>
              <a:gd name="T43" fmla="*/ 37 h 71"/>
              <a:gd name="T44" fmla="*/ 7 w 41"/>
              <a:gd name="T45" fmla="*/ 38 h 71"/>
              <a:gd name="T46" fmla="*/ 6 w 41"/>
              <a:gd name="T47" fmla="*/ 39 h 71"/>
              <a:gd name="T48" fmla="*/ 7 w 41"/>
              <a:gd name="T49" fmla="*/ 40 h 71"/>
              <a:gd name="T50" fmla="*/ 7 w 41"/>
              <a:gd name="T51" fmla="*/ 42 h 71"/>
              <a:gd name="T52" fmla="*/ 6 w 41"/>
              <a:gd name="T53" fmla="*/ 43 h 71"/>
              <a:gd name="T54" fmla="*/ 6 w 41"/>
              <a:gd name="T55" fmla="*/ 45 h 71"/>
              <a:gd name="T56" fmla="*/ 6 w 41"/>
              <a:gd name="T57" fmla="*/ 47 h 71"/>
              <a:gd name="T58" fmla="*/ 4 w 41"/>
              <a:gd name="T59" fmla="*/ 50 h 71"/>
              <a:gd name="T60" fmla="*/ 2 w 41"/>
              <a:gd name="T61" fmla="*/ 51 h 71"/>
              <a:gd name="T62" fmla="*/ 2 w 41"/>
              <a:gd name="T63" fmla="*/ 53 h 71"/>
              <a:gd name="T64" fmla="*/ 2 w 41"/>
              <a:gd name="T65" fmla="*/ 55 h 71"/>
              <a:gd name="T66" fmla="*/ 0 w 41"/>
              <a:gd name="T67" fmla="*/ 57 h 71"/>
              <a:gd name="T68" fmla="*/ 1 w 41"/>
              <a:gd name="T69" fmla="*/ 59 h 71"/>
              <a:gd name="T70" fmla="*/ 1 w 41"/>
              <a:gd name="T71" fmla="*/ 60 h 71"/>
              <a:gd name="T72" fmla="*/ 19 w 41"/>
              <a:gd name="T73" fmla="*/ 59 h 71"/>
              <a:gd name="T74" fmla="*/ 23 w 41"/>
              <a:gd name="T75" fmla="*/ 63 h 71"/>
              <a:gd name="T76" fmla="*/ 25 w 41"/>
              <a:gd name="T77" fmla="*/ 67 h 71"/>
              <a:gd name="T78" fmla="*/ 26 w 41"/>
              <a:gd name="T79" fmla="*/ 69 h 71"/>
              <a:gd name="T80" fmla="*/ 27 w 41"/>
              <a:gd name="T81" fmla="*/ 71 h 71"/>
              <a:gd name="T82" fmla="*/ 29 w 41"/>
              <a:gd name="T83" fmla="*/ 69 h 71"/>
              <a:gd name="T84" fmla="*/ 33 w 41"/>
              <a:gd name="T85" fmla="*/ 68 h 71"/>
              <a:gd name="T86" fmla="*/ 36 w 41"/>
              <a:gd name="T87" fmla="*/ 67 h 71"/>
              <a:gd name="T88" fmla="*/ 41 w 41"/>
              <a:gd name="T89"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 h="71">
                <a:moveTo>
                  <a:pt x="39" y="57"/>
                </a:moveTo>
                <a:cubicBezTo>
                  <a:pt x="39" y="53"/>
                  <a:pt x="38" y="50"/>
                  <a:pt x="38" y="46"/>
                </a:cubicBezTo>
                <a:cubicBezTo>
                  <a:pt x="37" y="42"/>
                  <a:pt x="38" y="2"/>
                  <a:pt x="38" y="2"/>
                </a:cubicBezTo>
                <a:cubicBezTo>
                  <a:pt x="38" y="1"/>
                  <a:pt x="38" y="1"/>
                  <a:pt x="38" y="1"/>
                </a:cubicBezTo>
                <a:cubicBezTo>
                  <a:pt x="38" y="1"/>
                  <a:pt x="37" y="1"/>
                  <a:pt x="37" y="0"/>
                </a:cubicBezTo>
                <a:cubicBezTo>
                  <a:pt x="35" y="0"/>
                  <a:pt x="17" y="2"/>
                  <a:pt x="13" y="2"/>
                </a:cubicBezTo>
                <a:cubicBezTo>
                  <a:pt x="13" y="3"/>
                  <a:pt x="12" y="3"/>
                  <a:pt x="11" y="4"/>
                </a:cubicBezTo>
                <a:cubicBezTo>
                  <a:pt x="11" y="4"/>
                  <a:pt x="11" y="4"/>
                  <a:pt x="11" y="4"/>
                </a:cubicBezTo>
                <a:cubicBezTo>
                  <a:pt x="11" y="5"/>
                  <a:pt x="11" y="5"/>
                  <a:pt x="11" y="6"/>
                </a:cubicBezTo>
                <a:cubicBezTo>
                  <a:pt x="11" y="6"/>
                  <a:pt x="11" y="7"/>
                  <a:pt x="10" y="8"/>
                </a:cubicBezTo>
                <a:cubicBezTo>
                  <a:pt x="10" y="8"/>
                  <a:pt x="10" y="8"/>
                  <a:pt x="10" y="8"/>
                </a:cubicBezTo>
                <a:cubicBezTo>
                  <a:pt x="11" y="8"/>
                  <a:pt x="10" y="9"/>
                  <a:pt x="10" y="9"/>
                </a:cubicBezTo>
                <a:cubicBezTo>
                  <a:pt x="10" y="9"/>
                  <a:pt x="10" y="9"/>
                  <a:pt x="10" y="9"/>
                </a:cubicBezTo>
                <a:cubicBezTo>
                  <a:pt x="10" y="9"/>
                  <a:pt x="10" y="10"/>
                  <a:pt x="10" y="10"/>
                </a:cubicBezTo>
                <a:cubicBezTo>
                  <a:pt x="10" y="10"/>
                  <a:pt x="10" y="10"/>
                  <a:pt x="10" y="10"/>
                </a:cubicBezTo>
                <a:cubicBezTo>
                  <a:pt x="9" y="11"/>
                  <a:pt x="9" y="11"/>
                  <a:pt x="9" y="11"/>
                </a:cubicBezTo>
                <a:cubicBezTo>
                  <a:pt x="9" y="12"/>
                  <a:pt x="9" y="12"/>
                  <a:pt x="8" y="12"/>
                </a:cubicBezTo>
                <a:cubicBezTo>
                  <a:pt x="8" y="12"/>
                  <a:pt x="8" y="11"/>
                  <a:pt x="8" y="11"/>
                </a:cubicBezTo>
                <a:cubicBezTo>
                  <a:pt x="8" y="12"/>
                  <a:pt x="7" y="12"/>
                  <a:pt x="7" y="13"/>
                </a:cubicBezTo>
                <a:cubicBezTo>
                  <a:pt x="7" y="13"/>
                  <a:pt x="6" y="13"/>
                  <a:pt x="6" y="13"/>
                </a:cubicBezTo>
                <a:cubicBezTo>
                  <a:pt x="6" y="14"/>
                  <a:pt x="6" y="14"/>
                  <a:pt x="7" y="14"/>
                </a:cubicBezTo>
                <a:cubicBezTo>
                  <a:pt x="7" y="15"/>
                  <a:pt x="7" y="16"/>
                  <a:pt x="7" y="16"/>
                </a:cubicBezTo>
                <a:cubicBezTo>
                  <a:pt x="7" y="16"/>
                  <a:pt x="7" y="16"/>
                  <a:pt x="7" y="17"/>
                </a:cubicBezTo>
                <a:cubicBezTo>
                  <a:pt x="6" y="17"/>
                  <a:pt x="6" y="17"/>
                  <a:pt x="6" y="17"/>
                </a:cubicBezTo>
                <a:cubicBezTo>
                  <a:pt x="5" y="17"/>
                  <a:pt x="5" y="17"/>
                  <a:pt x="4" y="18"/>
                </a:cubicBezTo>
                <a:cubicBezTo>
                  <a:pt x="4" y="18"/>
                  <a:pt x="5" y="18"/>
                  <a:pt x="5" y="18"/>
                </a:cubicBezTo>
                <a:cubicBezTo>
                  <a:pt x="5" y="19"/>
                  <a:pt x="5" y="20"/>
                  <a:pt x="5" y="20"/>
                </a:cubicBezTo>
                <a:cubicBezTo>
                  <a:pt x="5" y="21"/>
                  <a:pt x="4" y="20"/>
                  <a:pt x="4" y="20"/>
                </a:cubicBezTo>
                <a:cubicBezTo>
                  <a:pt x="4" y="20"/>
                  <a:pt x="4" y="20"/>
                  <a:pt x="4" y="20"/>
                </a:cubicBezTo>
                <a:cubicBezTo>
                  <a:pt x="4" y="21"/>
                  <a:pt x="4" y="21"/>
                  <a:pt x="3" y="22"/>
                </a:cubicBezTo>
                <a:cubicBezTo>
                  <a:pt x="3" y="22"/>
                  <a:pt x="3" y="22"/>
                  <a:pt x="3" y="22"/>
                </a:cubicBezTo>
                <a:cubicBezTo>
                  <a:pt x="4" y="22"/>
                  <a:pt x="4" y="22"/>
                  <a:pt x="4" y="23"/>
                </a:cubicBezTo>
                <a:cubicBezTo>
                  <a:pt x="4" y="23"/>
                  <a:pt x="4" y="23"/>
                  <a:pt x="3" y="23"/>
                </a:cubicBezTo>
                <a:cubicBezTo>
                  <a:pt x="3" y="23"/>
                  <a:pt x="3" y="23"/>
                  <a:pt x="3" y="23"/>
                </a:cubicBezTo>
                <a:cubicBezTo>
                  <a:pt x="3" y="23"/>
                  <a:pt x="3" y="23"/>
                  <a:pt x="3" y="23"/>
                </a:cubicBezTo>
                <a:cubicBezTo>
                  <a:pt x="3" y="24"/>
                  <a:pt x="4" y="24"/>
                  <a:pt x="4" y="24"/>
                </a:cubicBezTo>
                <a:cubicBezTo>
                  <a:pt x="4" y="24"/>
                  <a:pt x="4" y="24"/>
                  <a:pt x="4" y="24"/>
                </a:cubicBezTo>
                <a:cubicBezTo>
                  <a:pt x="4" y="25"/>
                  <a:pt x="4" y="25"/>
                  <a:pt x="4" y="25"/>
                </a:cubicBezTo>
                <a:cubicBezTo>
                  <a:pt x="4" y="25"/>
                  <a:pt x="4" y="25"/>
                  <a:pt x="4" y="25"/>
                </a:cubicBezTo>
                <a:cubicBezTo>
                  <a:pt x="5" y="25"/>
                  <a:pt x="5" y="25"/>
                  <a:pt x="5" y="25"/>
                </a:cubicBezTo>
                <a:cubicBezTo>
                  <a:pt x="5" y="26"/>
                  <a:pt x="5" y="26"/>
                  <a:pt x="5" y="26"/>
                </a:cubicBezTo>
                <a:cubicBezTo>
                  <a:pt x="5" y="26"/>
                  <a:pt x="5" y="27"/>
                  <a:pt x="5" y="27"/>
                </a:cubicBezTo>
                <a:cubicBezTo>
                  <a:pt x="5" y="27"/>
                  <a:pt x="5" y="27"/>
                  <a:pt x="5" y="27"/>
                </a:cubicBezTo>
                <a:cubicBezTo>
                  <a:pt x="5" y="27"/>
                  <a:pt x="5" y="28"/>
                  <a:pt x="5" y="28"/>
                </a:cubicBezTo>
                <a:cubicBezTo>
                  <a:pt x="5" y="28"/>
                  <a:pt x="5" y="28"/>
                  <a:pt x="5" y="28"/>
                </a:cubicBezTo>
                <a:cubicBezTo>
                  <a:pt x="5" y="29"/>
                  <a:pt x="5" y="29"/>
                  <a:pt x="5" y="29"/>
                </a:cubicBezTo>
                <a:cubicBezTo>
                  <a:pt x="5" y="30"/>
                  <a:pt x="5" y="30"/>
                  <a:pt x="4" y="30"/>
                </a:cubicBezTo>
                <a:cubicBezTo>
                  <a:pt x="4" y="30"/>
                  <a:pt x="4" y="30"/>
                  <a:pt x="4" y="30"/>
                </a:cubicBezTo>
                <a:cubicBezTo>
                  <a:pt x="4" y="31"/>
                  <a:pt x="4" y="31"/>
                  <a:pt x="4" y="31"/>
                </a:cubicBezTo>
                <a:cubicBezTo>
                  <a:pt x="4" y="31"/>
                  <a:pt x="4" y="31"/>
                  <a:pt x="4" y="31"/>
                </a:cubicBezTo>
                <a:cubicBezTo>
                  <a:pt x="4" y="31"/>
                  <a:pt x="4" y="32"/>
                  <a:pt x="4" y="32"/>
                </a:cubicBezTo>
                <a:cubicBezTo>
                  <a:pt x="4" y="32"/>
                  <a:pt x="4" y="32"/>
                  <a:pt x="4" y="32"/>
                </a:cubicBezTo>
                <a:cubicBezTo>
                  <a:pt x="4" y="32"/>
                  <a:pt x="4" y="32"/>
                  <a:pt x="4" y="32"/>
                </a:cubicBezTo>
                <a:cubicBezTo>
                  <a:pt x="4" y="32"/>
                  <a:pt x="4" y="32"/>
                  <a:pt x="4" y="32"/>
                </a:cubicBezTo>
                <a:cubicBezTo>
                  <a:pt x="4" y="32"/>
                  <a:pt x="4" y="32"/>
                  <a:pt x="4" y="32"/>
                </a:cubicBezTo>
                <a:cubicBezTo>
                  <a:pt x="4" y="32"/>
                  <a:pt x="4" y="32"/>
                  <a:pt x="4" y="32"/>
                </a:cubicBezTo>
                <a:cubicBezTo>
                  <a:pt x="4" y="32"/>
                  <a:pt x="4" y="32"/>
                  <a:pt x="4" y="32"/>
                </a:cubicBezTo>
                <a:cubicBezTo>
                  <a:pt x="4" y="32"/>
                  <a:pt x="5" y="32"/>
                  <a:pt x="5" y="32"/>
                </a:cubicBezTo>
                <a:cubicBezTo>
                  <a:pt x="5" y="32"/>
                  <a:pt x="6" y="32"/>
                  <a:pt x="6" y="32"/>
                </a:cubicBezTo>
                <a:cubicBezTo>
                  <a:pt x="6" y="33"/>
                  <a:pt x="5" y="34"/>
                  <a:pt x="5" y="34"/>
                </a:cubicBezTo>
                <a:cubicBezTo>
                  <a:pt x="5" y="34"/>
                  <a:pt x="5" y="34"/>
                  <a:pt x="5" y="34"/>
                </a:cubicBezTo>
                <a:cubicBezTo>
                  <a:pt x="5" y="35"/>
                  <a:pt x="5" y="35"/>
                  <a:pt x="6" y="35"/>
                </a:cubicBezTo>
                <a:cubicBezTo>
                  <a:pt x="6" y="35"/>
                  <a:pt x="6" y="36"/>
                  <a:pt x="6" y="36"/>
                </a:cubicBezTo>
                <a:cubicBezTo>
                  <a:pt x="6" y="36"/>
                  <a:pt x="6" y="36"/>
                  <a:pt x="6" y="36"/>
                </a:cubicBezTo>
                <a:cubicBezTo>
                  <a:pt x="5" y="37"/>
                  <a:pt x="5" y="37"/>
                  <a:pt x="5" y="37"/>
                </a:cubicBezTo>
                <a:cubicBezTo>
                  <a:pt x="5" y="37"/>
                  <a:pt x="5" y="37"/>
                  <a:pt x="6" y="37"/>
                </a:cubicBezTo>
                <a:cubicBezTo>
                  <a:pt x="6" y="37"/>
                  <a:pt x="6" y="36"/>
                  <a:pt x="7" y="37"/>
                </a:cubicBezTo>
                <a:cubicBezTo>
                  <a:pt x="7" y="37"/>
                  <a:pt x="7" y="37"/>
                  <a:pt x="7" y="37"/>
                </a:cubicBezTo>
                <a:cubicBezTo>
                  <a:pt x="6" y="38"/>
                  <a:pt x="7" y="38"/>
                  <a:pt x="7" y="38"/>
                </a:cubicBezTo>
                <a:cubicBezTo>
                  <a:pt x="7" y="39"/>
                  <a:pt x="7" y="39"/>
                  <a:pt x="7" y="39"/>
                </a:cubicBezTo>
                <a:cubicBezTo>
                  <a:pt x="7" y="39"/>
                  <a:pt x="6" y="39"/>
                  <a:pt x="6" y="39"/>
                </a:cubicBezTo>
                <a:cubicBezTo>
                  <a:pt x="6" y="39"/>
                  <a:pt x="6" y="39"/>
                  <a:pt x="6" y="39"/>
                </a:cubicBezTo>
                <a:cubicBezTo>
                  <a:pt x="6" y="39"/>
                  <a:pt x="6" y="39"/>
                  <a:pt x="6" y="39"/>
                </a:cubicBezTo>
                <a:cubicBezTo>
                  <a:pt x="6" y="39"/>
                  <a:pt x="6" y="39"/>
                  <a:pt x="6" y="39"/>
                </a:cubicBezTo>
                <a:cubicBezTo>
                  <a:pt x="7" y="40"/>
                  <a:pt x="7" y="40"/>
                  <a:pt x="7" y="40"/>
                </a:cubicBezTo>
                <a:cubicBezTo>
                  <a:pt x="7" y="40"/>
                  <a:pt x="7" y="41"/>
                  <a:pt x="8" y="41"/>
                </a:cubicBezTo>
                <a:cubicBezTo>
                  <a:pt x="8" y="41"/>
                  <a:pt x="8" y="41"/>
                  <a:pt x="8" y="41"/>
                </a:cubicBezTo>
                <a:cubicBezTo>
                  <a:pt x="8" y="42"/>
                  <a:pt x="8" y="42"/>
                  <a:pt x="7" y="42"/>
                </a:cubicBezTo>
                <a:cubicBezTo>
                  <a:pt x="7" y="42"/>
                  <a:pt x="7" y="42"/>
                  <a:pt x="7" y="42"/>
                </a:cubicBezTo>
                <a:cubicBezTo>
                  <a:pt x="6" y="43"/>
                  <a:pt x="6" y="43"/>
                  <a:pt x="6" y="43"/>
                </a:cubicBezTo>
                <a:cubicBezTo>
                  <a:pt x="6" y="43"/>
                  <a:pt x="6" y="43"/>
                  <a:pt x="6" y="43"/>
                </a:cubicBezTo>
                <a:cubicBezTo>
                  <a:pt x="7" y="43"/>
                  <a:pt x="7" y="43"/>
                  <a:pt x="7" y="43"/>
                </a:cubicBezTo>
                <a:cubicBezTo>
                  <a:pt x="7" y="44"/>
                  <a:pt x="7" y="44"/>
                  <a:pt x="7" y="44"/>
                </a:cubicBezTo>
                <a:cubicBezTo>
                  <a:pt x="7" y="44"/>
                  <a:pt x="6" y="45"/>
                  <a:pt x="6" y="45"/>
                </a:cubicBezTo>
                <a:cubicBezTo>
                  <a:pt x="6" y="45"/>
                  <a:pt x="6" y="45"/>
                  <a:pt x="6" y="45"/>
                </a:cubicBezTo>
                <a:cubicBezTo>
                  <a:pt x="6" y="45"/>
                  <a:pt x="6" y="45"/>
                  <a:pt x="6" y="46"/>
                </a:cubicBezTo>
                <a:cubicBezTo>
                  <a:pt x="6" y="46"/>
                  <a:pt x="6" y="47"/>
                  <a:pt x="6" y="47"/>
                </a:cubicBezTo>
                <a:cubicBezTo>
                  <a:pt x="5" y="47"/>
                  <a:pt x="5" y="47"/>
                  <a:pt x="5" y="48"/>
                </a:cubicBezTo>
                <a:cubicBezTo>
                  <a:pt x="5" y="48"/>
                  <a:pt x="5" y="48"/>
                  <a:pt x="4" y="48"/>
                </a:cubicBezTo>
                <a:cubicBezTo>
                  <a:pt x="4" y="49"/>
                  <a:pt x="3" y="49"/>
                  <a:pt x="4" y="50"/>
                </a:cubicBezTo>
                <a:cubicBezTo>
                  <a:pt x="4" y="50"/>
                  <a:pt x="4" y="50"/>
                  <a:pt x="4" y="50"/>
                </a:cubicBezTo>
                <a:cubicBezTo>
                  <a:pt x="4" y="51"/>
                  <a:pt x="3" y="51"/>
                  <a:pt x="3" y="51"/>
                </a:cubicBezTo>
                <a:cubicBezTo>
                  <a:pt x="2" y="51"/>
                  <a:pt x="2" y="51"/>
                  <a:pt x="2" y="51"/>
                </a:cubicBezTo>
                <a:cubicBezTo>
                  <a:pt x="2" y="51"/>
                  <a:pt x="2" y="52"/>
                  <a:pt x="2" y="52"/>
                </a:cubicBezTo>
                <a:cubicBezTo>
                  <a:pt x="2" y="52"/>
                  <a:pt x="3" y="52"/>
                  <a:pt x="3" y="52"/>
                </a:cubicBezTo>
                <a:cubicBezTo>
                  <a:pt x="2" y="53"/>
                  <a:pt x="2" y="53"/>
                  <a:pt x="2" y="53"/>
                </a:cubicBezTo>
                <a:cubicBezTo>
                  <a:pt x="2" y="54"/>
                  <a:pt x="2" y="54"/>
                  <a:pt x="2" y="54"/>
                </a:cubicBezTo>
                <a:cubicBezTo>
                  <a:pt x="2" y="54"/>
                  <a:pt x="2" y="54"/>
                  <a:pt x="2" y="54"/>
                </a:cubicBezTo>
                <a:cubicBezTo>
                  <a:pt x="2" y="55"/>
                  <a:pt x="2" y="55"/>
                  <a:pt x="2" y="55"/>
                </a:cubicBezTo>
                <a:cubicBezTo>
                  <a:pt x="2" y="56"/>
                  <a:pt x="1" y="56"/>
                  <a:pt x="1" y="56"/>
                </a:cubicBezTo>
                <a:cubicBezTo>
                  <a:pt x="1" y="56"/>
                  <a:pt x="2" y="56"/>
                  <a:pt x="1" y="57"/>
                </a:cubicBezTo>
                <a:cubicBezTo>
                  <a:pt x="1" y="57"/>
                  <a:pt x="1" y="57"/>
                  <a:pt x="0" y="57"/>
                </a:cubicBezTo>
                <a:cubicBezTo>
                  <a:pt x="0" y="57"/>
                  <a:pt x="0" y="57"/>
                  <a:pt x="0" y="57"/>
                </a:cubicBezTo>
                <a:cubicBezTo>
                  <a:pt x="0" y="58"/>
                  <a:pt x="1" y="58"/>
                  <a:pt x="1" y="58"/>
                </a:cubicBezTo>
                <a:cubicBezTo>
                  <a:pt x="1" y="58"/>
                  <a:pt x="1" y="59"/>
                  <a:pt x="1" y="59"/>
                </a:cubicBezTo>
                <a:cubicBezTo>
                  <a:pt x="1" y="59"/>
                  <a:pt x="1" y="59"/>
                  <a:pt x="1" y="59"/>
                </a:cubicBezTo>
                <a:cubicBezTo>
                  <a:pt x="1" y="59"/>
                  <a:pt x="1" y="59"/>
                  <a:pt x="1" y="59"/>
                </a:cubicBezTo>
                <a:cubicBezTo>
                  <a:pt x="1" y="60"/>
                  <a:pt x="1" y="60"/>
                  <a:pt x="1" y="60"/>
                </a:cubicBezTo>
                <a:cubicBezTo>
                  <a:pt x="1" y="60"/>
                  <a:pt x="1" y="60"/>
                  <a:pt x="1" y="61"/>
                </a:cubicBezTo>
                <a:cubicBezTo>
                  <a:pt x="4" y="60"/>
                  <a:pt x="7" y="60"/>
                  <a:pt x="9" y="60"/>
                </a:cubicBezTo>
                <a:cubicBezTo>
                  <a:pt x="13" y="60"/>
                  <a:pt x="16" y="60"/>
                  <a:pt x="19" y="59"/>
                </a:cubicBezTo>
                <a:cubicBezTo>
                  <a:pt x="19" y="59"/>
                  <a:pt x="20" y="59"/>
                  <a:pt x="20" y="59"/>
                </a:cubicBezTo>
                <a:cubicBezTo>
                  <a:pt x="23" y="59"/>
                  <a:pt x="24" y="59"/>
                  <a:pt x="24" y="59"/>
                </a:cubicBezTo>
                <a:cubicBezTo>
                  <a:pt x="24" y="60"/>
                  <a:pt x="24" y="61"/>
                  <a:pt x="23" y="63"/>
                </a:cubicBezTo>
                <a:cubicBezTo>
                  <a:pt x="23" y="63"/>
                  <a:pt x="23" y="64"/>
                  <a:pt x="23" y="64"/>
                </a:cubicBezTo>
                <a:cubicBezTo>
                  <a:pt x="23" y="65"/>
                  <a:pt x="23" y="65"/>
                  <a:pt x="24" y="66"/>
                </a:cubicBezTo>
                <a:cubicBezTo>
                  <a:pt x="25" y="66"/>
                  <a:pt x="25" y="67"/>
                  <a:pt x="25" y="67"/>
                </a:cubicBezTo>
                <a:cubicBezTo>
                  <a:pt x="25" y="67"/>
                  <a:pt x="25" y="67"/>
                  <a:pt x="25" y="67"/>
                </a:cubicBezTo>
                <a:cubicBezTo>
                  <a:pt x="25" y="68"/>
                  <a:pt x="25" y="68"/>
                  <a:pt x="26" y="68"/>
                </a:cubicBezTo>
                <a:cubicBezTo>
                  <a:pt x="26" y="68"/>
                  <a:pt x="26" y="69"/>
                  <a:pt x="26" y="69"/>
                </a:cubicBezTo>
                <a:cubicBezTo>
                  <a:pt x="26" y="69"/>
                  <a:pt x="26" y="69"/>
                  <a:pt x="26" y="69"/>
                </a:cubicBezTo>
                <a:cubicBezTo>
                  <a:pt x="26" y="70"/>
                  <a:pt x="26" y="70"/>
                  <a:pt x="27" y="70"/>
                </a:cubicBezTo>
                <a:cubicBezTo>
                  <a:pt x="27" y="70"/>
                  <a:pt x="27" y="71"/>
                  <a:pt x="27" y="71"/>
                </a:cubicBezTo>
                <a:cubicBezTo>
                  <a:pt x="28" y="71"/>
                  <a:pt x="28" y="71"/>
                  <a:pt x="28" y="71"/>
                </a:cubicBezTo>
                <a:cubicBezTo>
                  <a:pt x="28" y="71"/>
                  <a:pt x="28" y="71"/>
                  <a:pt x="28" y="70"/>
                </a:cubicBezTo>
                <a:cubicBezTo>
                  <a:pt x="29" y="70"/>
                  <a:pt x="30" y="69"/>
                  <a:pt x="29" y="69"/>
                </a:cubicBezTo>
                <a:cubicBezTo>
                  <a:pt x="29" y="68"/>
                  <a:pt x="31" y="68"/>
                  <a:pt x="30" y="69"/>
                </a:cubicBezTo>
                <a:cubicBezTo>
                  <a:pt x="30" y="69"/>
                  <a:pt x="30" y="69"/>
                  <a:pt x="30" y="69"/>
                </a:cubicBezTo>
                <a:cubicBezTo>
                  <a:pt x="30" y="69"/>
                  <a:pt x="32" y="68"/>
                  <a:pt x="33" y="68"/>
                </a:cubicBezTo>
                <a:cubicBezTo>
                  <a:pt x="34" y="68"/>
                  <a:pt x="35" y="68"/>
                  <a:pt x="35" y="67"/>
                </a:cubicBezTo>
                <a:cubicBezTo>
                  <a:pt x="36" y="67"/>
                  <a:pt x="34" y="67"/>
                  <a:pt x="34" y="67"/>
                </a:cubicBezTo>
                <a:cubicBezTo>
                  <a:pt x="33" y="67"/>
                  <a:pt x="35" y="67"/>
                  <a:pt x="36" y="67"/>
                </a:cubicBezTo>
                <a:cubicBezTo>
                  <a:pt x="36" y="68"/>
                  <a:pt x="37" y="68"/>
                  <a:pt x="38" y="68"/>
                </a:cubicBezTo>
                <a:cubicBezTo>
                  <a:pt x="39" y="67"/>
                  <a:pt x="38" y="67"/>
                  <a:pt x="40" y="68"/>
                </a:cubicBezTo>
                <a:cubicBezTo>
                  <a:pt x="41" y="68"/>
                  <a:pt x="40" y="67"/>
                  <a:pt x="41" y="67"/>
                </a:cubicBezTo>
                <a:cubicBezTo>
                  <a:pt x="40" y="67"/>
                  <a:pt x="40" y="67"/>
                  <a:pt x="40" y="67"/>
                </a:cubicBezTo>
                <a:cubicBezTo>
                  <a:pt x="40" y="64"/>
                  <a:pt x="40" y="60"/>
                  <a:pt x="39" y="57"/>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0" name="MO outline"/>
          <p:cNvSpPr>
            <a:spLocks/>
          </p:cNvSpPr>
          <p:nvPr/>
        </p:nvSpPr>
        <p:spPr bwMode="auto">
          <a:xfrm>
            <a:off x="5926138" y="3275013"/>
            <a:ext cx="855662" cy="744538"/>
          </a:xfrm>
          <a:custGeom>
            <a:avLst/>
            <a:gdLst>
              <a:gd name="T0" fmla="*/ 46 w 76"/>
              <a:gd name="T1" fmla="*/ 3 h 66"/>
              <a:gd name="T2" fmla="*/ 45 w 76"/>
              <a:gd name="T3" fmla="*/ 2 h 66"/>
              <a:gd name="T4" fmla="*/ 43 w 76"/>
              <a:gd name="T5" fmla="*/ 1 h 66"/>
              <a:gd name="T6" fmla="*/ 41 w 76"/>
              <a:gd name="T7" fmla="*/ 0 h 66"/>
              <a:gd name="T8" fmla="*/ 38 w 76"/>
              <a:gd name="T9" fmla="*/ 1 h 66"/>
              <a:gd name="T10" fmla="*/ 0 w 76"/>
              <a:gd name="T11" fmla="*/ 3 h 66"/>
              <a:gd name="T12" fmla="*/ 2 w 76"/>
              <a:gd name="T13" fmla="*/ 6 h 66"/>
              <a:gd name="T14" fmla="*/ 3 w 76"/>
              <a:gd name="T15" fmla="*/ 7 h 66"/>
              <a:gd name="T16" fmla="*/ 4 w 76"/>
              <a:gd name="T17" fmla="*/ 9 h 66"/>
              <a:gd name="T18" fmla="*/ 4 w 76"/>
              <a:gd name="T19" fmla="*/ 10 h 66"/>
              <a:gd name="T20" fmla="*/ 5 w 76"/>
              <a:gd name="T21" fmla="*/ 10 h 66"/>
              <a:gd name="T22" fmla="*/ 7 w 76"/>
              <a:gd name="T23" fmla="*/ 12 h 66"/>
              <a:gd name="T24" fmla="*/ 9 w 76"/>
              <a:gd name="T25" fmla="*/ 12 h 66"/>
              <a:gd name="T26" fmla="*/ 10 w 76"/>
              <a:gd name="T27" fmla="*/ 14 h 66"/>
              <a:gd name="T28" fmla="*/ 8 w 76"/>
              <a:gd name="T29" fmla="*/ 15 h 66"/>
              <a:gd name="T30" fmla="*/ 8 w 76"/>
              <a:gd name="T31" fmla="*/ 15 h 66"/>
              <a:gd name="T32" fmla="*/ 7 w 76"/>
              <a:gd name="T33" fmla="*/ 17 h 66"/>
              <a:gd name="T34" fmla="*/ 9 w 76"/>
              <a:gd name="T35" fmla="*/ 19 h 66"/>
              <a:gd name="T36" fmla="*/ 10 w 76"/>
              <a:gd name="T37" fmla="*/ 20 h 66"/>
              <a:gd name="T38" fmla="*/ 10 w 76"/>
              <a:gd name="T39" fmla="*/ 21 h 66"/>
              <a:gd name="T40" fmla="*/ 13 w 76"/>
              <a:gd name="T41" fmla="*/ 26 h 66"/>
              <a:gd name="T42" fmla="*/ 13 w 76"/>
              <a:gd name="T43" fmla="*/ 27 h 66"/>
              <a:gd name="T44" fmla="*/ 13 w 76"/>
              <a:gd name="T45" fmla="*/ 54 h 66"/>
              <a:gd name="T46" fmla="*/ 13 w 76"/>
              <a:gd name="T47" fmla="*/ 54 h 66"/>
              <a:gd name="T48" fmla="*/ 14 w 76"/>
              <a:gd name="T49" fmla="*/ 61 h 66"/>
              <a:gd name="T50" fmla="*/ 60 w 76"/>
              <a:gd name="T51" fmla="*/ 59 h 66"/>
              <a:gd name="T52" fmla="*/ 66 w 76"/>
              <a:gd name="T53" fmla="*/ 62 h 66"/>
              <a:gd name="T54" fmla="*/ 63 w 76"/>
              <a:gd name="T55" fmla="*/ 66 h 66"/>
              <a:gd name="T56" fmla="*/ 65 w 76"/>
              <a:gd name="T57" fmla="*/ 66 h 66"/>
              <a:gd name="T58" fmla="*/ 67 w 76"/>
              <a:gd name="T59" fmla="*/ 66 h 66"/>
              <a:gd name="T60" fmla="*/ 70 w 76"/>
              <a:gd name="T61" fmla="*/ 65 h 66"/>
              <a:gd name="T62" fmla="*/ 70 w 76"/>
              <a:gd name="T63" fmla="*/ 63 h 66"/>
              <a:gd name="T64" fmla="*/ 71 w 76"/>
              <a:gd name="T65" fmla="*/ 62 h 66"/>
              <a:gd name="T66" fmla="*/ 71 w 76"/>
              <a:gd name="T67" fmla="*/ 61 h 66"/>
              <a:gd name="T68" fmla="*/ 71 w 76"/>
              <a:gd name="T69" fmla="*/ 60 h 66"/>
              <a:gd name="T70" fmla="*/ 73 w 76"/>
              <a:gd name="T71" fmla="*/ 58 h 66"/>
              <a:gd name="T72" fmla="*/ 73 w 76"/>
              <a:gd name="T73" fmla="*/ 58 h 66"/>
              <a:gd name="T74" fmla="*/ 75 w 76"/>
              <a:gd name="T75" fmla="*/ 56 h 66"/>
              <a:gd name="T76" fmla="*/ 76 w 76"/>
              <a:gd name="T77" fmla="*/ 54 h 66"/>
              <a:gd name="T78" fmla="*/ 75 w 76"/>
              <a:gd name="T79" fmla="*/ 51 h 66"/>
              <a:gd name="T80" fmla="*/ 72 w 76"/>
              <a:gd name="T81" fmla="*/ 49 h 66"/>
              <a:gd name="T82" fmla="*/ 71 w 76"/>
              <a:gd name="T83" fmla="*/ 47 h 66"/>
              <a:gd name="T84" fmla="*/ 70 w 76"/>
              <a:gd name="T85" fmla="*/ 42 h 66"/>
              <a:gd name="T86" fmla="*/ 69 w 76"/>
              <a:gd name="T87" fmla="*/ 41 h 66"/>
              <a:gd name="T88" fmla="*/ 68 w 76"/>
              <a:gd name="T89" fmla="*/ 39 h 66"/>
              <a:gd name="T90" fmla="*/ 65 w 76"/>
              <a:gd name="T91" fmla="*/ 39 h 66"/>
              <a:gd name="T92" fmla="*/ 65 w 76"/>
              <a:gd name="T93" fmla="*/ 38 h 66"/>
              <a:gd name="T94" fmla="*/ 64 w 76"/>
              <a:gd name="T95" fmla="*/ 37 h 66"/>
              <a:gd name="T96" fmla="*/ 62 w 76"/>
              <a:gd name="T97" fmla="*/ 36 h 66"/>
              <a:gd name="T98" fmla="*/ 62 w 76"/>
              <a:gd name="T99" fmla="*/ 27 h 66"/>
              <a:gd name="T100" fmla="*/ 62 w 76"/>
              <a:gd name="T101" fmla="*/ 25 h 66"/>
              <a:gd name="T102" fmla="*/ 60 w 76"/>
              <a:gd name="T103" fmla="*/ 24 h 66"/>
              <a:gd name="T104" fmla="*/ 58 w 76"/>
              <a:gd name="T105" fmla="*/ 24 h 66"/>
              <a:gd name="T106" fmla="*/ 56 w 76"/>
              <a:gd name="T107" fmla="*/ 23 h 66"/>
              <a:gd name="T108" fmla="*/ 54 w 76"/>
              <a:gd name="T109" fmla="*/ 19 h 66"/>
              <a:gd name="T110" fmla="*/ 52 w 76"/>
              <a:gd name="T111" fmla="*/ 17 h 66"/>
              <a:gd name="T112" fmla="*/ 51 w 76"/>
              <a:gd name="T113" fmla="*/ 16 h 66"/>
              <a:gd name="T114" fmla="*/ 50 w 76"/>
              <a:gd name="T115" fmla="*/ 15 h 66"/>
              <a:gd name="T116" fmla="*/ 47 w 76"/>
              <a:gd name="T117" fmla="*/ 12 h 66"/>
              <a:gd name="T118" fmla="*/ 46 w 76"/>
              <a:gd name="T119" fmla="*/ 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 h="66">
                <a:moveTo>
                  <a:pt x="46" y="8"/>
                </a:moveTo>
                <a:cubicBezTo>
                  <a:pt x="45" y="6"/>
                  <a:pt x="46" y="5"/>
                  <a:pt x="46" y="3"/>
                </a:cubicBezTo>
                <a:cubicBezTo>
                  <a:pt x="46" y="3"/>
                  <a:pt x="46" y="3"/>
                  <a:pt x="45" y="3"/>
                </a:cubicBezTo>
                <a:cubicBezTo>
                  <a:pt x="45" y="3"/>
                  <a:pt x="45" y="2"/>
                  <a:pt x="45" y="2"/>
                </a:cubicBezTo>
                <a:cubicBezTo>
                  <a:pt x="45" y="2"/>
                  <a:pt x="44" y="2"/>
                  <a:pt x="44" y="1"/>
                </a:cubicBezTo>
                <a:cubicBezTo>
                  <a:pt x="44" y="1"/>
                  <a:pt x="43" y="1"/>
                  <a:pt x="43" y="1"/>
                </a:cubicBezTo>
                <a:cubicBezTo>
                  <a:pt x="43" y="0"/>
                  <a:pt x="43" y="0"/>
                  <a:pt x="43" y="0"/>
                </a:cubicBezTo>
                <a:cubicBezTo>
                  <a:pt x="43" y="0"/>
                  <a:pt x="42" y="0"/>
                  <a:pt x="41" y="0"/>
                </a:cubicBezTo>
                <a:cubicBezTo>
                  <a:pt x="41" y="0"/>
                  <a:pt x="41" y="1"/>
                  <a:pt x="41" y="1"/>
                </a:cubicBezTo>
                <a:cubicBezTo>
                  <a:pt x="38" y="1"/>
                  <a:pt x="38" y="1"/>
                  <a:pt x="38" y="1"/>
                </a:cubicBezTo>
                <a:cubicBezTo>
                  <a:pt x="34" y="1"/>
                  <a:pt x="18" y="2"/>
                  <a:pt x="0" y="2"/>
                </a:cubicBezTo>
                <a:cubicBezTo>
                  <a:pt x="0" y="2"/>
                  <a:pt x="0" y="3"/>
                  <a:pt x="0" y="3"/>
                </a:cubicBezTo>
                <a:cubicBezTo>
                  <a:pt x="0" y="3"/>
                  <a:pt x="1" y="4"/>
                  <a:pt x="1" y="4"/>
                </a:cubicBezTo>
                <a:cubicBezTo>
                  <a:pt x="1" y="5"/>
                  <a:pt x="1" y="5"/>
                  <a:pt x="2" y="6"/>
                </a:cubicBezTo>
                <a:cubicBezTo>
                  <a:pt x="2" y="6"/>
                  <a:pt x="2" y="6"/>
                  <a:pt x="2" y="6"/>
                </a:cubicBezTo>
                <a:cubicBezTo>
                  <a:pt x="2" y="6"/>
                  <a:pt x="3" y="7"/>
                  <a:pt x="3" y="7"/>
                </a:cubicBezTo>
                <a:cubicBezTo>
                  <a:pt x="3" y="8"/>
                  <a:pt x="3" y="8"/>
                  <a:pt x="3" y="8"/>
                </a:cubicBezTo>
                <a:cubicBezTo>
                  <a:pt x="4" y="8"/>
                  <a:pt x="4" y="9"/>
                  <a:pt x="4" y="9"/>
                </a:cubicBezTo>
                <a:cubicBezTo>
                  <a:pt x="4" y="9"/>
                  <a:pt x="4" y="9"/>
                  <a:pt x="4" y="9"/>
                </a:cubicBezTo>
                <a:cubicBezTo>
                  <a:pt x="4" y="10"/>
                  <a:pt x="4" y="10"/>
                  <a:pt x="4" y="10"/>
                </a:cubicBezTo>
                <a:cubicBezTo>
                  <a:pt x="4" y="10"/>
                  <a:pt x="4" y="10"/>
                  <a:pt x="5" y="10"/>
                </a:cubicBezTo>
                <a:cubicBezTo>
                  <a:pt x="5" y="10"/>
                  <a:pt x="5" y="10"/>
                  <a:pt x="5" y="10"/>
                </a:cubicBezTo>
                <a:cubicBezTo>
                  <a:pt x="5" y="10"/>
                  <a:pt x="5" y="11"/>
                  <a:pt x="6" y="11"/>
                </a:cubicBezTo>
                <a:cubicBezTo>
                  <a:pt x="6" y="11"/>
                  <a:pt x="6" y="11"/>
                  <a:pt x="7" y="12"/>
                </a:cubicBezTo>
                <a:cubicBezTo>
                  <a:pt x="7" y="12"/>
                  <a:pt x="7" y="12"/>
                  <a:pt x="7" y="12"/>
                </a:cubicBezTo>
                <a:cubicBezTo>
                  <a:pt x="7" y="12"/>
                  <a:pt x="8" y="11"/>
                  <a:pt x="9" y="12"/>
                </a:cubicBezTo>
                <a:cubicBezTo>
                  <a:pt x="9" y="12"/>
                  <a:pt x="9" y="13"/>
                  <a:pt x="10" y="13"/>
                </a:cubicBezTo>
                <a:cubicBezTo>
                  <a:pt x="10" y="14"/>
                  <a:pt x="10" y="14"/>
                  <a:pt x="10" y="14"/>
                </a:cubicBezTo>
                <a:cubicBezTo>
                  <a:pt x="9" y="15"/>
                  <a:pt x="9" y="15"/>
                  <a:pt x="9" y="15"/>
                </a:cubicBezTo>
                <a:cubicBezTo>
                  <a:pt x="9" y="15"/>
                  <a:pt x="9" y="15"/>
                  <a:pt x="8" y="15"/>
                </a:cubicBezTo>
                <a:cubicBezTo>
                  <a:pt x="8" y="15"/>
                  <a:pt x="8" y="15"/>
                  <a:pt x="8" y="15"/>
                </a:cubicBezTo>
                <a:cubicBezTo>
                  <a:pt x="8" y="15"/>
                  <a:pt x="8" y="15"/>
                  <a:pt x="8" y="15"/>
                </a:cubicBezTo>
                <a:cubicBezTo>
                  <a:pt x="8" y="16"/>
                  <a:pt x="8" y="16"/>
                  <a:pt x="8" y="16"/>
                </a:cubicBezTo>
                <a:cubicBezTo>
                  <a:pt x="7" y="16"/>
                  <a:pt x="7" y="17"/>
                  <a:pt x="7" y="17"/>
                </a:cubicBezTo>
                <a:cubicBezTo>
                  <a:pt x="8" y="18"/>
                  <a:pt x="8" y="18"/>
                  <a:pt x="9" y="18"/>
                </a:cubicBezTo>
                <a:cubicBezTo>
                  <a:pt x="9" y="19"/>
                  <a:pt x="9" y="19"/>
                  <a:pt x="9" y="19"/>
                </a:cubicBezTo>
                <a:cubicBezTo>
                  <a:pt x="9" y="19"/>
                  <a:pt x="10" y="19"/>
                  <a:pt x="10" y="19"/>
                </a:cubicBezTo>
                <a:cubicBezTo>
                  <a:pt x="10" y="20"/>
                  <a:pt x="10" y="20"/>
                  <a:pt x="10" y="20"/>
                </a:cubicBezTo>
                <a:cubicBezTo>
                  <a:pt x="10" y="20"/>
                  <a:pt x="10" y="20"/>
                  <a:pt x="10" y="20"/>
                </a:cubicBezTo>
                <a:cubicBezTo>
                  <a:pt x="10" y="21"/>
                  <a:pt x="10" y="21"/>
                  <a:pt x="10" y="21"/>
                </a:cubicBezTo>
                <a:cubicBezTo>
                  <a:pt x="11" y="21"/>
                  <a:pt x="11" y="22"/>
                  <a:pt x="11" y="22"/>
                </a:cubicBezTo>
                <a:cubicBezTo>
                  <a:pt x="13" y="23"/>
                  <a:pt x="13" y="24"/>
                  <a:pt x="13" y="26"/>
                </a:cubicBezTo>
                <a:cubicBezTo>
                  <a:pt x="13" y="26"/>
                  <a:pt x="13" y="26"/>
                  <a:pt x="13" y="27"/>
                </a:cubicBezTo>
                <a:cubicBezTo>
                  <a:pt x="13" y="27"/>
                  <a:pt x="13" y="27"/>
                  <a:pt x="13" y="27"/>
                </a:cubicBezTo>
                <a:cubicBezTo>
                  <a:pt x="13" y="29"/>
                  <a:pt x="13" y="31"/>
                  <a:pt x="13" y="32"/>
                </a:cubicBezTo>
                <a:cubicBezTo>
                  <a:pt x="13" y="40"/>
                  <a:pt x="13" y="47"/>
                  <a:pt x="13" y="54"/>
                </a:cubicBezTo>
                <a:cubicBezTo>
                  <a:pt x="13" y="54"/>
                  <a:pt x="13" y="54"/>
                  <a:pt x="13" y="54"/>
                </a:cubicBezTo>
                <a:cubicBezTo>
                  <a:pt x="13" y="54"/>
                  <a:pt x="13" y="54"/>
                  <a:pt x="13" y="54"/>
                </a:cubicBezTo>
                <a:cubicBezTo>
                  <a:pt x="13" y="55"/>
                  <a:pt x="13" y="57"/>
                  <a:pt x="14" y="58"/>
                </a:cubicBezTo>
                <a:cubicBezTo>
                  <a:pt x="14" y="59"/>
                  <a:pt x="14" y="60"/>
                  <a:pt x="14" y="61"/>
                </a:cubicBezTo>
                <a:cubicBezTo>
                  <a:pt x="23" y="61"/>
                  <a:pt x="52" y="60"/>
                  <a:pt x="59" y="59"/>
                </a:cubicBezTo>
                <a:cubicBezTo>
                  <a:pt x="60" y="59"/>
                  <a:pt x="60" y="59"/>
                  <a:pt x="60" y="59"/>
                </a:cubicBezTo>
                <a:cubicBezTo>
                  <a:pt x="62" y="59"/>
                  <a:pt x="64" y="58"/>
                  <a:pt x="65" y="59"/>
                </a:cubicBezTo>
                <a:cubicBezTo>
                  <a:pt x="66" y="60"/>
                  <a:pt x="66" y="61"/>
                  <a:pt x="66" y="62"/>
                </a:cubicBezTo>
                <a:cubicBezTo>
                  <a:pt x="66" y="63"/>
                  <a:pt x="65" y="63"/>
                  <a:pt x="65" y="64"/>
                </a:cubicBezTo>
                <a:cubicBezTo>
                  <a:pt x="64" y="64"/>
                  <a:pt x="63" y="65"/>
                  <a:pt x="63" y="66"/>
                </a:cubicBezTo>
                <a:cubicBezTo>
                  <a:pt x="63" y="66"/>
                  <a:pt x="63" y="66"/>
                  <a:pt x="63" y="66"/>
                </a:cubicBezTo>
                <a:cubicBezTo>
                  <a:pt x="64" y="66"/>
                  <a:pt x="64" y="66"/>
                  <a:pt x="65" y="66"/>
                </a:cubicBezTo>
                <a:cubicBezTo>
                  <a:pt x="65" y="66"/>
                  <a:pt x="65" y="66"/>
                  <a:pt x="65" y="66"/>
                </a:cubicBezTo>
                <a:cubicBezTo>
                  <a:pt x="66" y="66"/>
                  <a:pt x="67" y="66"/>
                  <a:pt x="67" y="66"/>
                </a:cubicBezTo>
                <a:cubicBezTo>
                  <a:pt x="68" y="66"/>
                  <a:pt x="69" y="66"/>
                  <a:pt x="70" y="65"/>
                </a:cubicBezTo>
                <a:cubicBezTo>
                  <a:pt x="70" y="65"/>
                  <a:pt x="70" y="65"/>
                  <a:pt x="70" y="65"/>
                </a:cubicBezTo>
                <a:cubicBezTo>
                  <a:pt x="70" y="65"/>
                  <a:pt x="70" y="64"/>
                  <a:pt x="70" y="64"/>
                </a:cubicBezTo>
                <a:cubicBezTo>
                  <a:pt x="71" y="64"/>
                  <a:pt x="71" y="64"/>
                  <a:pt x="70" y="63"/>
                </a:cubicBezTo>
                <a:cubicBezTo>
                  <a:pt x="70" y="63"/>
                  <a:pt x="70" y="63"/>
                  <a:pt x="70" y="62"/>
                </a:cubicBezTo>
                <a:cubicBezTo>
                  <a:pt x="70" y="62"/>
                  <a:pt x="71" y="62"/>
                  <a:pt x="71" y="62"/>
                </a:cubicBezTo>
                <a:cubicBezTo>
                  <a:pt x="71" y="62"/>
                  <a:pt x="71" y="62"/>
                  <a:pt x="71" y="62"/>
                </a:cubicBezTo>
                <a:cubicBezTo>
                  <a:pt x="71" y="61"/>
                  <a:pt x="71" y="61"/>
                  <a:pt x="71" y="61"/>
                </a:cubicBezTo>
                <a:cubicBezTo>
                  <a:pt x="71" y="61"/>
                  <a:pt x="71" y="61"/>
                  <a:pt x="71" y="60"/>
                </a:cubicBezTo>
                <a:cubicBezTo>
                  <a:pt x="71" y="60"/>
                  <a:pt x="71" y="60"/>
                  <a:pt x="71" y="60"/>
                </a:cubicBezTo>
                <a:cubicBezTo>
                  <a:pt x="72" y="59"/>
                  <a:pt x="73" y="59"/>
                  <a:pt x="73" y="58"/>
                </a:cubicBezTo>
                <a:cubicBezTo>
                  <a:pt x="73" y="58"/>
                  <a:pt x="73" y="58"/>
                  <a:pt x="73" y="58"/>
                </a:cubicBezTo>
                <a:cubicBezTo>
                  <a:pt x="73" y="58"/>
                  <a:pt x="73" y="58"/>
                  <a:pt x="73" y="58"/>
                </a:cubicBezTo>
                <a:cubicBezTo>
                  <a:pt x="73" y="58"/>
                  <a:pt x="73" y="58"/>
                  <a:pt x="73" y="58"/>
                </a:cubicBezTo>
                <a:cubicBezTo>
                  <a:pt x="73" y="57"/>
                  <a:pt x="73" y="57"/>
                  <a:pt x="74" y="57"/>
                </a:cubicBezTo>
                <a:cubicBezTo>
                  <a:pt x="74" y="56"/>
                  <a:pt x="75" y="56"/>
                  <a:pt x="75" y="56"/>
                </a:cubicBezTo>
                <a:cubicBezTo>
                  <a:pt x="75" y="55"/>
                  <a:pt x="75" y="55"/>
                  <a:pt x="76" y="54"/>
                </a:cubicBezTo>
                <a:cubicBezTo>
                  <a:pt x="76" y="54"/>
                  <a:pt x="76" y="54"/>
                  <a:pt x="76" y="54"/>
                </a:cubicBezTo>
                <a:cubicBezTo>
                  <a:pt x="76" y="53"/>
                  <a:pt x="76" y="52"/>
                  <a:pt x="76" y="51"/>
                </a:cubicBezTo>
                <a:cubicBezTo>
                  <a:pt x="76" y="51"/>
                  <a:pt x="75" y="51"/>
                  <a:pt x="75" y="51"/>
                </a:cubicBezTo>
                <a:cubicBezTo>
                  <a:pt x="75" y="51"/>
                  <a:pt x="75" y="51"/>
                  <a:pt x="74" y="51"/>
                </a:cubicBezTo>
                <a:cubicBezTo>
                  <a:pt x="74" y="51"/>
                  <a:pt x="73" y="51"/>
                  <a:pt x="72" y="49"/>
                </a:cubicBezTo>
                <a:cubicBezTo>
                  <a:pt x="72" y="49"/>
                  <a:pt x="72" y="49"/>
                  <a:pt x="72" y="49"/>
                </a:cubicBezTo>
                <a:cubicBezTo>
                  <a:pt x="71" y="47"/>
                  <a:pt x="71" y="47"/>
                  <a:pt x="71" y="47"/>
                </a:cubicBezTo>
                <a:cubicBezTo>
                  <a:pt x="71" y="46"/>
                  <a:pt x="72" y="45"/>
                  <a:pt x="71" y="45"/>
                </a:cubicBezTo>
                <a:cubicBezTo>
                  <a:pt x="71" y="44"/>
                  <a:pt x="70" y="43"/>
                  <a:pt x="70" y="42"/>
                </a:cubicBezTo>
                <a:cubicBezTo>
                  <a:pt x="70" y="42"/>
                  <a:pt x="70" y="42"/>
                  <a:pt x="70" y="41"/>
                </a:cubicBezTo>
                <a:cubicBezTo>
                  <a:pt x="70" y="41"/>
                  <a:pt x="70" y="41"/>
                  <a:pt x="69" y="41"/>
                </a:cubicBezTo>
                <a:cubicBezTo>
                  <a:pt x="69" y="41"/>
                  <a:pt x="69" y="40"/>
                  <a:pt x="68" y="40"/>
                </a:cubicBezTo>
                <a:cubicBezTo>
                  <a:pt x="68" y="40"/>
                  <a:pt x="68" y="39"/>
                  <a:pt x="68" y="39"/>
                </a:cubicBezTo>
                <a:cubicBezTo>
                  <a:pt x="67" y="39"/>
                  <a:pt x="66" y="39"/>
                  <a:pt x="66" y="39"/>
                </a:cubicBezTo>
                <a:cubicBezTo>
                  <a:pt x="65" y="39"/>
                  <a:pt x="65" y="39"/>
                  <a:pt x="65" y="39"/>
                </a:cubicBezTo>
                <a:cubicBezTo>
                  <a:pt x="65" y="39"/>
                  <a:pt x="65" y="38"/>
                  <a:pt x="65" y="38"/>
                </a:cubicBezTo>
                <a:cubicBezTo>
                  <a:pt x="65" y="38"/>
                  <a:pt x="65" y="38"/>
                  <a:pt x="65" y="38"/>
                </a:cubicBezTo>
                <a:cubicBezTo>
                  <a:pt x="65" y="38"/>
                  <a:pt x="65" y="37"/>
                  <a:pt x="64" y="37"/>
                </a:cubicBezTo>
                <a:cubicBezTo>
                  <a:pt x="64" y="37"/>
                  <a:pt x="64" y="37"/>
                  <a:pt x="64" y="37"/>
                </a:cubicBezTo>
                <a:cubicBezTo>
                  <a:pt x="63" y="37"/>
                  <a:pt x="63" y="37"/>
                  <a:pt x="63" y="36"/>
                </a:cubicBezTo>
                <a:cubicBezTo>
                  <a:pt x="62" y="36"/>
                  <a:pt x="62" y="36"/>
                  <a:pt x="62" y="36"/>
                </a:cubicBezTo>
                <a:cubicBezTo>
                  <a:pt x="60" y="35"/>
                  <a:pt x="59" y="33"/>
                  <a:pt x="60" y="31"/>
                </a:cubicBezTo>
                <a:cubicBezTo>
                  <a:pt x="61" y="30"/>
                  <a:pt x="62" y="28"/>
                  <a:pt x="62" y="27"/>
                </a:cubicBezTo>
                <a:cubicBezTo>
                  <a:pt x="62" y="27"/>
                  <a:pt x="62" y="26"/>
                  <a:pt x="62" y="26"/>
                </a:cubicBezTo>
                <a:cubicBezTo>
                  <a:pt x="62" y="26"/>
                  <a:pt x="62" y="25"/>
                  <a:pt x="62" y="25"/>
                </a:cubicBezTo>
                <a:cubicBezTo>
                  <a:pt x="62" y="25"/>
                  <a:pt x="62" y="25"/>
                  <a:pt x="62" y="25"/>
                </a:cubicBezTo>
                <a:cubicBezTo>
                  <a:pt x="61" y="24"/>
                  <a:pt x="61" y="24"/>
                  <a:pt x="60" y="24"/>
                </a:cubicBezTo>
                <a:cubicBezTo>
                  <a:pt x="60" y="24"/>
                  <a:pt x="59" y="24"/>
                  <a:pt x="59" y="24"/>
                </a:cubicBezTo>
                <a:cubicBezTo>
                  <a:pt x="59" y="24"/>
                  <a:pt x="59" y="24"/>
                  <a:pt x="58" y="24"/>
                </a:cubicBezTo>
                <a:cubicBezTo>
                  <a:pt x="58" y="25"/>
                  <a:pt x="58" y="25"/>
                  <a:pt x="57" y="25"/>
                </a:cubicBezTo>
                <a:cubicBezTo>
                  <a:pt x="57" y="25"/>
                  <a:pt x="56" y="24"/>
                  <a:pt x="56" y="23"/>
                </a:cubicBezTo>
                <a:cubicBezTo>
                  <a:pt x="56" y="23"/>
                  <a:pt x="56" y="22"/>
                  <a:pt x="56" y="22"/>
                </a:cubicBezTo>
                <a:cubicBezTo>
                  <a:pt x="55" y="21"/>
                  <a:pt x="55" y="20"/>
                  <a:pt x="54" y="19"/>
                </a:cubicBezTo>
                <a:cubicBezTo>
                  <a:pt x="54" y="18"/>
                  <a:pt x="53" y="18"/>
                  <a:pt x="53" y="18"/>
                </a:cubicBezTo>
                <a:cubicBezTo>
                  <a:pt x="52" y="17"/>
                  <a:pt x="52" y="17"/>
                  <a:pt x="52" y="17"/>
                </a:cubicBezTo>
                <a:cubicBezTo>
                  <a:pt x="52" y="17"/>
                  <a:pt x="52" y="17"/>
                  <a:pt x="51" y="17"/>
                </a:cubicBezTo>
                <a:cubicBezTo>
                  <a:pt x="51" y="16"/>
                  <a:pt x="51" y="16"/>
                  <a:pt x="51" y="16"/>
                </a:cubicBezTo>
                <a:cubicBezTo>
                  <a:pt x="51" y="16"/>
                  <a:pt x="51" y="16"/>
                  <a:pt x="51" y="16"/>
                </a:cubicBezTo>
                <a:cubicBezTo>
                  <a:pt x="50" y="15"/>
                  <a:pt x="50" y="15"/>
                  <a:pt x="50" y="15"/>
                </a:cubicBezTo>
                <a:cubicBezTo>
                  <a:pt x="49" y="14"/>
                  <a:pt x="49" y="14"/>
                  <a:pt x="49" y="14"/>
                </a:cubicBezTo>
                <a:cubicBezTo>
                  <a:pt x="48" y="13"/>
                  <a:pt x="48" y="13"/>
                  <a:pt x="47" y="12"/>
                </a:cubicBezTo>
                <a:cubicBezTo>
                  <a:pt x="47" y="12"/>
                  <a:pt x="47" y="12"/>
                  <a:pt x="47" y="12"/>
                </a:cubicBezTo>
                <a:cubicBezTo>
                  <a:pt x="47" y="11"/>
                  <a:pt x="46" y="10"/>
                  <a:pt x="46" y="9"/>
                </a:cubicBezTo>
                <a:cubicBezTo>
                  <a:pt x="46" y="8"/>
                  <a:pt x="46" y="8"/>
                  <a:pt x="46" y="8"/>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MN outline"/>
          <p:cNvSpPr>
            <a:spLocks/>
          </p:cNvSpPr>
          <p:nvPr/>
        </p:nvSpPr>
        <p:spPr bwMode="auto">
          <a:xfrm>
            <a:off x="5745163" y="1865313"/>
            <a:ext cx="833437" cy="947738"/>
          </a:xfrm>
          <a:custGeom>
            <a:avLst/>
            <a:gdLst>
              <a:gd name="T0" fmla="*/ 1 w 74"/>
              <a:gd name="T1" fmla="*/ 10 h 84"/>
              <a:gd name="T2" fmla="*/ 1 w 74"/>
              <a:gd name="T3" fmla="*/ 15 h 84"/>
              <a:gd name="T4" fmla="*/ 2 w 74"/>
              <a:gd name="T5" fmla="*/ 21 h 84"/>
              <a:gd name="T6" fmla="*/ 3 w 74"/>
              <a:gd name="T7" fmla="*/ 24 h 84"/>
              <a:gd name="T8" fmla="*/ 4 w 74"/>
              <a:gd name="T9" fmla="*/ 27 h 84"/>
              <a:gd name="T10" fmla="*/ 4 w 74"/>
              <a:gd name="T11" fmla="*/ 29 h 84"/>
              <a:gd name="T12" fmla="*/ 4 w 74"/>
              <a:gd name="T13" fmla="*/ 33 h 84"/>
              <a:gd name="T14" fmla="*/ 4 w 74"/>
              <a:gd name="T15" fmla="*/ 39 h 84"/>
              <a:gd name="T16" fmla="*/ 5 w 74"/>
              <a:gd name="T17" fmla="*/ 42 h 84"/>
              <a:gd name="T18" fmla="*/ 7 w 74"/>
              <a:gd name="T19" fmla="*/ 49 h 84"/>
              <a:gd name="T20" fmla="*/ 7 w 74"/>
              <a:gd name="T21" fmla="*/ 49 h 84"/>
              <a:gd name="T22" fmla="*/ 6 w 74"/>
              <a:gd name="T23" fmla="*/ 51 h 84"/>
              <a:gd name="T24" fmla="*/ 4 w 74"/>
              <a:gd name="T25" fmla="*/ 53 h 84"/>
              <a:gd name="T26" fmla="*/ 5 w 74"/>
              <a:gd name="T27" fmla="*/ 56 h 84"/>
              <a:gd name="T28" fmla="*/ 8 w 74"/>
              <a:gd name="T29" fmla="*/ 59 h 84"/>
              <a:gd name="T30" fmla="*/ 8 w 74"/>
              <a:gd name="T31" fmla="*/ 84 h 84"/>
              <a:gd name="T32" fmla="*/ 21 w 74"/>
              <a:gd name="T33" fmla="*/ 84 h 84"/>
              <a:gd name="T34" fmla="*/ 42 w 74"/>
              <a:gd name="T35" fmla="*/ 83 h 84"/>
              <a:gd name="T36" fmla="*/ 53 w 74"/>
              <a:gd name="T37" fmla="*/ 83 h 84"/>
              <a:gd name="T38" fmla="*/ 61 w 74"/>
              <a:gd name="T39" fmla="*/ 80 h 84"/>
              <a:gd name="T40" fmla="*/ 60 w 74"/>
              <a:gd name="T41" fmla="*/ 77 h 84"/>
              <a:gd name="T42" fmla="*/ 57 w 74"/>
              <a:gd name="T43" fmla="*/ 75 h 84"/>
              <a:gd name="T44" fmla="*/ 52 w 74"/>
              <a:gd name="T45" fmla="*/ 70 h 84"/>
              <a:gd name="T46" fmla="*/ 47 w 74"/>
              <a:gd name="T47" fmla="*/ 68 h 84"/>
              <a:gd name="T48" fmla="*/ 45 w 74"/>
              <a:gd name="T49" fmla="*/ 66 h 84"/>
              <a:gd name="T50" fmla="*/ 45 w 74"/>
              <a:gd name="T51" fmla="*/ 64 h 84"/>
              <a:gd name="T52" fmla="*/ 45 w 74"/>
              <a:gd name="T53" fmla="*/ 60 h 84"/>
              <a:gd name="T54" fmla="*/ 45 w 74"/>
              <a:gd name="T55" fmla="*/ 56 h 84"/>
              <a:gd name="T56" fmla="*/ 43 w 74"/>
              <a:gd name="T57" fmla="*/ 53 h 84"/>
              <a:gd name="T58" fmla="*/ 44 w 74"/>
              <a:gd name="T59" fmla="*/ 51 h 84"/>
              <a:gd name="T60" fmla="*/ 47 w 74"/>
              <a:gd name="T61" fmla="*/ 47 h 84"/>
              <a:gd name="T62" fmla="*/ 49 w 74"/>
              <a:gd name="T63" fmla="*/ 40 h 84"/>
              <a:gd name="T64" fmla="*/ 50 w 74"/>
              <a:gd name="T65" fmla="*/ 36 h 84"/>
              <a:gd name="T66" fmla="*/ 60 w 74"/>
              <a:gd name="T67" fmla="*/ 26 h 84"/>
              <a:gd name="T68" fmla="*/ 68 w 74"/>
              <a:gd name="T69" fmla="*/ 20 h 84"/>
              <a:gd name="T70" fmla="*/ 71 w 74"/>
              <a:gd name="T71" fmla="*/ 17 h 84"/>
              <a:gd name="T72" fmla="*/ 66 w 74"/>
              <a:gd name="T73" fmla="*/ 16 h 84"/>
              <a:gd name="T74" fmla="*/ 62 w 74"/>
              <a:gd name="T75" fmla="*/ 14 h 84"/>
              <a:gd name="T76" fmla="*/ 53 w 74"/>
              <a:gd name="T77" fmla="*/ 15 h 84"/>
              <a:gd name="T78" fmla="*/ 48 w 74"/>
              <a:gd name="T79" fmla="*/ 15 h 84"/>
              <a:gd name="T80" fmla="*/ 44 w 74"/>
              <a:gd name="T81" fmla="*/ 11 h 84"/>
              <a:gd name="T82" fmla="*/ 36 w 74"/>
              <a:gd name="T83" fmla="*/ 10 h 84"/>
              <a:gd name="T84" fmla="*/ 33 w 74"/>
              <a:gd name="T85" fmla="*/ 11 h 84"/>
              <a:gd name="T86" fmla="*/ 28 w 74"/>
              <a:gd name="T87" fmla="*/ 9 h 84"/>
              <a:gd name="T88" fmla="*/ 24 w 74"/>
              <a:gd name="T89" fmla="*/ 6 h 84"/>
              <a:gd name="T90" fmla="*/ 19 w 74"/>
              <a:gd name="T91" fmla="*/ 5 h 84"/>
              <a:gd name="T92" fmla="*/ 0 w 74"/>
              <a:gd name="T93" fmla="*/ 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 h="84">
                <a:moveTo>
                  <a:pt x="0" y="7"/>
                </a:moveTo>
                <a:cubicBezTo>
                  <a:pt x="1" y="7"/>
                  <a:pt x="1" y="8"/>
                  <a:pt x="1" y="8"/>
                </a:cubicBezTo>
                <a:cubicBezTo>
                  <a:pt x="1" y="9"/>
                  <a:pt x="1" y="9"/>
                  <a:pt x="1" y="10"/>
                </a:cubicBezTo>
                <a:cubicBezTo>
                  <a:pt x="1" y="10"/>
                  <a:pt x="1" y="11"/>
                  <a:pt x="1" y="11"/>
                </a:cubicBezTo>
                <a:cubicBezTo>
                  <a:pt x="1" y="12"/>
                  <a:pt x="1" y="12"/>
                  <a:pt x="1" y="12"/>
                </a:cubicBezTo>
                <a:cubicBezTo>
                  <a:pt x="1" y="13"/>
                  <a:pt x="1" y="14"/>
                  <a:pt x="1" y="15"/>
                </a:cubicBezTo>
                <a:cubicBezTo>
                  <a:pt x="1" y="15"/>
                  <a:pt x="1" y="15"/>
                  <a:pt x="1" y="15"/>
                </a:cubicBezTo>
                <a:cubicBezTo>
                  <a:pt x="1" y="17"/>
                  <a:pt x="1" y="18"/>
                  <a:pt x="2" y="20"/>
                </a:cubicBezTo>
                <a:cubicBezTo>
                  <a:pt x="2" y="20"/>
                  <a:pt x="2" y="21"/>
                  <a:pt x="2" y="21"/>
                </a:cubicBezTo>
                <a:cubicBezTo>
                  <a:pt x="2" y="21"/>
                  <a:pt x="2" y="21"/>
                  <a:pt x="2" y="22"/>
                </a:cubicBezTo>
                <a:cubicBezTo>
                  <a:pt x="2" y="22"/>
                  <a:pt x="2" y="22"/>
                  <a:pt x="3" y="23"/>
                </a:cubicBezTo>
                <a:cubicBezTo>
                  <a:pt x="3" y="23"/>
                  <a:pt x="3" y="24"/>
                  <a:pt x="3" y="24"/>
                </a:cubicBezTo>
                <a:cubicBezTo>
                  <a:pt x="3" y="24"/>
                  <a:pt x="3" y="25"/>
                  <a:pt x="3" y="25"/>
                </a:cubicBezTo>
                <a:cubicBezTo>
                  <a:pt x="4" y="25"/>
                  <a:pt x="4" y="26"/>
                  <a:pt x="4" y="27"/>
                </a:cubicBezTo>
                <a:cubicBezTo>
                  <a:pt x="4" y="27"/>
                  <a:pt x="4" y="27"/>
                  <a:pt x="4" y="27"/>
                </a:cubicBezTo>
                <a:cubicBezTo>
                  <a:pt x="3" y="27"/>
                  <a:pt x="3" y="28"/>
                  <a:pt x="3" y="28"/>
                </a:cubicBezTo>
                <a:cubicBezTo>
                  <a:pt x="3" y="28"/>
                  <a:pt x="4" y="28"/>
                  <a:pt x="4" y="28"/>
                </a:cubicBezTo>
                <a:cubicBezTo>
                  <a:pt x="4" y="28"/>
                  <a:pt x="4" y="29"/>
                  <a:pt x="4" y="29"/>
                </a:cubicBezTo>
                <a:cubicBezTo>
                  <a:pt x="4" y="29"/>
                  <a:pt x="4" y="29"/>
                  <a:pt x="4" y="29"/>
                </a:cubicBezTo>
                <a:cubicBezTo>
                  <a:pt x="4" y="30"/>
                  <a:pt x="4" y="31"/>
                  <a:pt x="4" y="32"/>
                </a:cubicBezTo>
                <a:cubicBezTo>
                  <a:pt x="4" y="32"/>
                  <a:pt x="4" y="32"/>
                  <a:pt x="4" y="33"/>
                </a:cubicBezTo>
                <a:cubicBezTo>
                  <a:pt x="4" y="33"/>
                  <a:pt x="4" y="34"/>
                  <a:pt x="4" y="34"/>
                </a:cubicBezTo>
                <a:cubicBezTo>
                  <a:pt x="5" y="35"/>
                  <a:pt x="4" y="36"/>
                  <a:pt x="4" y="37"/>
                </a:cubicBezTo>
                <a:cubicBezTo>
                  <a:pt x="4" y="38"/>
                  <a:pt x="4" y="38"/>
                  <a:pt x="4" y="39"/>
                </a:cubicBezTo>
                <a:cubicBezTo>
                  <a:pt x="5" y="40"/>
                  <a:pt x="5" y="40"/>
                  <a:pt x="5" y="41"/>
                </a:cubicBezTo>
                <a:cubicBezTo>
                  <a:pt x="5" y="41"/>
                  <a:pt x="5" y="41"/>
                  <a:pt x="5" y="42"/>
                </a:cubicBezTo>
                <a:cubicBezTo>
                  <a:pt x="5" y="42"/>
                  <a:pt x="5" y="42"/>
                  <a:pt x="5" y="42"/>
                </a:cubicBezTo>
                <a:cubicBezTo>
                  <a:pt x="6" y="43"/>
                  <a:pt x="6" y="43"/>
                  <a:pt x="6" y="44"/>
                </a:cubicBezTo>
                <a:cubicBezTo>
                  <a:pt x="6" y="45"/>
                  <a:pt x="6" y="46"/>
                  <a:pt x="6" y="47"/>
                </a:cubicBezTo>
                <a:cubicBezTo>
                  <a:pt x="6" y="47"/>
                  <a:pt x="7" y="48"/>
                  <a:pt x="7" y="49"/>
                </a:cubicBezTo>
                <a:cubicBezTo>
                  <a:pt x="7" y="49"/>
                  <a:pt x="7" y="49"/>
                  <a:pt x="7" y="49"/>
                </a:cubicBezTo>
                <a:cubicBezTo>
                  <a:pt x="7" y="49"/>
                  <a:pt x="7" y="49"/>
                  <a:pt x="7" y="49"/>
                </a:cubicBezTo>
                <a:cubicBezTo>
                  <a:pt x="7" y="49"/>
                  <a:pt x="7" y="49"/>
                  <a:pt x="7" y="49"/>
                </a:cubicBezTo>
                <a:cubicBezTo>
                  <a:pt x="7" y="49"/>
                  <a:pt x="7" y="49"/>
                  <a:pt x="7" y="49"/>
                </a:cubicBezTo>
                <a:cubicBezTo>
                  <a:pt x="7" y="49"/>
                  <a:pt x="7" y="49"/>
                  <a:pt x="7" y="49"/>
                </a:cubicBezTo>
                <a:cubicBezTo>
                  <a:pt x="6" y="50"/>
                  <a:pt x="6" y="51"/>
                  <a:pt x="6" y="51"/>
                </a:cubicBezTo>
                <a:cubicBezTo>
                  <a:pt x="6" y="52"/>
                  <a:pt x="5" y="52"/>
                  <a:pt x="5" y="53"/>
                </a:cubicBezTo>
                <a:cubicBezTo>
                  <a:pt x="5" y="53"/>
                  <a:pt x="5" y="53"/>
                  <a:pt x="4" y="53"/>
                </a:cubicBezTo>
                <a:cubicBezTo>
                  <a:pt x="4" y="53"/>
                  <a:pt x="4" y="53"/>
                  <a:pt x="4" y="53"/>
                </a:cubicBezTo>
                <a:cubicBezTo>
                  <a:pt x="4" y="54"/>
                  <a:pt x="4" y="54"/>
                  <a:pt x="4" y="54"/>
                </a:cubicBezTo>
                <a:cubicBezTo>
                  <a:pt x="4" y="55"/>
                  <a:pt x="4" y="55"/>
                  <a:pt x="5" y="56"/>
                </a:cubicBezTo>
                <a:cubicBezTo>
                  <a:pt x="5" y="56"/>
                  <a:pt x="5" y="56"/>
                  <a:pt x="5" y="56"/>
                </a:cubicBezTo>
                <a:cubicBezTo>
                  <a:pt x="5" y="57"/>
                  <a:pt x="6" y="57"/>
                  <a:pt x="6" y="57"/>
                </a:cubicBezTo>
                <a:cubicBezTo>
                  <a:pt x="6" y="57"/>
                  <a:pt x="7" y="57"/>
                  <a:pt x="7" y="57"/>
                </a:cubicBezTo>
                <a:cubicBezTo>
                  <a:pt x="8" y="58"/>
                  <a:pt x="8" y="58"/>
                  <a:pt x="8" y="59"/>
                </a:cubicBezTo>
                <a:cubicBezTo>
                  <a:pt x="8" y="66"/>
                  <a:pt x="8" y="66"/>
                  <a:pt x="8" y="66"/>
                </a:cubicBezTo>
                <a:cubicBezTo>
                  <a:pt x="8" y="69"/>
                  <a:pt x="8" y="72"/>
                  <a:pt x="8" y="75"/>
                </a:cubicBezTo>
                <a:cubicBezTo>
                  <a:pt x="8" y="78"/>
                  <a:pt x="8" y="81"/>
                  <a:pt x="8" y="84"/>
                </a:cubicBezTo>
                <a:cubicBezTo>
                  <a:pt x="10" y="84"/>
                  <a:pt x="12" y="84"/>
                  <a:pt x="14" y="84"/>
                </a:cubicBezTo>
                <a:cubicBezTo>
                  <a:pt x="16" y="84"/>
                  <a:pt x="18" y="84"/>
                  <a:pt x="20" y="84"/>
                </a:cubicBezTo>
                <a:cubicBezTo>
                  <a:pt x="21" y="84"/>
                  <a:pt x="21" y="84"/>
                  <a:pt x="21" y="84"/>
                </a:cubicBezTo>
                <a:cubicBezTo>
                  <a:pt x="24" y="84"/>
                  <a:pt x="28" y="84"/>
                  <a:pt x="31" y="84"/>
                </a:cubicBezTo>
                <a:cubicBezTo>
                  <a:pt x="33" y="84"/>
                  <a:pt x="34" y="84"/>
                  <a:pt x="36" y="84"/>
                </a:cubicBezTo>
                <a:cubicBezTo>
                  <a:pt x="38" y="84"/>
                  <a:pt x="40" y="84"/>
                  <a:pt x="42" y="83"/>
                </a:cubicBezTo>
                <a:cubicBezTo>
                  <a:pt x="43" y="83"/>
                  <a:pt x="45" y="83"/>
                  <a:pt x="47" y="83"/>
                </a:cubicBezTo>
                <a:cubicBezTo>
                  <a:pt x="48" y="83"/>
                  <a:pt x="50" y="83"/>
                  <a:pt x="52" y="83"/>
                </a:cubicBezTo>
                <a:cubicBezTo>
                  <a:pt x="53" y="83"/>
                  <a:pt x="53" y="83"/>
                  <a:pt x="53" y="83"/>
                </a:cubicBezTo>
                <a:cubicBezTo>
                  <a:pt x="56" y="83"/>
                  <a:pt x="59" y="82"/>
                  <a:pt x="62" y="82"/>
                </a:cubicBezTo>
                <a:cubicBezTo>
                  <a:pt x="62" y="82"/>
                  <a:pt x="62" y="81"/>
                  <a:pt x="61" y="81"/>
                </a:cubicBezTo>
                <a:cubicBezTo>
                  <a:pt x="61" y="80"/>
                  <a:pt x="61" y="80"/>
                  <a:pt x="61" y="80"/>
                </a:cubicBezTo>
                <a:cubicBezTo>
                  <a:pt x="61" y="80"/>
                  <a:pt x="61" y="80"/>
                  <a:pt x="61" y="80"/>
                </a:cubicBezTo>
                <a:cubicBezTo>
                  <a:pt x="61" y="79"/>
                  <a:pt x="61" y="78"/>
                  <a:pt x="61" y="78"/>
                </a:cubicBezTo>
                <a:cubicBezTo>
                  <a:pt x="61" y="78"/>
                  <a:pt x="60" y="77"/>
                  <a:pt x="60" y="77"/>
                </a:cubicBezTo>
                <a:cubicBezTo>
                  <a:pt x="60" y="77"/>
                  <a:pt x="60" y="76"/>
                  <a:pt x="59" y="76"/>
                </a:cubicBezTo>
                <a:cubicBezTo>
                  <a:pt x="59" y="76"/>
                  <a:pt x="59" y="76"/>
                  <a:pt x="58" y="75"/>
                </a:cubicBezTo>
                <a:cubicBezTo>
                  <a:pt x="58" y="75"/>
                  <a:pt x="57" y="75"/>
                  <a:pt x="57" y="75"/>
                </a:cubicBezTo>
                <a:cubicBezTo>
                  <a:pt x="56" y="74"/>
                  <a:pt x="55" y="73"/>
                  <a:pt x="55" y="73"/>
                </a:cubicBezTo>
                <a:cubicBezTo>
                  <a:pt x="54" y="72"/>
                  <a:pt x="54" y="72"/>
                  <a:pt x="54" y="71"/>
                </a:cubicBezTo>
                <a:cubicBezTo>
                  <a:pt x="53" y="71"/>
                  <a:pt x="53" y="70"/>
                  <a:pt x="52" y="70"/>
                </a:cubicBezTo>
                <a:cubicBezTo>
                  <a:pt x="51" y="70"/>
                  <a:pt x="50" y="69"/>
                  <a:pt x="50" y="68"/>
                </a:cubicBezTo>
                <a:cubicBezTo>
                  <a:pt x="49" y="68"/>
                  <a:pt x="49" y="68"/>
                  <a:pt x="48" y="68"/>
                </a:cubicBezTo>
                <a:cubicBezTo>
                  <a:pt x="48" y="68"/>
                  <a:pt x="48" y="68"/>
                  <a:pt x="47" y="68"/>
                </a:cubicBezTo>
                <a:cubicBezTo>
                  <a:pt x="47" y="68"/>
                  <a:pt x="46" y="67"/>
                  <a:pt x="46" y="67"/>
                </a:cubicBezTo>
                <a:cubicBezTo>
                  <a:pt x="46" y="67"/>
                  <a:pt x="46" y="66"/>
                  <a:pt x="45" y="66"/>
                </a:cubicBezTo>
                <a:cubicBezTo>
                  <a:pt x="45" y="66"/>
                  <a:pt x="45" y="66"/>
                  <a:pt x="45" y="66"/>
                </a:cubicBezTo>
                <a:cubicBezTo>
                  <a:pt x="45" y="66"/>
                  <a:pt x="44" y="66"/>
                  <a:pt x="44" y="65"/>
                </a:cubicBezTo>
                <a:cubicBezTo>
                  <a:pt x="44" y="65"/>
                  <a:pt x="45" y="65"/>
                  <a:pt x="45" y="65"/>
                </a:cubicBezTo>
                <a:cubicBezTo>
                  <a:pt x="45" y="64"/>
                  <a:pt x="45" y="64"/>
                  <a:pt x="45" y="64"/>
                </a:cubicBezTo>
                <a:cubicBezTo>
                  <a:pt x="45" y="64"/>
                  <a:pt x="45" y="64"/>
                  <a:pt x="45" y="63"/>
                </a:cubicBezTo>
                <a:cubicBezTo>
                  <a:pt x="45" y="63"/>
                  <a:pt x="45" y="62"/>
                  <a:pt x="45" y="62"/>
                </a:cubicBezTo>
                <a:cubicBezTo>
                  <a:pt x="45" y="61"/>
                  <a:pt x="45" y="61"/>
                  <a:pt x="45" y="60"/>
                </a:cubicBezTo>
                <a:cubicBezTo>
                  <a:pt x="45" y="60"/>
                  <a:pt x="45" y="60"/>
                  <a:pt x="45" y="59"/>
                </a:cubicBezTo>
                <a:cubicBezTo>
                  <a:pt x="45" y="58"/>
                  <a:pt x="45" y="57"/>
                  <a:pt x="45" y="57"/>
                </a:cubicBezTo>
                <a:cubicBezTo>
                  <a:pt x="45" y="56"/>
                  <a:pt x="45" y="56"/>
                  <a:pt x="45" y="56"/>
                </a:cubicBezTo>
                <a:cubicBezTo>
                  <a:pt x="45" y="56"/>
                  <a:pt x="45" y="55"/>
                  <a:pt x="45" y="55"/>
                </a:cubicBezTo>
                <a:cubicBezTo>
                  <a:pt x="45" y="54"/>
                  <a:pt x="45" y="54"/>
                  <a:pt x="44" y="54"/>
                </a:cubicBezTo>
                <a:cubicBezTo>
                  <a:pt x="44" y="54"/>
                  <a:pt x="44" y="54"/>
                  <a:pt x="43" y="53"/>
                </a:cubicBezTo>
                <a:cubicBezTo>
                  <a:pt x="43" y="53"/>
                  <a:pt x="43" y="53"/>
                  <a:pt x="43" y="53"/>
                </a:cubicBezTo>
                <a:cubicBezTo>
                  <a:pt x="43" y="52"/>
                  <a:pt x="43" y="52"/>
                  <a:pt x="44" y="51"/>
                </a:cubicBezTo>
                <a:cubicBezTo>
                  <a:pt x="44" y="51"/>
                  <a:pt x="44" y="51"/>
                  <a:pt x="44" y="51"/>
                </a:cubicBezTo>
                <a:cubicBezTo>
                  <a:pt x="44" y="50"/>
                  <a:pt x="44" y="50"/>
                  <a:pt x="44" y="50"/>
                </a:cubicBezTo>
                <a:cubicBezTo>
                  <a:pt x="45" y="49"/>
                  <a:pt x="45" y="49"/>
                  <a:pt x="46" y="48"/>
                </a:cubicBezTo>
                <a:cubicBezTo>
                  <a:pt x="46" y="48"/>
                  <a:pt x="46" y="48"/>
                  <a:pt x="47" y="47"/>
                </a:cubicBezTo>
                <a:cubicBezTo>
                  <a:pt x="48" y="47"/>
                  <a:pt x="49" y="46"/>
                  <a:pt x="49" y="45"/>
                </a:cubicBezTo>
                <a:cubicBezTo>
                  <a:pt x="49" y="44"/>
                  <a:pt x="49" y="43"/>
                  <a:pt x="49" y="42"/>
                </a:cubicBezTo>
                <a:cubicBezTo>
                  <a:pt x="49" y="41"/>
                  <a:pt x="49" y="41"/>
                  <a:pt x="49" y="40"/>
                </a:cubicBezTo>
                <a:cubicBezTo>
                  <a:pt x="49" y="40"/>
                  <a:pt x="49" y="40"/>
                  <a:pt x="49" y="39"/>
                </a:cubicBezTo>
                <a:cubicBezTo>
                  <a:pt x="48" y="38"/>
                  <a:pt x="48" y="37"/>
                  <a:pt x="49" y="37"/>
                </a:cubicBezTo>
                <a:cubicBezTo>
                  <a:pt x="50" y="37"/>
                  <a:pt x="50" y="37"/>
                  <a:pt x="50" y="36"/>
                </a:cubicBezTo>
                <a:cubicBezTo>
                  <a:pt x="50" y="36"/>
                  <a:pt x="51" y="36"/>
                  <a:pt x="51" y="36"/>
                </a:cubicBezTo>
                <a:cubicBezTo>
                  <a:pt x="51" y="35"/>
                  <a:pt x="51" y="35"/>
                  <a:pt x="52" y="35"/>
                </a:cubicBezTo>
                <a:cubicBezTo>
                  <a:pt x="55" y="32"/>
                  <a:pt x="57" y="30"/>
                  <a:pt x="60" y="26"/>
                </a:cubicBezTo>
                <a:cubicBezTo>
                  <a:pt x="60" y="26"/>
                  <a:pt x="61" y="25"/>
                  <a:pt x="61" y="25"/>
                </a:cubicBezTo>
                <a:cubicBezTo>
                  <a:pt x="62" y="24"/>
                  <a:pt x="63" y="23"/>
                  <a:pt x="63" y="23"/>
                </a:cubicBezTo>
                <a:cubicBezTo>
                  <a:pt x="65" y="22"/>
                  <a:pt x="67" y="21"/>
                  <a:pt x="68" y="20"/>
                </a:cubicBezTo>
                <a:cubicBezTo>
                  <a:pt x="71" y="20"/>
                  <a:pt x="73" y="18"/>
                  <a:pt x="74" y="17"/>
                </a:cubicBezTo>
                <a:cubicBezTo>
                  <a:pt x="74" y="17"/>
                  <a:pt x="73" y="17"/>
                  <a:pt x="72" y="17"/>
                </a:cubicBezTo>
                <a:cubicBezTo>
                  <a:pt x="72" y="17"/>
                  <a:pt x="71" y="17"/>
                  <a:pt x="71" y="17"/>
                </a:cubicBezTo>
                <a:cubicBezTo>
                  <a:pt x="70" y="17"/>
                  <a:pt x="70" y="16"/>
                  <a:pt x="70" y="16"/>
                </a:cubicBezTo>
                <a:cubicBezTo>
                  <a:pt x="69" y="15"/>
                  <a:pt x="68" y="15"/>
                  <a:pt x="68" y="16"/>
                </a:cubicBezTo>
                <a:cubicBezTo>
                  <a:pt x="67" y="16"/>
                  <a:pt x="67" y="16"/>
                  <a:pt x="66" y="16"/>
                </a:cubicBezTo>
                <a:cubicBezTo>
                  <a:pt x="66" y="16"/>
                  <a:pt x="65" y="16"/>
                  <a:pt x="64" y="16"/>
                </a:cubicBezTo>
                <a:cubicBezTo>
                  <a:pt x="64" y="16"/>
                  <a:pt x="63" y="16"/>
                  <a:pt x="63" y="16"/>
                </a:cubicBezTo>
                <a:cubicBezTo>
                  <a:pt x="62" y="15"/>
                  <a:pt x="62" y="15"/>
                  <a:pt x="62" y="14"/>
                </a:cubicBezTo>
                <a:cubicBezTo>
                  <a:pt x="60" y="14"/>
                  <a:pt x="60" y="16"/>
                  <a:pt x="58" y="16"/>
                </a:cubicBezTo>
                <a:cubicBezTo>
                  <a:pt x="57" y="18"/>
                  <a:pt x="55" y="17"/>
                  <a:pt x="54" y="16"/>
                </a:cubicBezTo>
                <a:cubicBezTo>
                  <a:pt x="53" y="16"/>
                  <a:pt x="53" y="16"/>
                  <a:pt x="53" y="15"/>
                </a:cubicBezTo>
                <a:cubicBezTo>
                  <a:pt x="52" y="15"/>
                  <a:pt x="51" y="15"/>
                  <a:pt x="51" y="14"/>
                </a:cubicBezTo>
                <a:cubicBezTo>
                  <a:pt x="50" y="13"/>
                  <a:pt x="50" y="13"/>
                  <a:pt x="49" y="13"/>
                </a:cubicBezTo>
                <a:cubicBezTo>
                  <a:pt x="48" y="13"/>
                  <a:pt x="48" y="14"/>
                  <a:pt x="48" y="15"/>
                </a:cubicBezTo>
                <a:cubicBezTo>
                  <a:pt x="47" y="14"/>
                  <a:pt x="46" y="14"/>
                  <a:pt x="46" y="13"/>
                </a:cubicBezTo>
                <a:cubicBezTo>
                  <a:pt x="46" y="12"/>
                  <a:pt x="45" y="12"/>
                  <a:pt x="44" y="12"/>
                </a:cubicBezTo>
                <a:cubicBezTo>
                  <a:pt x="44" y="11"/>
                  <a:pt x="45" y="11"/>
                  <a:pt x="44" y="11"/>
                </a:cubicBezTo>
                <a:cubicBezTo>
                  <a:pt x="43" y="11"/>
                  <a:pt x="42" y="10"/>
                  <a:pt x="41" y="10"/>
                </a:cubicBezTo>
                <a:cubicBezTo>
                  <a:pt x="40" y="9"/>
                  <a:pt x="38" y="10"/>
                  <a:pt x="37" y="10"/>
                </a:cubicBezTo>
                <a:cubicBezTo>
                  <a:pt x="37" y="10"/>
                  <a:pt x="37" y="10"/>
                  <a:pt x="36" y="10"/>
                </a:cubicBezTo>
                <a:cubicBezTo>
                  <a:pt x="36" y="11"/>
                  <a:pt x="36" y="11"/>
                  <a:pt x="36" y="11"/>
                </a:cubicBezTo>
                <a:cubicBezTo>
                  <a:pt x="35" y="11"/>
                  <a:pt x="34" y="12"/>
                  <a:pt x="34" y="11"/>
                </a:cubicBezTo>
                <a:cubicBezTo>
                  <a:pt x="33" y="11"/>
                  <a:pt x="33" y="11"/>
                  <a:pt x="33" y="11"/>
                </a:cubicBezTo>
                <a:cubicBezTo>
                  <a:pt x="33" y="11"/>
                  <a:pt x="33" y="10"/>
                  <a:pt x="32" y="10"/>
                </a:cubicBezTo>
                <a:cubicBezTo>
                  <a:pt x="32" y="10"/>
                  <a:pt x="31" y="10"/>
                  <a:pt x="30" y="10"/>
                </a:cubicBezTo>
                <a:cubicBezTo>
                  <a:pt x="29" y="10"/>
                  <a:pt x="29" y="10"/>
                  <a:pt x="28" y="9"/>
                </a:cubicBezTo>
                <a:cubicBezTo>
                  <a:pt x="27" y="9"/>
                  <a:pt x="26" y="9"/>
                  <a:pt x="26" y="9"/>
                </a:cubicBezTo>
                <a:cubicBezTo>
                  <a:pt x="25" y="9"/>
                  <a:pt x="25" y="8"/>
                  <a:pt x="24" y="8"/>
                </a:cubicBezTo>
                <a:cubicBezTo>
                  <a:pt x="24" y="8"/>
                  <a:pt x="24" y="7"/>
                  <a:pt x="24" y="6"/>
                </a:cubicBezTo>
                <a:cubicBezTo>
                  <a:pt x="24" y="5"/>
                  <a:pt x="23" y="3"/>
                  <a:pt x="23" y="2"/>
                </a:cubicBezTo>
                <a:cubicBezTo>
                  <a:pt x="22" y="0"/>
                  <a:pt x="21" y="0"/>
                  <a:pt x="20" y="0"/>
                </a:cubicBezTo>
                <a:cubicBezTo>
                  <a:pt x="20" y="0"/>
                  <a:pt x="19" y="5"/>
                  <a:pt x="19" y="5"/>
                </a:cubicBezTo>
                <a:cubicBezTo>
                  <a:pt x="19" y="5"/>
                  <a:pt x="15" y="5"/>
                  <a:pt x="13" y="5"/>
                </a:cubicBezTo>
                <a:cubicBezTo>
                  <a:pt x="9" y="5"/>
                  <a:pt x="5" y="5"/>
                  <a:pt x="1" y="5"/>
                </a:cubicBezTo>
                <a:cubicBezTo>
                  <a:pt x="1" y="5"/>
                  <a:pt x="0" y="5"/>
                  <a:pt x="0" y="5"/>
                </a:cubicBezTo>
                <a:cubicBezTo>
                  <a:pt x="0" y="5"/>
                  <a:pt x="0" y="6"/>
                  <a:pt x="0" y="7"/>
                </a:cubicBezTo>
                <a:cubicBezTo>
                  <a:pt x="0" y="7"/>
                  <a:pt x="0" y="7"/>
                  <a:pt x="0" y="7"/>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MI outline"/>
          <p:cNvSpPr>
            <a:spLocks/>
          </p:cNvSpPr>
          <p:nvPr/>
        </p:nvSpPr>
        <p:spPr bwMode="auto">
          <a:xfrm>
            <a:off x="6511924" y="2119589"/>
            <a:ext cx="982162" cy="918887"/>
          </a:xfrm>
          <a:custGeom>
            <a:avLst/>
            <a:gdLst>
              <a:gd name="connsiteX0" fmla="*/ 650271 w 982162"/>
              <a:gd name="connsiteY0" fmla="*/ 238014 h 918887"/>
              <a:gd name="connsiteX1" fmla="*/ 675585 w 982162"/>
              <a:gd name="connsiteY1" fmla="*/ 242768 h 918887"/>
              <a:gd name="connsiteX2" fmla="*/ 698086 w 982162"/>
              <a:gd name="connsiteY2" fmla="*/ 254036 h 918887"/>
              <a:gd name="connsiteX3" fmla="*/ 720587 w 982162"/>
              <a:gd name="connsiteY3" fmla="*/ 265305 h 918887"/>
              <a:gd name="connsiteX4" fmla="*/ 743088 w 982162"/>
              <a:gd name="connsiteY4" fmla="*/ 276574 h 918887"/>
              <a:gd name="connsiteX5" fmla="*/ 776840 w 982162"/>
              <a:gd name="connsiteY5" fmla="*/ 287842 h 918887"/>
              <a:gd name="connsiteX6" fmla="*/ 788090 w 982162"/>
              <a:gd name="connsiteY6" fmla="*/ 287842 h 918887"/>
              <a:gd name="connsiteX7" fmla="*/ 799341 w 982162"/>
              <a:gd name="connsiteY7" fmla="*/ 287842 h 918887"/>
              <a:gd name="connsiteX8" fmla="*/ 821842 w 982162"/>
              <a:gd name="connsiteY8" fmla="*/ 310380 h 918887"/>
              <a:gd name="connsiteX9" fmla="*/ 821842 w 982162"/>
              <a:gd name="connsiteY9" fmla="*/ 321648 h 918887"/>
              <a:gd name="connsiteX10" fmla="*/ 821842 w 982162"/>
              <a:gd name="connsiteY10" fmla="*/ 332917 h 918887"/>
              <a:gd name="connsiteX11" fmla="*/ 821842 w 982162"/>
              <a:gd name="connsiteY11" fmla="*/ 355454 h 918887"/>
              <a:gd name="connsiteX12" fmla="*/ 833093 w 982162"/>
              <a:gd name="connsiteY12" fmla="*/ 377992 h 918887"/>
              <a:gd name="connsiteX13" fmla="*/ 844343 w 982162"/>
              <a:gd name="connsiteY13" fmla="*/ 445604 h 918887"/>
              <a:gd name="connsiteX14" fmla="*/ 821842 w 982162"/>
              <a:gd name="connsiteY14" fmla="*/ 456872 h 918887"/>
              <a:gd name="connsiteX15" fmla="*/ 821842 w 982162"/>
              <a:gd name="connsiteY15" fmla="*/ 490678 h 918887"/>
              <a:gd name="connsiteX16" fmla="*/ 799341 w 982162"/>
              <a:gd name="connsiteY16" fmla="*/ 513216 h 918887"/>
              <a:gd name="connsiteX17" fmla="*/ 788090 w 982162"/>
              <a:gd name="connsiteY17" fmla="*/ 524484 h 918887"/>
              <a:gd name="connsiteX18" fmla="*/ 788090 w 982162"/>
              <a:gd name="connsiteY18" fmla="*/ 558290 h 918887"/>
              <a:gd name="connsiteX19" fmla="*/ 810592 w 982162"/>
              <a:gd name="connsiteY19" fmla="*/ 569559 h 918887"/>
              <a:gd name="connsiteX20" fmla="*/ 821842 w 982162"/>
              <a:gd name="connsiteY20" fmla="*/ 569559 h 918887"/>
              <a:gd name="connsiteX21" fmla="*/ 833093 w 982162"/>
              <a:gd name="connsiteY21" fmla="*/ 558290 h 918887"/>
              <a:gd name="connsiteX22" fmla="*/ 844343 w 982162"/>
              <a:gd name="connsiteY22" fmla="*/ 535753 h 918887"/>
              <a:gd name="connsiteX23" fmla="*/ 844343 w 982162"/>
              <a:gd name="connsiteY23" fmla="*/ 513216 h 918887"/>
              <a:gd name="connsiteX24" fmla="*/ 855594 w 982162"/>
              <a:gd name="connsiteY24" fmla="*/ 513216 h 918887"/>
              <a:gd name="connsiteX25" fmla="*/ 866844 w 982162"/>
              <a:gd name="connsiteY25" fmla="*/ 501947 h 918887"/>
              <a:gd name="connsiteX26" fmla="*/ 878095 w 982162"/>
              <a:gd name="connsiteY26" fmla="*/ 501947 h 918887"/>
              <a:gd name="connsiteX27" fmla="*/ 900596 w 982162"/>
              <a:gd name="connsiteY27" fmla="*/ 490678 h 918887"/>
              <a:gd name="connsiteX28" fmla="*/ 923097 w 982162"/>
              <a:gd name="connsiteY28" fmla="*/ 501947 h 918887"/>
              <a:gd name="connsiteX29" fmla="*/ 968099 w 982162"/>
              <a:gd name="connsiteY29" fmla="*/ 625902 h 918887"/>
              <a:gd name="connsiteX30" fmla="*/ 979350 w 982162"/>
              <a:gd name="connsiteY30" fmla="*/ 648439 h 918887"/>
              <a:gd name="connsiteX31" fmla="*/ 979350 w 982162"/>
              <a:gd name="connsiteY31" fmla="*/ 670977 h 918887"/>
              <a:gd name="connsiteX32" fmla="*/ 968099 w 982162"/>
              <a:gd name="connsiteY32" fmla="*/ 727320 h 918887"/>
              <a:gd name="connsiteX33" fmla="*/ 956849 w 982162"/>
              <a:gd name="connsiteY33" fmla="*/ 704783 h 918887"/>
              <a:gd name="connsiteX34" fmla="*/ 945598 w 982162"/>
              <a:gd name="connsiteY34" fmla="*/ 716051 h 918887"/>
              <a:gd name="connsiteX35" fmla="*/ 934348 w 982162"/>
              <a:gd name="connsiteY35" fmla="*/ 727320 h 918887"/>
              <a:gd name="connsiteX36" fmla="*/ 945598 w 982162"/>
              <a:gd name="connsiteY36" fmla="*/ 749857 h 918887"/>
              <a:gd name="connsiteX37" fmla="*/ 923097 w 982162"/>
              <a:gd name="connsiteY37" fmla="*/ 772395 h 918887"/>
              <a:gd name="connsiteX38" fmla="*/ 911846 w 982162"/>
              <a:gd name="connsiteY38" fmla="*/ 817469 h 918887"/>
              <a:gd name="connsiteX39" fmla="*/ 889345 w 982162"/>
              <a:gd name="connsiteY39" fmla="*/ 851275 h 918887"/>
              <a:gd name="connsiteX40" fmla="*/ 889345 w 982162"/>
              <a:gd name="connsiteY40" fmla="*/ 873813 h 918887"/>
              <a:gd name="connsiteX41" fmla="*/ 878095 w 982162"/>
              <a:gd name="connsiteY41" fmla="*/ 873813 h 918887"/>
              <a:gd name="connsiteX42" fmla="*/ 731838 w 982162"/>
              <a:gd name="connsiteY42" fmla="*/ 896350 h 918887"/>
              <a:gd name="connsiteX43" fmla="*/ 698086 w 982162"/>
              <a:gd name="connsiteY43" fmla="*/ 885081 h 918887"/>
              <a:gd name="connsiteX44" fmla="*/ 675585 w 982162"/>
              <a:gd name="connsiteY44" fmla="*/ 896350 h 918887"/>
              <a:gd name="connsiteX45" fmla="*/ 641833 w 982162"/>
              <a:gd name="connsiteY45" fmla="*/ 896350 h 918887"/>
              <a:gd name="connsiteX46" fmla="*/ 608082 w 982162"/>
              <a:gd name="connsiteY46" fmla="*/ 907619 h 918887"/>
              <a:gd name="connsiteX47" fmla="*/ 585581 w 982162"/>
              <a:gd name="connsiteY47" fmla="*/ 907619 h 918887"/>
              <a:gd name="connsiteX48" fmla="*/ 540579 w 982162"/>
              <a:gd name="connsiteY48" fmla="*/ 907619 h 918887"/>
              <a:gd name="connsiteX49" fmla="*/ 518077 w 982162"/>
              <a:gd name="connsiteY49" fmla="*/ 907619 h 918887"/>
              <a:gd name="connsiteX50" fmla="*/ 484326 w 982162"/>
              <a:gd name="connsiteY50" fmla="*/ 918887 h 918887"/>
              <a:gd name="connsiteX51" fmla="*/ 495576 w 982162"/>
              <a:gd name="connsiteY51" fmla="*/ 907619 h 918887"/>
              <a:gd name="connsiteX52" fmla="*/ 518077 w 982162"/>
              <a:gd name="connsiteY52" fmla="*/ 851275 h 918887"/>
              <a:gd name="connsiteX53" fmla="*/ 540579 w 982162"/>
              <a:gd name="connsiteY53" fmla="*/ 783663 h 918887"/>
              <a:gd name="connsiteX54" fmla="*/ 529328 w 982162"/>
              <a:gd name="connsiteY54" fmla="*/ 727320 h 918887"/>
              <a:gd name="connsiteX55" fmla="*/ 529328 w 982162"/>
              <a:gd name="connsiteY55" fmla="*/ 693514 h 918887"/>
              <a:gd name="connsiteX56" fmla="*/ 525109 w 982162"/>
              <a:gd name="connsiteY56" fmla="*/ 673794 h 918887"/>
              <a:gd name="connsiteX57" fmla="*/ 526588 w 982162"/>
              <a:gd name="connsiteY57" fmla="*/ 670634 h 918887"/>
              <a:gd name="connsiteX58" fmla="*/ 529328 w 982162"/>
              <a:gd name="connsiteY58" fmla="*/ 670977 h 918887"/>
              <a:gd name="connsiteX59" fmla="*/ 527746 w 982162"/>
              <a:gd name="connsiteY59" fmla="*/ 668160 h 918887"/>
              <a:gd name="connsiteX60" fmla="*/ 526588 w 982162"/>
              <a:gd name="connsiteY60" fmla="*/ 670634 h 918887"/>
              <a:gd name="connsiteX61" fmla="*/ 518077 w 982162"/>
              <a:gd name="connsiteY61" fmla="*/ 669568 h 918887"/>
              <a:gd name="connsiteX62" fmla="*/ 506827 w 982162"/>
              <a:gd name="connsiteY62" fmla="*/ 659708 h 918887"/>
              <a:gd name="connsiteX63" fmla="*/ 495576 w 982162"/>
              <a:gd name="connsiteY63" fmla="*/ 625902 h 918887"/>
              <a:gd name="connsiteX64" fmla="*/ 495576 w 982162"/>
              <a:gd name="connsiteY64" fmla="*/ 592096 h 918887"/>
              <a:gd name="connsiteX65" fmla="*/ 484326 w 982162"/>
              <a:gd name="connsiteY65" fmla="*/ 547022 h 918887"/>
              <a:gd name="connsiteX66" fmla="*/ 495576 w 982162"/>
              <a:gd name="connsiteY66" fmla="*/ 524484 h 918887"/>
              <a:gd name="connsiteX67" fmla="*/ 495576 w 982162"/>
              <a:gd name="connsiteY67" fmla="*/ 490678 h 918887"/>
              <a:gd name="connsiteX68" fmla="*/ 506827 w 982162"/>
              <a:gd name="connsiteY68" fmla="*/ 468141 h 918887"/>
              <a:gd name="connsiteX69" fmla="*/ 506827 w 982162"/>
              <a:gd name="connsiteY69" fmla="*/ 445604 h 918887"/>
              <a:gd name="connsiteX70" fmla="*/ 506827 w 982162"/>
              <a:gd name="connsiteY70" fmla="*/ 423066 h 918887"/>
              <a:gd name="connsiteX71" fmla="*/ 518077 w 982162"/>
              <a:gd name="connsiteY71" fmla="*/ 411798 h 918887"/>
              <a:gd name="connsiteX72" fmla="*/ 529328 w 982162"/>
              <a:gd name="connsiteY72" fmla="*/ 389260 h 918887"/>
              <a:gd name="connsiteX73" fmla="*/ 540579 w 982162"/>
              <a:gd name="connsiteY73" fmla="*/ 389260 h 918887"/>
              <a:gd name="connsiteX74" fmla="*/ 540579 w 982162"/>
              <a:gd name="connsiteY74" fmla="*/ 377992 h 918887"/>
              <a:gd name="connsiteX75" fmla="*/ 551829 w 982162"/>
              <a:gd name="connsiteY75" fmla="*/ 366723 h 918887"/>
              <a:gd name="connsiteX76" fmla="*/ 551829 w 982162"/>
              <a:gd name="connsiteY76" fmla="*/ 355454 h 918887"/>
              <a:gd name="connsiteX77" fmla="*/ 574330 w 982162"/>
              <a:gd name="connsiteY77" fmla="*/ 344186 h 918887"/>
              <a:gd name="connsiteX78" fmla="*/ 563080 w 982162"/>
              <a:gd name="connsiteY78" fmla="*/ 366723 h 918887"/>
              <a:gd name="connsiteX79" fmla="*/ 563080 w 982162"/>
              <a:gd name="connsiteY79" fmla="*/ 377992 h 918887"/>
              <a:gd name="connsiteX80" fmla="*/ 563080 w 982162"/>
              <a:gd name="connsiteY80" fmla="*/ 389260 h 918887"/>
              <a:gd name="connsiteX81" fmla="*/ 563080 w 982162"/>
              <a:gd name="connsiteY81" fmla="*/ 411798 h 918887"/>
              <a:gd name="connsiteX82" fmla="*/ 574330 w 982162"/>
              <a:gd name="connsiteY82" fmla="*/ 389260 h 918887"/>
              <a:gd name="connsiteX83" fmla="*/ 585581 w 982162"/>
              <a:gd name="connsiteY83" fmla="*/ 377992 h 918887"/>
              <a:gd name="connsiteX84" fmla="*/ 574330 w 982162"/>
              <a:gd name="connsiteY84" fmla="*/ 411798 h 918887"/>
              <a:gd name="connsiteX85" fmla="*/ 585581 w 982162"/>
              <a:gd name="connsiteY85" fmla="*/ 344186 h 918887"/>
              <a:gd name="connsiteX86" fmla="*/ 596831 w 982162"/>
              <a:gd name="connsiteY86" fmla="*/ 310380 h 918887"/>
              <a:gd name="connsiteX87" fmla="*/ 630583 w 982162"/>
              <a:gd name="connsiteY87" fmla="*/ 310380 h 918887"/>
              <a:gd name="connsiteX88" fmla="*/ 619332 w 982162"/>
              <a:gd name="connsiteY88" fmla="*/ 287842 h 918887"/>
              <a:gd name="connsiteX89" fmla="*/ 608082 w 982162"/>
              <a:gd name="connsiteY89" fmla="*/ 265305 h 918887"/>
              <a:gd name="connsiteX90" fmla="*/ 630583 w 982162"/>
              <a:gd name="connsiteY90" fmla="*/ 254036 h 918887"/>
              <a:gd name="connsiteX91" fmla="*/ 641833 w 982162"/>
              <a:gd name="connsiteY91" fmla="*/ 242768 h 918887"/>
              <a:gd name="connsiteX92" fmla="*/ 650271 w 982162"/>
              <a:gd name="connsiteY92" fmla="*/ 238014 h 918887"/>
              <a:gd name="connsiteX93" fmla="*/ 754699 w 982162"/>
              <a:gd name="connsiteY93" fmla="*/ 163236 h 918887"/>
              <a:gd name="connsiteX94" fmla="*/ 777559 w 982162"/>
              <a:gd name="connsiteY94" fmla="*/ 174349 h 918887"/>
              <a:gd name="connsiteX95" fmla="*/ 788989 w 982162"/>
              <a:gd name="connsiteY95" fmla="*/ 185461 h 918887"/>
              <a:gd name="connsiteX96" fmla="*/ 754699 w 982162"/>
              <a:gd name="connsiteY96" fmla="*/ 196574 h 918887"/>
              <a:gd name="connsiteX97" fmla="*/ 743269 w 982162"/>
              <a:gd name="connsiteY97" fmla="*/ 185461 h 918887"/>
              <a:gd name="connsiteX98" fmla="*/ 744698 w 982162"/>
              <a:gd name="connsiteY98" fmla="*/ 185461 h 918887"/>
              <a:gd name="connsiteX99" fmla="*/ 754699 w 982162"/>
              <a:gd name="connsiteY99" fmla="*/ 185461 h 918887"/>
              <a:gd name="connsiteX100" fmla="*/ 754699 w 982162"/>
              <a:gd name="connsiteY100" fmla="*/ 163236 h 918887"/>
              <a:gd name="connsiteX101" fmla="*/ 176591 w 982162"/>
              <a:gd name="connsiteY101" fmla="*/ 49625 h 918887"/>
              <a:gd name="connsiteX102" fmla="*/ 180109 w 982162"/>
              <a:gd name="connsiteY102" fmla="*/ 50682 h 918887"/>
              <a:gd name="connsiteX103" fmla="*/ 213879 w 982162"/>
              <a:gd name="connsiteY103" fmla="*/ 84496 h 918887"/>
              <a:gd name="connsiteX104" fmla="*/ 213879 w 982162"/>
              <a:gd name="connsiteY104" fmla="*/ 118310 h 918887"/>
              <a:gd name="connsiteX105" fmla="*/ 225136 w 982162"/>
              <a:gd name="connsiteY105" fmla="*/ 107038 h 918887"/>
              <a:gd name="connsiteX106" fmla="*/ 236393 w 982162"/>
              <a:gd name="connsiteY106" fmla="*/ 84496 h 918887"/>
              <a:gd name="connsiteX107" fmla="*/ 236393 w 982162"/>
              <a:gd name="connsiteY107" fmla="*/ 107038 h 918887"/>
              <a:gd name="connsiteX108" fmla="*/ 247650 w 982162"/>
              <a:gd name="connsiteY108" fmla="*/ 95767 h 918887"/>
              <a:gd name="connsiteX109" fmla="*/ 270163 w 982162"/>
              <a:gd name="connsiteY109" fmla="*/ 95767 h 918887"/>
              <a:gd name="connsiteX110" fmla="*/ 292677 w 982162"/>
              <a:gd name="connsiteY110" fmla="*/ 95767 h 918887"/>
              <a:gd name="connsiteX111" fmla="*/ 292677 w 982162"/>
              <a:gd name="connsiteY111" fmla="*/ 107038 h 918887"/>
              <a:gd name="connsiteX112" fmla="*/ 315191 w 982162"/>
              <a:gd name="connsiteY112" fmla="*/ 118310 h 918887"/>
              <a:gd name="connsiteX113" fmla="*/ 360218 w 982162"/>
              <a:gd name="connsiteY113" fmla="*/ 152124 h 918887"/>
              <a:gd name="connsiteX114" fmla="*/ 382732 w 982162"/>
              <a:gd name="connsiteY114" fmla="*/ 140852 h 918887"/>
              <a:gd name="connsiteX115" fmla="*/ 405245 w 982162"/>
              <a:gd name="connsiteY115" fmla="*/ 152124 h 918887"/>
              <a:gd name="connsiteX116" fmla="*/ 427759 w 982162"/>
              <a:gd name="connsiteY116" fmla="*/ 152124 h 918887"/>
              <a:gd name="connsiteX117" fmla="*/ 427759 w 982162"/>
              <a:gd name="connsiteY117" fmla="*/ 140852 h 918887"/>
              <a:gd name="connsiteX118" fmla="*/ 450272 w 982162"/>
              <a:gd name="connsiteY118" fmla="*/ 129581 h 918887"/>
              <a:gd name="connsiteX119" fmla="*/ 472786 w 982162"/>
              <a:gd name="connsiteY119" fmla="*/ 118310 h 918887"/>
              <a:gd name="connsiteX120" fmla="*/ 495300 w 982162"/>
              <a:gd name="connsiteY120" fmla="*/ 107038 h 918887"/>
              <a:gd name="connsiteX121" fmla="*/ 551584 w 982162"/>
              <a:gd name="connsiteY121" fmla="*/ 95767 h 918887"/>
              <a:gd name="connsiteX122" fmla="*/ 574098 w 982162"/>
              <a:gd name="connsiteY122" fmla="*/ 84496 h 918887"/>
              <a:gd name="connsiteX123" fmla="*/ 596612 w 982162"/>
              <a:gd name="connsiteY123" fmla="*/ 84496 h 918887"/>
              <a:gd name="connsiteX124" fmla="*/ 596612 w 982162"/>
              <a:gd name="connsiteY124" fmla="*/ 118310 h 918887"/>
              <a:gd name="connsiteX125" fmla="*/ 630382 w 982162"/>
              <a:gd name="connsiteY125" fmla="*/ 129581 h 918887"/>
              <a:gd name="connsiteX126" fmla="*/ 652896 w 982162"/>
              <a:gd name="connsiteY126" fmla="*/ 129581 h 918887"/>
              <a:gd name="connsiteX127" fmla="*/ 675409 w 982162"/>
              <a:gd name="connsiteY127" fmla="*/ 118310 h 918887"/>
              <a:gd name="connsiteX128" fmla="*/ 697923 w 982162"/>
              <a:gd name="connsiteY128" fmla="*/ 152124 h 918887"/>
              <a:gd name="connsiteX129" fmla="*/ 720437 w 982162"/>
              <a:gd name="connsiteY129" fmla="*/ 174666 h 918887"/>
              <a:gd name="connsiteX130" fmla="*/ 742950 w 982162"/>
              <a:gd name="connsiteY130" fmla="*/ 197209 h 918887"/>
              <a:gd name="connsiteX131" fmla="*/ 675409 w 982162"/>
              <a:gd name="connsiteY131" fmla="*/ 197209 h 918887"/>
              <a:gd name="connsiteX132" fmla="*/ 664152 w 982162"/>
              <a:gd name="connsiteY132" fmla="*/ 197209 h 918887"/>
              <a:gd name="connsiteX133" fmla="*/ 652896 w 982162"/>
              <a:gd name="connsiteY133" fmla="*/ 197209 h 918887"/>
              <a:gd name="connsiteX134" fmla="*/ 652896 w 982162"/>
              <a:gd name="connsiteY134" fmla="*/ 231022 h 918887"/>
              <a:gd name="connsiteX135" fmla="*/ 619125 w 982162"/>
              <a:gd name="connsiteY135" fmla="*/ 208480 h 918887"/>
              <a:gd name="connsiteX136" fmla="*/ 585355 w 982162"/>
              <a:gd name="connsiteY136" fmla="*/ 197209 h 918887"/>
              <a:gd name="connsiteX137" fmla="*/ 551584 w 982162"/>
              <a:gd name="connsiteY137" fmla="*/ 197209 h 918887"/>
              <a:gd name="connsiteX138" fmla="*/ 529071 w 982162"/>
              <a:gd name="connsiteY138" fmla="*/ 219751 h 918887"/>
              <a:gd name="connsiteX139" fmla="*/ 495300 w 982162"/>
              <a:gd name="connsiteY139" fmla="*/ 219751 h 918887"/>
              <a:gd name="connsiteX140" fmla="*/ 472786 w 982162"/>
              <a:gd name="connsiteY140" fmla="*/ 242294 h 918887"/>
              <a:gd name="connsiteX141" fmla="*/ 461529 w 982162"/>
              <a:gd name="connsiteY141" fmla="*/ 253565 h 918887"/>
              <a:gd name="connsiteX142" fmla="*/ 450272 w 982162"/>
              <a:gd name="connsiteY142" fmla="*/ 264836 h 918887"/>
              <a:gd name="connsiteX143" fmla="*/ 439016 w 982162"/>
              <a:gd name="connsiteY143" fmla="*/ 276108 h 918887"/>
              <a:gd name="connsiteX144" fmla="*/ 427759 w 982162"/>
              <a:gd name="connsiteY144" fmla="*/ 287379 h 918887"/>
              <a:gd name="connsiteX145" fmla="*/ 439016 w 982162"/>
              <a:gd name="connsiteY145" fmla="*/ 264836 h 918887"/>
              <a:gd name="connsiteX146" fmla="*/ 439016 w 982162"/>
              <a:gd name="connsiteY146" fmla="*/ 253565 h 918887"/>
              <a:gd name="connsiteX147" fmla="*/ 405245 w 982162"/>
              <a:gd name="connsiteY147" fmla="*/ 276108 h 918887"/>
              <a:gd name="connsiteX148" fmla="*/ 393988 w 982162"/>
              <a:gd name="connsiteY148" fmla="*/ 242294 h 918887"/>
              <a:gd name="connsiteX149" fmla="*/ 382732 w 982162"/>
              <a:gd name="connsiteY149" fmla="*/ 264836 h 918887"/>
              <a:gd name="connsiteX150" fmla="*/ 382732 w 982162"/>
              <a:gd name="connsiteY150" fmla="*/ 287379 h 918887"/>
              <a:gd name="connsiteX151" fmla="*/ 360218 w 982162"/>
              <a:gd name="connsiteY151" fmla="*/ 321193 h 918887"/>
              <a:gd name="connsiteX152" fmla="*/ 348961 w 982162"/>
              <a:gd name="connsiteY152" fmla="*/ 355007 h 918887"/>
              <a:gd name="connsiteX153" fmla="*/ 337704 w 982162"/>
              <a:gd name="connsiteY153" fmla="*/ 377549 h 918887"/>
              <a:gd name="connsiteX154" fmla="*/ 337704 w 982162"/>
              <a:gd name="connsiteY154" fmla="*/ 355007 h 918887"/>
              <a:gd name="connsiteX155" fmla="*/ 326447 w 982162"/>
              <a:gd name="connsiteY155" fmla="*/ 343735 h 918887"/>
              <a:gd name="connsiteX156" fmla="*/ 326447 w 982162"/>
              <a:gd name="connsiteY156" fmla="*/ 332464 h 918887"/>
              <a:gd name="connsiteX157" fmla="*/ 303934 w 982162"/>
              <a:gd name="connsiteY157" fmla="*/ 343735 h 918887"/>
              <a:gd name="connsiteX158" fmla="*/ 303934 w 982162"/>
              <a:gd name="connsiteY158" fmla="*/ 332464 h 918887"/>
              <a:gd name="connsiteX159" fmla="*/ 315191 w 982162"/>
              <a:gd name="connsiteY159" fmla="*/ 321193 h 918887"/>
              <a:gd name="connsiteX160" fmla="*/ 315191 w 982162"/>
              <a:gd name="connsiteY160" fmla="*/ 309922 h 918887"/>
              <a:gd name="connsiteX161" fmla="*/ 303934 w 982162"/>
              <a:gd name="connsiteY161" fmla="*/ 287379 h 918887"/>
              <a:gd name="connsiteX162" fmla="*/ 292677 w 982162"/>
              <a:gd name="connsiteY162" fmla="*/ 276108 h 918887"/>
              <a:gd name="connsiteX163" fmla="*/ 281420 w 982162"/>
              <a:gd name="connsiteY163" fmla="*/ 276108 h 918887"/>
              <a:gd name="connsiteX164" fmla="*/ 270163 w 982162"/>
              <a:gd name="connsiteY164" fmla="*/ 276108 h 918887"/>
              <a:gd name="connsiteX165" fmla="*/ 236393 w 982162"/>
              <a:gd name="connsiteY165" fmla="*/ 242294 h 918887"/>
              <a:gd name="connsiteX166" fmla="*/ 225136 w 982162"/>
              <a:gd name="connsiteY166" fmla="*/ 242294 h 918887"/>
              <a:gd name="connsiteX167" fmla="*/ 202622 w 982162"/>
              <a:gd name="connsiteY167" fmla="*/ 242294 h 918887"/>
              <a:gd name="connsiteX168" fmla="*/ 157595 w 982162"/>
              <a:gd name="connsiteY168" fmla="*/ 231022 h 918887"/>
              <a:gd name="connsiteX169" fmla="*/ 90054 w 982162"/>
              <a:gd name="connsiteY169" fmla="*/ 219751 h 918887"/>
              <a:gd name="connsiteX170" fmla="*/ 67541 w 982162"/>
              <a:gd name="connsiteY170" fmla="*/ 208480 h 918887"/>
              <a:gd name="connsiteX171" fmla="*/ 33770 w 982162"/>
              <a:gd name="connsiteY171" fmla="*/ 197209 h 918887"/>
              <a:gd name="connsiteX172" fmla="*/ 22513 w 982162"/>
              <a:gd name="connsiteY172" fmla="*/ 174666 h 918887"/>
              <a:gd name="connsiteX173" fmla="*/ 11257 w 982162"/>
              <a:gd name="connsiteY173" fmla="*/ 174666 h 918887"/>
              <a:gd name="connsiteX174" fmla="*/ 0 w 982162"/>
              <a:gd name="connsiteY174" fmla="*/ 163395 h 918887"/>
              <a:gd name="connsiteX175" fmla="*/ 11257 w 982162"/>
              <a:gd name="connsiteY175" fmla="*/ 163395 h 918887"/>
              <a:gd name="connsiteX176" fmla="*/ 33770 w 982162"/>
              <a:gd name="connsiteY176" fmla="*/ 152124 h 918887"/>
              <a:gd name="connsiteX177" fmla="*/ 67541 w 982162"/>
              <a:gd name="connsiteY177" fmla="*/ 118310 h 918887"/>
              <a:gd name="connsiteX178" fmla="*/ 78797 w 982162"/>
              <a:gd name="connsiteY178" fmla="*/ 118310 h 918887"/>
              <a:gd name="connsiteX179" fmla="*/ 101311 w 982162"/>
              <a:gd name="connsiteY179" fmla="*/ 118310 h 918887"/>
              <a:gd name="connsiteX180" fmla="*/ 123825 w 982162"/>
              <a:gd name="connsiteY180" fmla="*/ 95767 h 918887"/>
              <a:gd name="connsiteX181" fmla="*/ 157595 w 982162"/>
              <a:gd name="connsiteY181" fmla="*/ 84496 h 918887"/>
              <a:gd name="connsiteX182" fmla="*/ 176591 w 982162"/>
              <a:gd name="connsiteY182" fmla="*/ 49625 h 918887"/>
              <a:gd name="connsiteX183" fmla="*/ 270744 w 982162"/>
              <a:gd name="connsiteY183" fmla="*/ 90 h 918887"/>
              <a:gd name="connsiteX184" fmla="*/ 280989 w 982162"/>
              <a:gd name="connsiteY184" fmla="*/ 4685 h 918887"/>
              <a:gd name="connsiteX185" fmla="*/ 269876 w 982162"/>
              <a:gd name="connsiteY185" fmla="*/ 15996 h 918887"/>
              <a:gd name="connsiteX186" fmla="*/ 258764 w 982162"/>
              <a:gd name="connsiteY186" fmla="*/ 15996 h 918887"/>
              <a:gd name="connsiteX187" fmla="*/ 247651 w 982162"/>
              <a:gd name="connsiteY187" fmla="*/ 38618 h 918887"/>
              <a:gd name="connsiteX188" fmla="*/ 214314 w 982162"/>
              <a:gd name="connsiteY188" fmla="*/ 83862 h 918887"/>
              <a:gd name="connsiteX189" fmla="*/ 214314 w 982162"/>
              <a:gd name="connsiteY189" fmla="*/ 72551 h 918887"/>
              <a:gd name="connsiteX190" fmla="*/ 214314 w 982162"/>
              <a:gd name="connsiteY190" fmla="*/ 49929 h 918887"/>
              <a:gd name="connsiteX191" fmla="*/ 192089 w 982162"/>
              <a:gd name="connsiteY191" fmla="*/ 61240 h 918887"/>
              <a:gd name="connsiteX192" fmla="*/ 203202 w 982162"/>
              <a:gd name="connsiteY192" fmla="*/ 38618 h 918887"/>
              <a:gd name="connsiteX193" fmla="*/ 225427 w 982162"/>
              <a:gd name="connsiteY193" fmla="*/ 15996 h 918887"/>
              <a:gd name="connsiteX194" fmla="*/ 270744 w 982162"/>
              <a:gd name="connsiteY194" fmla="*/ 90 h 91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982162" h="918887">
                <a:moveTo>
                  <a:pt x="650271" y="238014"/>
                </a:moveTo>
                <a:cubicBezTo>
                  <a:pt x="658709" y="236429"/>
                  <a:pt x="667147" y="242768"/>
                  <a:pt x="675585" y="242768"/>
                </a:cubicBezTo>
                <a:cubicBezTo>
                  <a:pt x="686836" y="254036"/>
                  <a:pt x="686836" y="254036"/>
                  <a:pt x="698086" y="254036"/>
                </a:cubicBezTo>
                <a:cubicBezTo>
                  <a:pt x="709337" y="254036"/>
                  <a:pt x="720587" y="254036"/>
                  <a:pt x="720587" y="265305"/>
                </a:cubicBezTo>
                <a:cubicBezTo>
                  <a:pt x="731838" y="276574"/>
                  <a:pt x="731838" y="265305"/>
                  <a:pt x="743088" y="276574"/>
                </a:cubicBezTo>
                <a:cubicBezTo>
                  <a:pt x="754339" y="276574"/>
                  <a:pt x="765589" y="276574"/>
                  <a:pt x="776840" y="287842"/>
                </a:cubicBezTo>
                <a:cubicBezTo>
                  <a:pt x="776840" y="287842"/>
                  <a:pt x="788090" y="287842"/>
                  <a:pt x="788090" y="287842"/>
                </a:cubicBezTo>
                <a:cubicBezTo>
                  <a:pt x="788090" y="287842"/>
                  <a:pt x="799341" y="287842"/>
                  <a:pt x="799341" y="287842"/>
                </a:cubicBezTo>
                <a:cubicBezTo>
                  <a:pt x="810592" y="299111"/>
                  <a:pt x="810592" y="299111"/>
                  <a:pt x="821842" y="310380"/>
                </a:cubicBezTo>
                <a:cubicBezTo>
                  <a:pt x="821842" y="321648"/>
                  <a:pt x="821842" y="321648"/>
                  <a:pt x="821842" y="321648"/>
                </a:cubicBezTo>
                <a:cubicBezTo>
                  <a:pt x="821842" y="332917"/>
                  <a:pt x="821842" y="321648"/>
                  <a:pt x="821842" y="332917"/>
                </a:cubicBezTo>
                <a:cubicBezTo>
                  <a:pt x="810592" y="332917"/>
                  <a:pt x="810592" y="355454"/>
                  <a:pt x="821842" y="355454"/>
                </a:cubicBezTo>
                <a:cubicBezTo>
                  <a:pt x="833093" y="366723"/>
                  <a:pt x="833093" y="366723"/>
                  <a:pt x="833093" y="377992"/>
                </a:cubicBezTo>
                <a:cubicBezTo>
                  <a:pt x="844343" y="400529"/>
                  <a:pt x="844343" y="423066"/>
                  <a:pt x="844343" y="445604"/>
                </a:cubicBezTo>
                <a:cubicBezTo>
                  <a:pt x="844343" y="456872"/>
                  <a:pt x="833093" y="456872"/>
                  <a:pt x="821842" y="456872"/>
                </a:cubicBezTo>
                <a:cubicBezTo>
                  <a:pt x="821842" y="468141"/>
                  <a:pt x="821842" y="479410"/>
                  <a:pt x="821842" y="490678"/>
                </a:cubicBezTo>
                <a:cubicBezTo>
                  <a:pt x="821842" y="501947"/>
                  <a:pt x="810592" y="513216"/>
                  <a:pt x="799341" y="513216"/>
                </a:cubicBezTo>
                <a:cubicBezTo>
                  <a:pt x="799341" y="513216"/>
                  <a:pt x="788090" y="513216"/>
                  <a:pt x="788090" y="524484"/>
                </a:cubicBezTo>
                <a:cubicBezTo>
                  <a:pt x="788090" y="535753"/>
                  <a:pt x="776840" y="547022"/>
                  <a:pt x="788090" y="558290"/>
                </a:cubicBezTo>
                <a:cubicBezTo>
                  <a:pt x="788090" y="569559"/>
                  <a:pt x="799341" y="569559"/>
                  <a:pt x="810592" y="569559"/>
                </a:cubicBezTo>
                <a:cubicBezTo>
                  <a:pt x="810592" y="569559"/>
                  <a:pt x="821842" y="580827"/>
                  <a:pt x="821842" y="569559"/>
                </a:cubicBezTo>
                <a:cubicBezTo>
                  <a:pt x="821842" y="569559"/>
                  <a:pt x="821842" y="569559"/>
                  <a:pt x="833093" y="558290"/>
                </a:cubicBezTo>
                <a:cubicBezTo>
                  <a:pt x="833093" y="547022"/>
                  <a:pt x="844343" y="547022"/>
                  <a:pt x="844343" y="535753"/>
                </a:cubicBezTo>
                <a:cubicBezTo>
                  <a:pt x="844343" y="524484"/>
                  <a:pt x="844343" y="524484"/>
                  <a:pt x="844343" y="513216"/>
                </a:cubicBezTo>
                <a:cubicBezTo>
                  <a:pt x="844343" y="513216"/>
                  <a:pt x="855594" y="513216"/>
                  <a:pt x="855594" y="513216"/>
                </a:cubicBezTo>
                <a:cubicBezTo>
                  <a:pt x="855594" y="513216"/>
                  <a:pt x="866844" y="501947"/>
                  <a:pt x="866844" y="501947"/>
                </a:cubicBezTo>
                <a:cubicBezTo>
                  <a:pt x="866844" y="501947"/>
                  <a:pt x="878095" y="501947"/>
                  <a:pt x="878095" y="501947"/>
                </a:cubicBezTo>
                <a:cubicBezTo>
                  <a:pt x="889345" y="490678"/>
                  <a:pt x="889345" y="479410"/>
                  <a:pt x="900596" y="490678"/>
                </a:cubicBezTo>
                <a:cubicBezTo>
                  <a:pt x="911846" y="490678"/>
                  <a:pt x="923097" y="501947"/>
                  <a:pt x="923097" y="501947"/>
                </a:cubicBezTo>
                <a:cubicBezTo>
                  <a:pt x="945598" y="547022"/>
                  <a:pt x="945598" y="580827"/>
                  <a:pt x="968099" y="625902"/>
                </a:cubicBezTo>
                <a:cubicBezTo>
                  <a:pt x="968099" y="625902"/>
                  <a:pt x="979350" y="637171"/>
                  <a:pt x="979350" y="648439"/>
                </a:cubicBezTo>
                <a:cubicBezTo>
                  <a:pt x="979350" y="659708"/>
                  <a:pt x="979350" y="670977"/>
                  <a:pt x="979350" y="670977"/>
                </a:cubicBezTo>
                <a:cubicBezTo>
                  <a:pt x="979350" y="693514"/>
                  <a:pt x="990600" y="727320"/>
                  <a:pt x="968099" y="727320"/>
                </a:cubicBezTo>
                <a:cubicBezTo>
                  <a:pt x="956849" y="727320"/>
                  <a:pt x="979350" y="716051"/>
                  <a:pt x="956849" y="704783"/>
                </a:cubicBezTo>
                <a:cubicBezTo>
                  <a:pt x="956849" y="704783"/>
                  <a:pt x="956849" y="704783"/>
                  <a:pt x="945598" y="716051"/>
                </a:cubicBezTo>
                <a:cubicBezTo>
                  <a:pt x="945598" y="716051"/>
                  <a:pt x="945598" y="727320"/>
                  <a:pt x="934348" y="727320"/>
                </a:cubicBezTo>
                <a:cubicBezTo>
                  <a:pt x="934348" y="738589"/>
                  <a:pt x="934348" y="749857"/>
                  <a:pt x="945598" y="749857"/>
                </a:cubicBezTo>
                <a:cubicBezTo>
                  <a:pt x="945598" y="761126"/>
                  <a:pt x="923097" y="772395"/>
                  <a:pt x="923097" y="772395"/>
                </a:cubicBezTo>
                <a:cubicBezTo>
                  <a:pt x="911846" y="783663"/>
                  <a:pt x="911846" y="806201"/>
                  <a:pt x="911846" y="817469"/>
                </a:cubicBezTo>
                <a:cubicBezTo>
                  <a:pt x="911846" y="828738"/>
                  <a:pt x="900596" y="840007"/>
                  <a:pt x="889345" y="851275"/>
                </a:cubicBezTo>
                <a:cubicBezTo>
                  <a:pt x="889345" y="862544"/>
                  <a:pt x="889345" y="862544"/>
                  <a:pt x="889345" y="873813"/>
                </a:cubicBezTo>
                <a:cubicBezTo>
                  <a:pt x="889345" y="873813"/>
                  <a:pt x="889345" y="873813"/>
                  <a:pt x="878095" y="873813"/>
                </a:cubicBezTo>
                <a:cubicBezTo>
                  <a:pt x="833093" y="885081"/>
                  <a:pt x="776840" y="896350"/>
                  <a:pt x="731838" y="896350"/>
                </a:cubicBezTo>
                <a:cubicBezTo>
                  <a:pt x="720587" y="885081"/>
                  <a:pt x="709337" y="885081"/>
                  <a:pt x="698086" y="885081"/>
                </a:cubicBezTo>
                <a:cubicBezTo>
                  <a:pt x="686836" y="896350"/>
                  <a:pt x="686836" y="896350"/>
                  <a:pt x="675585" y="896350"/>
                </a:cubicBezTo>
                <a:cubicBezTo>
                  <a:pt x="675585" y="896350"/>
                  <a:pt x="675585" y="896350"/>
                  <a:pt x="641833" y="896350"/>
                </a:cubicBezTo>
                <a:cubicBezTo>
                  <a:pt x="630583" y="896350"/>
                  <a:pt x="619332" y="896350"/>
                  <a:pt x="608082" y="907619"/>
                </a:cubicBezTo>
                <a:cubicBezTo>
                  <a:pt x="608082" y="907619"/>
                  <a:pt x="608082" y="907619"/>
                  <a:pt x="585581" y="907619"/>
                </a:cubicBezTo>
                <a:cubicBezTo>
                  <a:pt x="574330" y="907619"/>
                  <a:pt x="551829" y="907619"/>
                  <a:pt x="540579" y="907619"/>
                </a:cubicBezTo>
                <a:cubicBezTo>
                  <a:pt x="529328" y="907619"/>
                  <a:pt x="529328" y="907619"/>
                  <a:pt x="518077" y="907619"/>
                </a:cubicBezTo>
                <a:cubicBezTo>
                  <a:pt x="506827" y="918887"/>
                  <a:pt x="495576" y="918887"/>
                  <a:pt x="484326" y="918887"/>
                </a:cubicBezTo>
                <a:cubicBezTo>
                  <a:pt x="495576" y="907619"/>
                  <a:pt x="495576" y="907619"/>
                  <a:pt x="495576" y="907619"/>
                </a:cubicBezTo>
                <a:cubicBezTo>
                  <a:pt x="506827" y="885081"/>
                  <a:pt x="506827" y="862544"/>
                  <a:pt x="518077" y="851275"/>
                </a:cubicBezTo>
                <a:cubicBezTo>
                  <a:pt x="529328" y="828738"/>
                  <a:pt x="529328" y="806201"/>
                  <a:pt x="540579" y="783663"/>
                </a:cubicBezTo>
                <a:cubicBezTo>
                  <a:pt x="540579" y="761126"/>
                  <a:pt x="540579" y="738589"/>
                  <a:pt x="529328" y="727320"/>
                </a:cubicBezTo>
                <a:cubicBezTo>
                  <a:pt x="529328" y="716051"/>
                  <a:pt x="529328" y="704783"/>
                  <a:pt x="529328" y="693514"/>
                </a:cubicBezTo>
                <a:cubicBezTo>
                  <a:pt x="523702" y="687880"/>
                  <a:pt x="523702" y="679428"/>
                  <a:pt x="525109" y="673794"/>
                </a:cubicBezTo>
                <a:lnTo>
                  <a:pt x="526588" y="670634"/>
                </a:lnTo>
                <a:lnTo>
                  <a:pt x="529328" y="670977"/>
                </a:lnTo>
                <a:cubicBezTo>
                  <a:pt x="529328" y="668160"/>
                  <a:pt x="528625" y="667455"/>
                  <a:pt x="527746" y="668160"/>
                </a:cubicBezTo>
                <a:lnTo>
                  <a:pt x="526588" y="670634"/>
                </a:lnTo>
                <a:lnTo>
                  <a:pt x="518077" y="669568"/>
                </a:lnTo>
                <a:cubicBezTo>
                  <a:pt x="515265" y="668160"/>
                  <a:pt x="512452" y="665342"/>
                  <a:pt x="506827" y="659708"/>
                </a:cubicBezTo>
                <a:cubicBezTo>
                  <a:pt x="506827" y="648439"/>
                  <a:pt x="495576" y="637171"/>
                  <a:pt x="495576" y="625902"/>
                </a:cubicBezTo>
                <a:cubicBezTo>
                  <a:pt x="484326" y="614633"/>
                  <a:pt x="484326" y="603365"/>
                  <a:pt x="495576" y="592096"/>
                </a:cubicBezTo>
                <a:cubicBezTo>
                  <a:pt x="495576" y="580827"/>
                  <a:pt x="484326" y="558290"/>
                  <a:pt x="484326" y="547022"/>
                </a:cubicBezTo>
                <a:cubicBezTo>
                  <a:pt x="473075" y="535753"/>
                  <a:pt x="484326" y="535753"/>
                  <a:pt x="495576" y="524484"/>
                </a:cubicBezTo>
                <a:cubicBezTo>
                  <a:pt x="495576" y="513216"/>
                  <a:pt x="495576" y="501947"/>
                  <a:pt x="495576" y="490678"/>
                </a:cubicBezTo>
                <a:cubicBezTo>
                  <a:pt x="506827" y="490678"/>
                  <a:pt x="506827" y="479410"/>
                  <a:pt x="506827" y="468141"/>
                </a:cubicBezTo>
                <a:cubicBezTo>
                  <a:pt x="495576" y="468141"/>
                  <a:pt x="506827" y="456872"/>
                  <a:pt x="506827" y="445604"/>
                </a:cubicBezTo>
                <a:cubicBezTo>
                  <a:pt x="495576" y="434335"/>
                  <a:pt x="495576" y="434335"/>
                  <a:pt x="506827" y="423066"/>
                </a:cubicBezTo>
                <a:cubicBezTo>
                  <a:pt x="506827" y="423066"/>
                  <a:pt x="518077" y="411798"/>
                  <a:pt x="518077" y="411798"/>
                </a:cubicBezTo>
                <a:cubicBezTo>
                  <a:pt x="518077" y="400529"/>
                  <a:pt x="518077" y="389260"/>
                  <a:pt x="529328" y="389260"/>
                </a:cubicBezTo>
                <a:cubicBezTo>
                  <a:pt x="529328" y="389260"/>
                  <a:pt x="540579" y="389260"/>
                  <a:pt x="540579" y="389260"/>
                </a:cubicBezTo>
                <a:cubicBezTo>
                  <a:pt x="540579" y="389260"/>
                  <a:pt x="540579" y="377992"/>
                  <a:pt x="540579" y="377992"/>
                </a:cubicBezTo>
                <a:cubicBezTo>
                  <a:pt x="551829" y="377992"/>
                  <a:pt x="551829" y="366723"/>
                  <a:pt x="551829" y="366723"/>
                </a:cubicBezTo>
                <a:cubicBezTo>
                  <a:pt x="551829" y="366723"/>
                  <a:pt x="551829" y="366723"/>
                  <a:pt x="551829" y="355454"/>
                </a:cubicBezTo>
                <a:cubicBezTo>
                  <a:pt x="563080" y="344186"/>
                  <a:pt x="574330" y="321648"/>
                  <a:pt x="574330" y="344186"/>
                </a:cubicBezTo>
                <a:cubicBezTo>
                  <a:pt x="563080" y="344186"/>
                  <a:pt x="563080" y="355454"/>
                  <a:pt x="563080" y="366723"/>
                </a:cubicBezTo>
                <a:cubicBezTo>
                  <a:pt x="563080" y="366723"/>
                  <a:pt x="563080" y="377992"/>
                  <a:pt x="563080" y="377992"/>
                </a:cubicBezTo>
                <a:cubicBezTo>
                  <a:pt x="563080" y="377992"/>
                  <a:pt x="574330" y="389260"/>
                  <a:pt x="563080" y="389260"/>
                </a:cubicBezTo>
                <a:cubicBezTo>
                  <a:pt x="563080" y="400529"/>
                  <a:pt x="563080" y="400529"/>
                  <a:pt x="563080" y="411798"/>
                </a:cubicBezTo>
                <a:cubicBezTo>
                  <a:pt x="574330" y="400529"/>
                  <a:pt x="574330" y="400529"/>
                  <a:pt x="574330" y="389260"/>
                </a:cubicBezTo>
                <a:cubicBezTo>
                  <a:pt x="574330" y="389260"/>
                  <a:pt x="574330" y="377992"/>
                  <a:pt x="585581" y="377992"/>
                </a:cubicBezTo>
                <a:cubicBezTo>
                  <a:pt x="585581" y="377992"/>
                  <a:pt x="574330" y="411798"/>
                  <a:pt x="574330" y="411798"/>
                </a:cubicBezTo>
                <a:cubicBezTo>
                  <a:pt x="596831" y="389260"/>
                  <a:pt x="596831" y="366723"/>
                  <a:pt x="585581" y="344186"/>
                </a:cubicBezTo>
                <a:cubicBezTo>
                  <a:pt x="585581" y="332917"/>
                  <a:pt x="585581" y="321648"/>
                  <a:pt x="596831" y="310380"/>
                </a:cubicBezTo>
                <a:cubicBezTo>
                  <a:pt x="608082" y="310380"/>
                  <a:pt x="619332" y="310380"/>
                  <a:pt x="630583" y="310380"/>
                </a:cubicBezTo>
                <a:cubicBezTo>
                  <a:pt x="630583" y="299111"/>
                  <a:pt x="619332" y="299111"/>
                  <a:pt x="619332" y="287842"/>
                </a:cubicBezTo>
                <a:cubicBezTo>
                  <a:pt x="619332" y="287842"/>
                  <a:pt x="608082" y="276574"/>
                  <a:pt x="608082" y="265305"/>
                </a:cubicBezTo>
                <a:cubicBezTo>
                  <a:pt x="619332" y="265305"/>
                  <a:pt x="619332" y="254036"/>
                  <a:pt x="630583" y="254036"/>
                </a:cubicBezTo>
                <a:cubicBezTo>
                  <a:pt x="630583" y="242768"/>
                  <a:pt x="641833" y="242768"/>
                  <a:pt x="641833" y="242768"/>
                </a:cubicBezTo>
                <a:cubicBezTo>
                  <a:pt x="644646" y="239951"/>
                  <a:pt x="647458" y="238542"/>
                  <a:pt x="650271" y="238014"/>
                </a:cubicBezTo>
                <a:close/>
                <a:moveTo>
                  <a:pt x="754699" y="163236"/>
                </a:moveTo>
                <a:cubicBezTo>
                  <a:pt x="766129" y="163236"/>
                  <a:pt x="766129" y="174349"/>
                  <a:pt x="777559" y="174349"/>
                </a:cubicBezTo>
                <a:cubicBezTo>
                  <a:pt x="777559" y="174349"/>
                  <a:pt x="788989" y="185461"/>
                  <a:pt x="788989" y="185461"/>
                </a:cubicBezTo>
                <a:cubicBezTo>
                  <a:pt x="788989" y="196574"/>
                  <a:pt x="754699" y="196574"/>
                  <a:pt x="754699" y="196574"/>
                </a:cubicBezTo>
                <a:cubicBezTo>
                  <a:pt x="754699" y="196574"/>
                  <a:pt x="743269" y="196574"/>
                  <a:pt x="743269" y="185461"/>
                </a:cubicBezTo>
                <a:lnTo>
                  <a:pt x="744698" y="185461"/>
                </a:lnTo>
                <a:cubicBezTo>
                  <a:pt x="748984" y="185461"/>
                  <a:pt x="754699" y="185461"/>
                  <a:pt x="754699" y="185461"/>
                </a:cubicBezTo>
                <a:cubicBezTo>
                  <a:pt x="766129" y="174349"/>
                  <a:pt x="754699" y="163236"/>
                  <a:pt x="754699" y="163236"/>
                </a:cubicBezTo>
                <a:close/>
                <a:moveTo>
                  <a:pt x="176591" y="49625"/>
                </a:moveTo>
                <a:cubicBezTo>
                  <a:pt x="178702" y="47864"/>
                  <a:pt x="180109" y="47864"/>
                  <a:pt x="180109" y="50682"/>
                </a:cubicBezTo>
                <a:cubicBezTo>
                  <a:pt x="191366" y="61953"/>
                  <a:pt x="202622" y="73225"/>
                  <a:pt x="213879" y="84496"/>
                </a:cubicBezTo>
                <a:cubicBezTo>
                  <a:pt x="213879" y="95767"/>
                  <a:pt x="213879" y="107038"/>
                  <a:pt x="213879" y="118310"/>
                </a:cubicBezTo>
                <a:cubicBezTo>
                  <a:pt x="213879" y="118310"/>
                  <a:pt x="213879" y="107038"/>
                  <a:pt x="225136" y="107038"/>
                </a:cubicBezTo>
                <a:cubicBezTo>
                  <a:pt x="225136" y="95767"/>
                  <a:pt x="236393" y="95767"/>
                  <a:pt x="236393" y="84496"/>
                </a:cubicBezTo>
                <a:cubicBezTo>
                  <a:pt x="247650" y="84496"/>
                  <a:pt x="236393" y="107038"/>
                  <a:pt x="236393" y="107038"/>
                </a:cubicBezTo>
                <a:cubicBezTo>
                  <a:pt x="236393" y="118310"/>
                  <a:pt x="247650" y="95767"/>
                  <a:pt x="247650" y="95767"/>
                </a:cubicBezTo>
                <a:cubicBezTo>
                  <a:pt x="258907" y="95767"/>
                  <a:pt x="270163" y="95767"/>
                  <a:pt x="270163" y="95767"/>
                </a:cubicBezTo>
                <a:cubicBezTo>
                  <a:pt x="281420" y="95767"/>
                  <a:pt x="281420" y="95767"/>
                  <a:pt x="292677" y="95767"/>
                </a:cubicBezTo>
                <a:cubicBezTo>
                  <a:pt x="292677" y="95767"/>
                  <a:pt x="292677" y="107038"/>
                  <a:pt x="292677" y="107038"/>
                </a:cubicBezTo>
                <a:cubicBezTo>
                  <a:pt x="303934" y="107038"/>
                  <a:pt x="303934" y="118310"/>
                  <a:pt x="315191" y="118310"/>
                </a:cubicBezTo>
                <a:cubicBezTo>
                  <a:pt x="326447" y="129581"/>
                  <a:pt x="337704" y="163395"/>
                  <a:pt x="360218" y="152124"/>
                </a:cubicBezTo>
                <a:cubicBezTo>
                  <a:pt x="360218" y="152124"/>
                  <a:pt x="382732" y="140852"/>
                  <a:pt x="382732" y="140852"/>
                </a:cubicBezTo>
                <a:cubicBezTo>
                  <a:pt x="393988" y="152124"/>
                  <a:pt x="393988" y="152124"/>
                  <a:pt x="405245" y="152124"/>
                </a:cubicBezTo>
                <a:cubicBezTo>
                  <a:pt x="416502" y="152124"/>
                  <a:pt x="416502" y="163395"/>
                  <a:pt x="427759" y="152124"/>
                </a:cubicBezTo>
                <a:cubicBezTo>
                  <a:pt x="427759" y="152124"/>
                  <a:pt x="427759" y="152124"/>
                  <a:pt x="427759" y="140852"/>
                </a:cubicBezTo>
                <a:cubicBezTo>
                  <a:pt x="439016" y="140852"/>
                  <a:pt x="439016" y="129581"/>
                  <a:pt x="450272" y="129581"/>
                </a:cubicBezTo>
                <a:cubicBezTo>
                  <a:pt x="461529" y="129581"/>
                  <a:pt x="461529" y="118310"/>
                  <a:pt x="472786" y="118310"/>
                </a:cubicBezTo>
                <a:cubicBezTo>
                  <a:pt x="484043" y="107038"/>
                  <a:pt x="484043" y="107038"/>
                  <a:pt x="495300" y="107038"/>
                </a:cubicBezTo>
                <a:cubicBezTo>
                  <a:pt x="517814" y="95767"/>
                  <a:pt x="529071" y="107038"/>
                  <a:pt x="551584" y="95767"/>
                </a:cubicBezTo>
                <a:cubicBezTo>
                  <a:pt x="562841" y="95767"/>
                  <a:pt x="562841" y="84496"/>
                  <a:pt x="574098" y="84496"/>
                </a:cubicBezTo>
                <a:cubicBezTo>
                  <a:pt x="585355" y="84496"/>
                  <a:pt x="596612" y="84496"/>
                  <a:pt x="596612" y="84496"/>
                </a:cubicBezTo>
                <a:cubicBezTo>
                  <a:pt x="596612" y="95767"/>
                  <a:pt x="596612" y="107038"/>
                  <a:pt x="596612" y="118310"/>
                </a:cubicBezTo>
                <a:cubicBezTo>
                  <a:pt x="596612" y="129581"/>
                  <a:pt x="619125" y="129581"/>
                  <a:pt x="630382" y="129581"/>
                </a:cubicBezTo>
                <a:cubicBezTo>
                  <a:pt x="641639" y="129581"/>
                  <a:pt x="641639" y="118310"/>
                  <a:pt x="652896" y="129581"/>
                </a:cubicBezTo>
                <a:cubicBezTo>
                  <a:pt x="664152" y="140852"/>
                  <a:pt x="664152" y="118310"/>
                  <a:pt x="675409" y="118310"/>
                </a:cubicBezTo>
                <a:cubicBezTo>
                  <a:pt x="686666" y="95767"/>
                  <a:pt x="697923" y="152124"/>
                  <a:pt x="697923" y="152124"/>
                </a:cubicBezTo>
                <a:cubicBezTo>
                  <a:pt x="697923" y="163395"/>
                  <a:pt x="720437" y="163395"/>
                  <a:pt x="720437" y="174666"/>
                </a:cubicBezTo>
                <a:cubicBezTo>
                  <a:pt x="720437" y="185937"/>
                  <a:pt x="742950" y="185937"/>
                  <a:pt x="742950" y="197209"/>
                </a:cubicBezTo>
                <a:cubicBezTo>
                  <a:pt x="720437" y="197209"/>
                  <a:pt x="697923" y="185937"/>
                  <a:pt x="675409" y="197209"/>
                </a:cubicBezTo>
                <a:cubicBezTo>
                  <a:pt x="664152" y="197209"/>
                  <a:pt x="664152" y="197209"/>
                  <a:pt x="664152" y="197209"/>
                </a:cubicBezTo>
                <a:cubicBezTo>
                  <a:pt x="664152" y="197209"/>
                  <a:pt x="652896" y="197209"/>
                  <a:pt x="652896" y="197209"/>
                </a:cubicBezTo>
                <a:cubicBezTo>
                  <a:pt x="652896" y="208480"/>
                  <a:pt x="652896" y="219751"/>
                  <a:pt x="652896" y="231022"/>
                </a:cubicBezTo>
                <a:cubicBezTo>
                  <a:pt x="652896" y="231022"/>
                  <a:pt x="630382" y="208480"/>
                  <a:pt x="619125" y="208480"/>
                </a:cubicBezTo>
                <a:cubicBezTo>
                  <a:pt x="607868" y="197209"/>
                  <a:pt x="596612" y="197209"/>
                  <a:pt x="585355" y="197209"/>
                </a:cubicBezTo>
                <a:cubicBezTo>
                  <a:pt x="574098" y="197209"/>
                  <a:pt x="551584" y="185937"/>
                  <a:pt x="551584" y="197209"/>
                </a:cubicBezTo>
                <a:cubicBezTo>
                  <a:pt x="551584" y="208480"/>
                  <a:pt x="540327" y="219751"/>
                  <a:pt x="529071" y="219751"/>
                </a:cubicBezTo>
                <a:cubicBezTo>
                  <a:pt x="517814" y="219751"/>
                  <a:pt x="506557" y="231022"/>
                  <a:pt x="495300" y="219751"/>
                </a:cubicBezTo>
                <a:cubicBezTo>
                  <a:pt x="484043" y="219751"/>
                  <a:pt x="472786" y="231022"/>
                  <a:pt x="472786" y="242294"/>
                </a:cubicBezTo>
                <a:cubicBezTo>
                  <a:pt x="461529" y="242294"/>
                  <a:pt x="472786" y="253565"/>
                  <a:pt x="461529" y="253565"/>
                </a:cubicBezTo>
                <a:cubicBezTo>
                  <a:pt x="461529" y="253565"/>
                  <a:pt x="461529" y="264836"/>
                  <a:pt x="450272" y="264836"/>
                </a:cubicBezTo>
                <a:cubicBezTo>
                  <a:pt x="450272" y="264836"/>
                  <a:pt x="450272" y="276108"/>
                  <a:pt x="439016" y="276108"/>
                </a:cubicBezTo>
                <a:cubicBezTo>
                  <a:pt x="439016" y="287379"/>
                  <a:pt x="427759" y="287379"/>
                  <a:pt x="427759" y="287379"/>
                </a:cubicBezTo>
                <a:cubicBezTo>
                  <a:pt x="427759" y="276108"/>
                  <a:pt x="439016" y="264836"/>
                  <a:pt x="439016" y="264836"/>
                </a:cubicBezTo>
                <a:cubicBezTo>
                  <a:pt x="450272" y="253565"/>
                  <a:pt x="439016" y="242294"/>
                  <a:pt x="439016" y="253565"/>
                </a:cubicBezTo>
                <a:cubicBezTo>
                  <a:pt x="416502" y="253565"/>
                  <a:pt x="416502" y="264836"/>
                  <a:pt x="405245" y="276108"/>
                </a:cubicBezTo>
                <a:cubicBezTo>
                  <a:pt x="393988" y="264836"/>
                  <a:pt x="393988" y="264836"/>
                  <a:pt x="393988" y="242294"/>
                </a:cubicBezTo>
                <a:cubicBezTo>
                  <a:pt x="393988" y="242294"/>
                  <a:pt x="382732" y="253565"/>
                  <a:pt x="382732" y="264836"/>
                </a:cubicBezTo>
                <a:cubicBezTo>
                  <a:pt x="382732" y="264836"/>
                  <a:pt x="382732" y="276108"/>
                  <a:pt x="382732" y="287379"/>
                </a:cubicBezTo>
                <a:cubicBezTo>
                  <a:pt x="371475" y="298650"/>
                  <a:pt x="371475" y="309922"/>
                  <a:pt x="360218" y="321193"/>
                </a:cubicBezTo>
                <a:cubicBezTo>
                  <a:pt x="360218" y="332464"/>
                  <a:pt x="348961" y="343735"/>
                  <a:pt x="348961" y="355007"/>
                </a:cubicBezTo>
                <a:cubicBezTo>
                  <a:pt x="348961" y="366278"/>
                  <a:pt x="337704" y="366278"/>
                  <a:pt x="337704" y="377549"/>
                </a:cubicBezTo>
                <a:cubicBezTo>
                  <a:pt x="326447" y="377549"/>
                  <a:pt x="326447" y="366278"/>
                  <a:pt x="337704" y="355007"/>
                </a:cubicBezTo>
                <a:cubicBezTo>
                  <a:pt x="337704" y="343735"/>
                  <a:pt x="337704" y="343735"/>
                  <a:pt x="326447" y="343735"/>
                </a:cubicBezTo>
                <a:cubicBezTo>
                  <a:pt x="326447" y="332464"/>
                  <a:pt x="326447" y="332464"/>
                  <a:pt x="326447" y="332464"/>
                </a:cubicBezTo>
                <a:cubicBezTo>
                  <a:pt x="315191" y="332464"/>
                  <a:pt x="315191" y="343735"/>
                  <a:pt x="303934" y="343735"/>
                </a:cubicBezTo>
                <a:cubicBezTo>
                  <a:pt x="303934" y="343735"/>
                  <a:pt x="303934" y="332464"/>
                  <a:pt x="303934" y="332464"/>
                </a:cubicBezTo>
                <a:cubicBezTo>
                  <a:pt x="303934" y="321193"/>
                  <a:pt x="315191" y="321193"/>
                  <a:pt x="315191" y="321193"/>
                </a:cubicBezTo>
                <a:cubicBezTo>
                  <a:pt x="315191" y="309922"/>
                  <a:pt x="315191" y="309922"/>
                  <a:pt x="315191" y="309922"/>
                </a:cubicBezTo>
                <a:cubicBezTo>
                  <a:pt x="315191" y="309922"/>
                  <a:pt x="315191" y="298650"/>
                  <a:pt x="303934" y="287379"/>
                </a:cubicBezTo>
                <a:cubicBezTo>
                  <a:pt x="292677" y="276108"/>
                  <a:pt x="292677" y="276108"/>
                  <a:pt x="292677" y="276108"/>
                </a:cubicBezTo>
                <a:cubicBezTo>
                  <a:pt x="292677" y="276108"/>
                  <a:pt x="281420" y="276108"/>
                  <a:pt x="281420" y="276108"/>
                </a:cubicBezTo>
                <a:cubicBezTo>
                  <a:pt x="281420" y="276108"/>
                  <a:pt x="270163" y="276108"/>
                  <a:pt x="270163" y="276108"/>
                </a:cubicBezTo>
                <a:cubicBezTo>
                  <a:pt x="270163" y="253565"/>
                  <a:pt x="258907" y="242294"/>
                  <a:pt x="236393" y="242294"/>
                </a:cubicBezTo>
                <a:cubicBezTo>
                  <a:pt x="236393" y="242294"/>
                  <a:pt x="225136" y="242294"/>
                  <a:pt x="225136" y="242294"/>
                </a:cubicBezTo>
                <a:cubicBezTo>
                  <a:pt x="213879" y="242294"/>
                  <a:pt x="213879" y="242294"/>
                  <a:pt x="202622" y="242294"/>
                </a:cubicBezTo>
                <a:cubicBezTo>
                  <a:pt x="180109" y="242294"/>
                  <a:pt x="168852" y="231022"/>
                  <a:pt x="157595" y="231022"/>
                </a:cubicBezTo>
                <a:cubicBezTo>
                  <a:pt x="135082" y="219751"/>
                  <a:pt x="112568" y="219751"/>
                  <a:pt x="90054" y="219751"/>
                </a:cubicBezTo>
                <a:cubicBezTo>
                  <a:pt x="90054" y="208480"/>
                  <a:pt x="78797" y="208480"/>
                  <a:pt x="67541" y="208480"/>
                </a:cubicBezTo>
                <a:cubicBezTo>
                  <a:pt x="56284" y="208480"/>
                  <a:pt x="45027" y="208480"/>
                  <a:pt x="33770" y="197209"/>
                </a:cubicBezTo>
                <a:cubicBezTo>
                  <a:pt x="22513" y="185937"/>
                  <a:pt x="22513" y="185937"/>
                  <a:pt x="22513" y="174666"/>
                </a:cubicBezTo>
                <a:cubicBezTo>
                  <a:pt x="11257" y="174666"/>
                  <a:pt x="11257" y="174666"/>
                  <a:pt x="11257" y="174666"/>
                </a:cubicBezTo>
                <a:cubicBezTo>
                  <a:pt x="11257" y="174666"/>
                  <a:pt x="0" y="174666"/>
                  <a:pt x="0" y="163395"/>
                </a:cubicBezTo>
                <a:cubicBezTo>
                  <a:pt x="0" y="163395"/>
                  <a:pt x="0" y="163395"/>
                  <a:pt x="11257" y="163395"/>
                </a:cubicBezTo>
                <a:cubicBezTo>
                  <a:pt x="11257" y="163395"/>
                  <a:pt x="33770" y="152124"/>
                  <a:pt x="33770" y="152124"/>
                </a:cubicBezTo>
                <a:cubicBezTo>
                  <a:pt x="45027" y="140852"/>
                  <a:pt x="56284" y="129581"/>
                  <a:pt x="67541" y="118310"/>
                </a:cubicBezTo>
                <a:cubicBezTo>
                  <a:pt x="67541" y="118310"/>
                  <a:pt x="78797" y="118310"/>
                  <a:pt x="78797" y="118310"/>
                </a:cubicBezTo>
                <a:cubicBezTo>
                  <a:pt x="90054" y="118310"/>
                  <a:pt x="90054" y="118310"/>
                  <a:pt x="101311" y="118310"/>
                </a:cubicBezTo>
                <a:cubicBezTo>
                  <a:pt x="112568" y="118310"/>
                  <a:pt x="123825" y="107038"/>
                  <a:pt x="123825" y="95767"/>
                </a:cubicBezTo>
                <a:cubicBezTo>
                  <a:pt x="135082" y="95767"/>
                  <a:pt x="146338" y="95767"/>
                  <a:pt x="157595" y="84496"/>
                </a:cubicBezTo>
                <a:cubicBezTo>
                  <a:pt x="157595" y="76042"/>
                  <a:pt x="170259" y="54909"/>
                  <a:pt x="176591" y="49625"/>
                </a:cubicBezTo>
                <a:close/>
                <a:moveTo>
                  <a:pt x="270744" y="90"/>
                </a:moveTo>
                <a:cubicBezTo>
                  <a:pt x="274738" y="443"/>
                  <a:pt x="278211" y="1857"/>
                  <a:pt x="280989" y="4685"/>
                </a:cubicBezTo>
                <a:cubicBezTo>
                  <a:pt x="292101" y="15996"/>
                  <a:pt x="280989" y="15996"/>
                  <a:pt x="269876" y="15996"/>
                </a:cubicBezTo>
                <a:cubicBezTo>
                  <a:pt x="269876" y="15996"/>
                  <a:pt x="258764" y="15996"/>
                  <a:pt x="258764" y="15996"/>
                </a:cubicBezTo>
                <a:cubicBezTo>
                  <a:pt x="258764" y="27307"/>
                  <a:pt x="258764" y="27307"/>
                  <a:pt x="247651" y="38618"/>
                </a:cubicBezTo>
                <a:cubicBezTo>
                  <a:pt x="236539" y="49929"/>
                  <a:pt x="214314" y="83862"/>
                  <a:pt x="214314" y="83862"/>
                </a:cubicBezTo>
                <a:cubicBezTo>
                  <a:pt x="214314" y="83862"/>
                  <a:pt x="203202" y="72551"/>
                  <a:pt x="214314" y="72551"/>
                </a:cubicBezTo>
                <a:cubicBezTo>
                  <a:pt x="214314" y="61240"/>
                  <a:pt x="225427" y="49929"/>
                  <a:pt x="214314" y="49929"/>
                </a:cubicBezTo>
                <a:cubicBezTo>
                  <a:pt x="214314" y="61240"/>
                  <a:pt x="203202" y="61240"/>
                  <a:pt x="192089" y="61240"/>
                </a:cubicBezTo>
                <a:cubicBezTo>
                  <a:pt x="192089" y="49929"/>
                  <a:pt x="192089" y="49929"/>
                  <a:pt x="203202" y="38618"/>
                </a:cubicBezTo>
                <a:cubicBezTo>
                  <a:pt x="214314" y="27307"/>
                  <a:pt x="214314" y="15996"/>
                  <a:pt x="225427" y="15996"/>
                </a:cubicBezTo>
                <a:cubicBezTo>
                  <a:pt x="242095" y="7513"/>
                  <a:pt x="258764" y="-971"/>
                  <a:pt x="270744" y="90"/>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216" name="ME outline"/>
          <p:cNvSpPr>
            <a:spLocks/>
          </p:cNvSpPr>
          <p:nvPr/>
        </p:nvSpPr>
        <p:spPr bwMode="auto">
          <a:xfrm>
            <a:off x="8709025" y="1717684"/>
            <a:ext cx="473075" cy="746117"/>
          </a:xfrm>
          <a:custGeom>
            <a:avLst/>
            <a:gdLst>
              <a:gd name="connsiteX0" fmla="*/ 349251 w 473075"/>
              <a:gd name="connsiteY0" fmla="*/ 452430 h 746117"/>
              <a:gd name="connsiteX1" fmla="*/ 371475 w 473075"/>
              <a:gd name="connsiteY1" fmla="*/ 463543 h 746117"/>
              <a:gd name="connsiteX2" fmla="*/ 349251 w 473075"/>
              <a:gd name="connsiteY2" fmla="*/ 474655 h 746117"/>
              <a:gd name="connsiteX3" fmla="*/ 349251 w 473075"/>
              <a:gd name="connsiteY3" fmla="*/ 452430 h 746117"/>
              <a:gd name="connsiteX4" fmla="*/ 471949 w 473075"/>
              <a:gd name="connsiteY4" fmla="*/ 340096 h 746117"/>
              <a:gd name="connsiteX5" fmla="*/ 473075 w 473075"/>
              <a:gd name="connsiteY5" fmla="*/ 340096 h 746117"/>
              <a:gd name="connsiteX6" fmla="*/ 472010 w 473075"/>
              <a:gd name="connsiteY6" fmla="*/ 340706 h 746117"/>
              <a:gd name="connsiteX7" fmla="*/ 471667 w 473075"/>
              <a:gd name="connsiteY7" fmla="*/ 337277 h 746117"/>
              <a:gd name="connsiteX8" fmla="*/ 471949 w 473075"/>
              <a:gd name="connsiteY8" fmla="*/ 340096 h 746117"/>
              <a:gd name="connsiteX9" fmla="*/ 467443 w 473075"/>
              <a:gd name="connsiteY9" fmla="*/ 340096 h 746117"/>
              <a:gd name="connsiteX10" fmla="*/ 461812 w 473075"/>
              <a:gd name="connsiteY10" fmla="*/ 340096 h 746117"/>
              <a:gd name="connsiteX11" fmla="*/ 471667 w 473075"/>
              <a:gd name="connsiteY11" fmla="*/ 337277 h 746117"/>
              <a:gd name="connsiteX12" fmla="*/ 219642 w 473075"/>
              <a:gd name="connsiteY12" fmla="*/ 336 h 746117"/>
              <a:gd name="connsiteX13" fmla="*/ 247801 w 473075"/>
              <a:gd name="connsiteY13" fmla="*/ 13024 h 746117"/>
              <a:gd name="connsiteX14" fmla="*/ 281592 w 473075"/>
              <a:gd name="connsiteY14" fmla="*/ 24302 h 746117"/>
              <a:gd name="connsiteX15" fmla="*/ 281592 w 473075"/>
              <a:gd name="connsiteY15" fmla="*/ 35580 h 746117"/>
              <a:gd name="connsiteX16" fmla="*/ 315384 w 473075"/>
              <a:gd name="connsiteY16" fmla="*/ 125807 h 746117"/>
              <a:gd name="connsiteX17" fmla="*/ 326647 w 473075"/>
              <a:gd name="connsiteY17" fmla="*/ 170921 h 746117"/>
              <a:gd name="connsiteX18" fmla="*/ 337911 w 473075"/>
              <a:gd name="connsiteY18" fmla="*/ 204756 h 746117"/>
              <a:gd name="connsiteX19" fmla="*/ 337911 w 473075"/>
              <a:gd name="connsiteY19" fmla="*/ 216034 h 746117"/>
              <a:gd name="connsiteX20" fmla="*/ 337911 w 473075"/>
              <a:gd name="connsiteY20" fmla="*/ 227313 h 746117"/>
              <a:gd name="connsiteX21" fmla="*/ 360438 w 473075"/>
              <a:gd name="connsiteY21" fmla="*/ 238591 h 746117"/>
              <a:gd name="connsiteX22" fmla="*/ 360438 w 473075"/>
              <a:gd name="connsiteY22" fmla="*/ 249869 h 746117"/>
              <a:gd name="connsiteX23" fmla="*/ 394229 w 473075"/>
              <a:gd name="connsiteY23" fmla="*/ 238591 h 746117"/>
              <a:gd name="connsiteX24" fmla="*/ 394229 w 473075"/>
              <a:gd name="connsiteY24" fmla="*/ 272426 h 746117"/>
              <a:gd name="connsiteX25" fmla="*/ 405493 w 473075"/>
              <a:gd name="connsiteY25" fmla="*/ 294983 h 746117"/>
              <a:gd name="connsiteX26" fmla="*/ 416757 w 473075"/>
              <a:gd name="connsiteY26" fmla="*/ 306261 h 746117"/>
              <a:gd name="connsiteX27" fmla="*/ 428020 w 473075"/>
              <a:gd name="connsiteY27" fmla="*/ 294983 h 746117"/>
              <a:gd name="connsiteX28" fmla="*/ 450548 w 473075"/>
              <a:gd name="connsiteY28" fmla="*/ 306261 h 746117"/>
              <a:gd name="connsiteX29" fmla="*/ 461812 w 473075"/>
              <a:gd name="connsiteY29" fmla="*/ 328818 h 746117"/>
              <a:gd name="connsiteX30" fmla="*/ 461812 w 473075"/>
              <a:gd name="connsiteY30" fmla="*/ 351375 h 746117"/>
              <a:gd name="connsiteX31" fmla="*/ 463220 w 473075"/>
              <a:gd name="connsiteY31" fmla="*/ 345735 h 746117"/>
              <a:gd name="connsiteX32" fmla="*/ 472010 w 473075"/>
              <a:gd name="connsiteY32" fmla="*/ 340706 h 746117"/>
              <a:gd name="connsiteX33" fmla="*/ 473075 w 473075"/>
              <a:gd name="connsiteY33" fmla="*/ 351375 h 746117"/>
              <a:gd name="connsiteX34" fmla="*/ 473075 w 473075"/>
              <a:gd name="connsiteY34" fmla="*/ 373931 h 746117"/>
              <a:gd name="connsiteX35" fmla="*/ 439284 w 473075"/>
              <a:gd name="connsiteY35" fmla="*/ 373931 h 746117"/>
              <a:gd name="connsiteX36" fmla="*/ 450548 w 473075"/>
              <a:gd name="connsiteY36" fmla="*/ 385210 h 746117"/>
              <a:gd name="connsiteX37" fmla="*/ 439284 w 473075"/>
              <a:gd name="connsiteY37" fmla="*/ 385210 h 746117"/>
              <a:gd name="connsiteX38" fmla="*/ 428020 w 473075"/>
              <a:gd name="connsiteY38" fmla="*/ 407766 h 746117"/>
              <a:gd name="connsiteX39" fmla="*/ 416757 w 473075"/>
              <a:gd name="connsiteY39" fmla="*/ 407766 h 746117"/>
              <a:gd name="connsiteX40" fmla="*/ 416757 w 473075"/>
              <a:gd name="connsiteY40" fmla="*/ 419045 h 746117"/>
              <a:gd name="connsiteX41" fmla="*/ 394229 w 473075"/>
              <a:gd name="connsiteY41" fmla="*/ 407766 h 746117"/>
              <a:gd name="connsiteX42" fmla="*/ 394229 w 473075"/>
              <a:gd name="connsiteY42" fmla="*/ 441601 h 746117"/>
              <a:gd name="connsiteX43" fmla="*/ 382966 w 473075"/>
              <a:gd name="connsiteY43" fmla="*/ 430323 h 746117"/>
              <a:gd name="connsiteX44" fmla="*/ 382966 w 473075"/>
              <a:gd name="connsiteY44" fmla="*/ 441601 h 746117"/>
              <a:gd name="connsiteX45" fmla="*/ 382966 w 473075"/>
              <a:gd name="connsiteY45" fmla="*/ 452880 h 746117"/>
              <a:gd name="connsiteX46" fmla="*/ 349175 w 473075"/>
              <a:gd name="connsiteY46" fmla="*/ 441601 h 746117"/>
              <a:gd name="connsiteX47" fmla="*/ 337911 w 473075"/>
              <a:gd name="connsiteY47" fmla="*/ 452880 h 746117"/>
              <a:gd name="connsiteX48" fmla="*/ 326647 w 473075"/>
              <a:gd name="connsiteY48" fmla="*/ 452880 h 746117"/>
              <a:gd name="connsiteX49" fmla="*/ 326647 w 473075"/>
              <a:gd name="connsiteY49" fmla="*/ 464158 h 746117"/>
              <a:gd name="connsiteX50" fmla="*/ 337911 w 473075"/>
              <a:gd name="connsiteY50" fmla="*/ 486715 h 746117"/>
              <a:gd name="connsiteX51" fmla="*/ 304120 w 473075"/>
              <a:gd name="connsiteY51" fmla="*/ 486715 h 746117"/>
              <a:gd name="connsiteX52" fmla="*/ 304120 w 473075"/>
              <a:gd name="connsiteY52" fmla="*/ 464158 h 746117"/>
              <a:gd name="connsiteX53" fmla="*/ 292856 w 473075"/>
              <a:gd name="connsiteY53" fmla="*/ 464158 h 746117"/>
              <a:gd name="connsiteX54" fmla="*/ 292856 w 473075"/>
              <a:gd name="connsiteY54" fmla="*/ 452880 h 746117"/>
              <a:gd name="connsiteX55" fmla="*/ 281592 w 473075"/>
              <a:gd name="connsiteY55" fmla="*/ 475437 h 746117"/>
              <a:gd name="connsiteX56" fmla="*/ 281592 w 473075"/>
              <a:gd name="connsiteY56" fmla="*/ 509272 h 746117"/>
              <a:gd name="connsiteX57" fmla="*/ 281592 w 473075"/>
              <a:gd name="connsiteY57" fmla="*/ 531828 h 746117"/>
              <a:gd name="connsiteX58" fmla="*/ 281592 w 473075"/>
              <a:gd name="connsiteY58" fmla="*/ 543107 h 746117"/>
              <a:gd name="connsiteX59" fmla="*/ 270329 w 473075"/>
              <a:gd name="connsiteY59" fmla="*/ 554385 h 746117"/>
              <a:gd name="connsiteX60" fmla="*/ 247801 w 473075"/>
              <a:gd name="connsiteY60" fmla="*/ 554385 h 746117"/>
              <a:gd name="connsiteX61" fmla="*/ 247801 w 473075"/>
              <a:gd name="connsiteY61" fmla="*/ 588220 h 746117"/>
              <a:gd name="connsiteX62" fmla="*/ 236538 w 473075"/>
              <a:gd name="connsiteY62" fmla="*/ 554385 h 746117"/>
              <a:gd name="connsiteX63" fmla="*/ 236538 w 473075"/>
              <a:gd name="connsiteY63" fmla="*/ 588220 h 746117"/>
              <a:gd name="connsiteX64" fmla="*/ 225274 w 473075"/>
              <a:gd name="connsiteY64" fmla="*/ 576942 h 746117"/>
              <a:gd name="connsiteX65" fmla="*/ 214010 w 473075"/>
              <a:gd name="connsiteY65" fmla="*/ 565663 h 746117"/>
              <a:gd name="connsiteX66" fmla="*/ 214010 w 473075"/>
              <a:gd name="connsiteY66" fmla="*/ 588220 h 746117"/>
              <a:gd name="connsiteX67" fmla="*/ 214010 w 473075"/>
              <a:gd name="connsiteY67" fmla="*/ 599498 h 746117"/>
              <a:gd name="connsiteX68" fmla="*/ 202747 w 473075"/>
              <a:gd name="connsiteY68" fmla="*/ 554385 h 746117"/>
              <a:gd name="connsiteX69" fmla="*/ 202747 w 473075"/>
              <a:gd name="connsiteY69" fmla="*/ 576942 h 746117"/>
              <a:gd name="connsiteX70" fmla="*/ 214010 w 473075"/>
              <a:gd name="connsiteY70" fmla="*/ 622055 h 746117"/>
              <a:gd name="connsiteX71" fmla="*/ 202747 w 473075"/>
              <a:gd name="connsiteY71" fmla="*/ 599498 h 746117"/>
              <a:gd name="connsiteX72" fmla="*/ 191483 w 473075"/>
              <a:gd name="connsiteY72" fmla="*/ 622055 h 746117"/>
              <a:gd name="connsiteX73" fmla="*/ 191483 w 473075"/>
              <a:gd name="connsiteY73" fmla="*/ 599498 h 746117"/>
              <a:gd name="connsiteX74" fmla="*/ 180219 w 473075"/>
              <a:gd name="connsiteY74" fmla="*/ 644612 h 746117"/>
              <a:gd name="connsiteX75" fmla="*/ 168956 w 473075"/>
              <a:gd name="connsiteY75" fmla="*/ 667169 h 746117"/>
              <a:gd name="connsiteX76" fmla="*/ 157692 w 473075"/>
              <a:gd name="connsiteY76" fmla="*/ 701004 h 746117"/>
              <a:gd name="connsiteX77" fmla="*/ 146428 w 473075"/>
              <a:gd name="connsiteY77" fmla="*/ 723560 h 746117"/>
              <a:gd name="connsiteX78" fmla="*/ 146428 w 473075"/>
              <a:gd name="connsiteY78" fmla="*/ 746117 h 746117"/>
              <a:gd name="connsiteX79" fmla="*/ 123901 w 473075"/>
              <a:gd name="connsiteY79" fmla="*/ 734839 h 746117"/>
              <a:gd name="connsiteX80" fmla="*/ 112637 w 473075"/>
              <a:gd name="connsiteY80" fmla="*/ 712282 h 746117"/>
              <a:gd name="connsiteX81" fmla="*/ 101373 w 473075"/>
              <a:gd name="connsiteY81" fmla="*/ 689725 h 746117"/>
              <a:gd name="connsiteX82" fmla="*/ 90110 w 473075"/>
              <a:gd name="connsiteY82" fmla="*/ 667169 h 746117"/>
              <a:gd name="connsiteX83" fmla="*/ 0 w 473075"/>
              <a:gd name="connsiteY83" fmla="*/ 396488 h 746117"/>
              <a:gd name="connsiteX84" fmla="*/ 11264 w 473075"/>
              <a:gd name="connsiteY84" fmla="*/ 396488 h 746117"/>
              <a:gd name="connsiteX85" fmla="*/ 22528 w 473075"/>
              <a:gd name="connsiteY85" fmla="*/ 396488 h 746117"/>
              <a:gd name="connsiteX86" fmla="*/ 33791 w 473075"/>
              <a:gd name="connsiteY86" fmla="*/ 385210 h 746117"/>
              <a:gd name="connsiteX87" fmla="*/ 45055 w 473075"/>
              <a:gd name="connsiteY87" fmla="*/ 385210 h 746117"/>
              <a:gd name="connsiteX88" fmla="*/ 33791 w 473075"/>
              <a:gd name="connsiteY88" fmla="*/ 340096 h 746117"/>
              <a:gd name="connsiteX89" fmla="*/ 56319 w 473075"/>
              <a:gd name="connsiteY89" fmla="*/ 317539 h 746117"/>
              <a:gd name="connsiteX90" fmla="*/ 56319 w 473075"/>
              <a:gd name="connsiteY90" fmla="*/ 306261 h 746117"/>
              <a:gd name="connsiteX91" fmla="*/ 67582 w 473075"/>
              <a:gd name="connsiteY91" fmla="*/ 283704 h 746117"/>
              <a:gd name="connsiteX92" fmla="*/ 56319 w 473075"/>
              <a:gd name="connsiteY92" fmla="*/ 272426 h 746117"/>
              <a:gd name="connsiteX93" fmla="*/ 56319 w 473075"/>
              <a:gd name="connsiteY93" fmla="*/ 249869 h 746117"/>
              <a:gd name="connsiteX94" fmla="*/ 56319 w 473075"/>
              <a:gd name="connsiteY94" fmla="*/ 216034 h 746117"/>
              <a:gd name="connsiteX95" fmla="*/ 67582 w 473075"/>
              <a:gd name="connsiteY95" fmla="*/ 193478 h 746117"/>
              <a:gd name="connsiteX96" fmla="*/ 56319 w 473075"/>
              <a:gd name="connsiteY96" fmla="*/ 148364 h 746117"/>
              <a:gd name="connsiteX97" fmla="*/ 90110 w 473075"/>
              <a:gd name="connsiteY97" fmla="*/ 69416 h 746117"/>
              <a:gd name="connsiteX98" fmla="*/ 112637 w 473075"/>
              <a:gd name="connsiteY98" fmla="*/ 13024 h 746117"/>
              <a:gd name="connsiteX99" fmla="*/ 135165 w 473075"/>
              <a:gd name="connsiteY99" fmla="*/ 24302 h 746117"/>
              <a:gd name="connsiteX100" fmla="*/ 157692 w 473075"/>
              <a:gd name="connsiteY100" fmla="*/ 46859 h 746117"/>
              <a:gd name="connsiteX101" fmla="*/ 168956 w 473075"/>
              <a:gd name="connsiteY101" fmla="*/ 35580 h 746117"/>
              <a:gd name="connsiteX102" fmla="*/ 180219 w 473075"/>
              <a:gd name="connsiteY102" fmla="*/ 24302 h 746117"/>
              <a:gd name="connsiteX103" fmla="*/ 191483 w 473075"/>
              <a:gd name="connsiteY103" fmla="*/ 13024 h 746117"/>
              <a:gd name="connsiteX104" fmla="*/ 219642 w 473075"/>
              <a:gd name="connsiteY104" fmla="*/ 336 h 74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73075" h="746117">
                <a:moveTo>
                  <a:pt x="349251" y="452430"/>
                </a:moveTo>
                <a:cubicBezTo>
                  <a:pt x="360363" y="452430"/>
                  <a:pt x="371475" y="452430"/>
                  <a:pt x="371475" y="463543"/>
                </a:cubicBezTo>
                <a:cubicBezTo>
                  <a:pt x="360363" y="474655"/>
                  <a:pt x="349251" y="485768"/>
                  <a:pt x="349251" y="474655"/>
                </a:cubicBezTo>
                <a:cubicBezTo>
                  <a:pt x="338138" y="463543"/>
                  <a:pt x="349251" y="463543"/>
                  <a:pt x="349251" y="452430"/>
                </a:cubicBezTo>
                <a:close/>
                <a:moveTo>
                  <a:pt x="471949" y="340096"/>
                </a:moveTo>
                <a:lnTo>
                  <a:pt x="473075" y="340096"/>
                </a:lnTo>
                <a:lnTo>
                  <a:pt x="472010" y="340706"/>
                </a:lnTo>
                <a:close/>
                <a:moveTo>
                  <a:pt x="471667" y="337277"/>
                </a:moveTo>
                <a:lnTo>
                  <a:pt x="471949" y="340096"/>
                </a:lnTo>
                <a:lnTo>
                  <a:pt x="467443" y="340096"/>
                </a:lnTo>
                <a:cubicBezTo>
                  <a:pt x="464628" y="340096"/>
                  <a:pt x="461812" y="340096"/>
                  <a:pt x="461812" y="340096"/>
                </a:cubicBezTo>
                <a:cubicBezTo>
                  <a:pt x="467443" y="334457"/>
                  <a:pt x="470259" y="334457"/>
                  <a:pt x="471667" y="337277"/>
                </a:cubicBezTo>
                <a:close/>
                <a:moveTo>
                  <a:pt x="219642" y="336"/>
                </a:moveTo>
                <a:cubicBezTo>
                  <a:pt x="228090" y="1745"/>
                  <a:pt x="236538" y="7385"/>
                  <a:pt x="247801" y="13024"/>
                </a:cubicBezTo>
                <a:cubicBezTo>
                  <a:pt x="259065" y="13024"/>
                  <a:pt x="270329" y="24302"/>
                  <a:pt x="281592" y="24302"/>
                </a:cubicBezTo>
                <a:cubicBezTo>
                  <a:pt x="281592" y="24302"/>
                  <a:pt x="281592" y="35580"/>
                  <a:pt x="281592" y="35580"/>
                </a:cubicBezTo>
                <a:cubicBezTo>
                  <a:pt x="292856" y="69416"/>
                  <a:pt x="304120" y="91972"/>
                  <a:pt x="315384" y="125807"/>
                </a:cubicBezTo>
                <a:cubicBezTo>
                  <a:pt x="315384" y="137086"/>
                  <a:pt x="326647" y="159642"/>
                  <a:pt x="326647" y="170921"/>
                </a:cubicBezTo>
                <a:cubicBezTo>
                  <a:pt x="326647" y="182199"/>
                  <a:pt x="337911" y="193478"/>
                  <a:pt x="337911" y="204756"/>
                </a:cubicBezTo>
                <a:cubicBezTo>
                  <a:pt x="337911" y="216034"/>
                  <a:pt x="337911" y="216034"/>
                  <a:pt x="337911" y="216034"/>
                </a:cubicBezTo>
                <a:cubicBezTo>
                  <a:pt x="349175" y="227313"/>
                  <a:pt x="337911" y="227313"/>
                  <a:pt x="337911" y="227313"/>
                </a:cubicBezTo>
                <a:cubicBezTo>
                  <a:pt x="349175" y="238591"/>
                  <a:pt x="349175" y="238591"/>
                  <a:pt x="360438" y="238591"/>
                </a:cubicBezTo>
                <a:cubicBezTo>
                  <a:pt x="360438" y="238591"/>
                  <a:pt x="360438" y="238591"/>
                  <a:pt x="360438" y="249869"/>
                </a:cubicBezTo>
                <a:cubicBezTo>
                  <a:pt x="371702" y="249869"/>
                  <a:pt x="382966" y="238591"/>
                  <a:pt x="394229" y="238591"/>
                </a:cubicBezTo>
                <a:cubicBezTo>
                  <a:pt x="394229" y="249869"/>
                  <a:pt x="382966" y="261148"/>
                  <a:pt x="394229" y="272426"/>
                </a:cubicBezTo>
                <a:cubicBezTo>
                  <a:pt x="405493" y="272426"/>
                  <a:pt x="405493" y="283704"/>
                  <a:pt x="405493" y="294983"/>
                </a:cubicBezTo>
                <a:cubicBezTo>
                  <a:pt x="405493" y="294983"/>
                  <a:pt x="416757" y="306261"/>
                  <a:pt x="416757" y="306261"/>
                </a:cubicBezTo>
                <a:cubicBezTo>
                  <a:pt x="416757" y="306261"/>
                  <a:pt x="428020" y="294983"/>
                  <a:pt x="428020" y="294983"/>
                </a:cubicBezTo>
                <a:cubicBezTo>
                  <a:pt x="428020" y="294983"/>
                  <a:pt x="439284" y="294983"/>
                  <a:pt x="450548" y="306261"/>
                </a:cubicBezTo>
                <a:cubicBezTo>
                  <a:pt x="450548" y="306261"/>
                  <a:pt x="461812" y="317539"/>
                  <a:pt x="461812" y="328818"/>
                </a:cubicBezTo>
                <a:cubicBezTo>
                  <a:pt x="450548" y="340096"/>
                  <a:pt x="450548" y="340096"/>
                  <a:pt x="461812" y="351375"/>
                </a:cubicBezTo>
                <a:cubicBezTo>
                  <a:pt x="461812" y="351375"/>
                  <a:pt x="461812" y="348555"/>
                  <a:pt x="463220" y="345735"/>
                </a:cubicBezTo>
                <a:lnTo>
                  <a:pt x="472010" y="340706"/>
                </a:lnTo>
                <a:lnTo>
                  <a:pt x="473075" y="351375"/>
                </a:lnTo>
                <a:cubicBezTo>
                  <a:pt x="473075" y="351375"/>
                  <a:pt x="473075" y="362653"/>
                  <a:pt x="473075" y="373931"/>
                </a:cubicBezTo>
                <a:cubicBezTo>
                  <a:pt x="461812" y="385210"/>
                  <a:pt x="450548" y="385210"/>
                  <a:pt x="439284" y="373931"/>
                </a:cubicBezTo>
                <a:cubicBezTo>
                  <a:pt x="439284" y="385210"/>
                  <a:pt x="439284" y="385210"/>
                  <a:pt x="450548" y="385210"/>
                </a:cubicBezTo>
                <a:cubicBezTo>
                  <a:pt x="439284" y="385210"/>
                  <a:pt x="439284" y="385210"/>
                  <a:pt x="439284" y="385210"/>
                </a:cubicBezTo>
                <a:cubicBezTo>
                  <a:pt x="439284" y="396488"/>
                  <a:pt x="428020" y="396488"/>
                  <a:pt x="428020" y="407766"/>
                </a:cubicBezTo>
                <a:cubicBezTo>
                  <a:pt x="428020" y="407766"/>
                  <a:pt x="428020" y="407766"/>
                  <a:pt x="416757" y="407766"/>
                </a:cubicBezTo>
                <a:cubicBezTo>
                  <a:pt x="416757" y="407766"/>
                  <a:pt x="416757" y="419045"/>
                  <a:pt x="416757" y="419045"/>
                </a:cubicBezTo>
                <a:cubicBezTo>
                  <a:pt x="405493" y="419045"/>
                  <a:pt x="405493" y="419045"/>
                  <a:pt x="394229" y="407766"/>
                </a:cubicBezTo>
                <a:cubicBezTo>
                  <a:pt x="394229" y="419045"/>
                  <a:pt x="405493" y="452880"/>
                  <a:pt x="394229" y="441601"/>
                </a:cubicBezTo>
                <a:cubicBezTo>
                  <a:pt x="382966" y="441601"/>
                  <a:pt x="382966" y="430323"/>
                  <a:pt x="382966" y="430323"/>
                </a:cubicBezTo>
                <a:cubicBezTo>
                  <a:pt x="382966" y="430323"/>
                  <a:pt x="382966" y="441601"/>
                  <a:pt x="382966" y="441601"/>
                </a:cubicBezTo>
                <a:lnTo>
                  <a:pt x="382966" y="452880"/>
                </a:lnTo>
                <a:cubicBezTo>
                  <a:pt x="371702" y="441601"/>
                  <a:pt x="360438" y="441601"/>
                  <a:pt x="349175" y="441601"/>
                </a:cubicBezTo>
                <a:cubicBezTo>
                  <a:pt x="349175" y="452880"/>
                  <a:pt x="349175" y="452880"/>
                  <a:pt x="337911" y="452880"/>
                </a:cubicBezTo>
                <a:cubicBezTo>
                  <a:pt x="337911" y="464158"/>
                  <a:pt x="337911" y="452880"/>
                  <a:pt x="326647" y="452880"/>
                </a:cubicBezTo>
                <a:cubicBezTo>
                  <a:pt x="326647" y="452880"/>
                  <a:pt x="326647" y="464158"/>
                  <a:pt x="326647" y="464158"/>
                </a:cubicBezTo>
                <a:cubicBezTo>
                  <a:pt x="326647" y="475437"/>
                  <a:pt x="337911" y="486715"/>
                  <a:pt x="337911" y="486715"/>
                </a:cubicBezTo>
                <a:cubicBezTo>
                  <a:pt x="326647" y="497993"/>
                  <a:pt x="292856" y="486715"/>
                  <a:pt x="304120" y="486715"/>
                </a:cubicBezTo>
                <a:cubicBezTo>
                  <a:pt x="304120" y="475437"/>
                  <a:pt x="304120" y="475437"/>
                  <a:pt x="304120" y="464158"/>
                </a:cubicBezTo>
                <a:cubicBezTo>
                  <a:pt x="304120" y="464158"/>
                  <a:pt x="292856" y="464158"/>
                  <a:pt x="292856" y="464158"/>
                </a:cubicBezTo>
                <a:cubicBezTo>
                  <a:pt x="292856" y="452880"/>
                  <a:pt x="292856" y="452880"/>
                  <a:pt x="292856" y="452880"/>
                </a:cubicBezTo>
                <a:cubicBezTo>
                  <a:pt x="292856" y="464158"/>
                  <a:pt x="292856" y="464158"/>
                  <a:pt x="281592" y="475437"/>
                </a:cubicBezTo>
                <a:cubicBezTo>
                  <a:pt x="281592" y="486715"/>
                  <a:pt x="281592" y="497993"/>
                  <a:pt x="281592" y="509272"/>
                </a:cubicBezTo>
                <a:cubicBezTo>
                  <a:pt x="281592" y="520550"/>
                  <a:pt x="281592" y="520550"/>
                  <a:pt x="281592" y="531828"/>
                </a:cubicBezTo>
                <a:cubicBezTo>
                  <a:pt x="281592" y="531828"/>
                  <a:pt x="281592" y="531828"/>
                  <a:pt x="281592" y="543107"/>
                </a:cubicBezTo>
                <a:cubicBezTo>
                  <a:pt x="281592" y="543107"/>
                  <a:pt x="270329" y="554385"/>
                  <a:pt x="270329" y="554385"/>
                </a:cubicBezTo>
                <a:cubicBezTo>
                  <a:pt x="270329" y="565663"/>
                  <a:pt x="259065" y="554385"/>
                  <a:pt x="247801" y="554385"/>
                </a:cubicBezTo>
                <a:cubicBezTo>
                  <a:pt x="236538" y="554385"/>
                  <a:pt x="247801" y="588220"/>
                  <a:pt x="247801" y="588220"/>
                </a:cubicBezTo>
                <a:cubicBezTo>
                  <a:pt x="225274" y="576942"/>
                  <a:pt x="236538" y="554385"/>
                  <a:pt x="236538" y="554385"/>
                </a:cubicBezTo>
                <a:cubicBezTo>
                  <a:pt x="225274" y="565663"/>
                  <a:pt x="236538" y="588220"/>
                  <a:pt x="236538" y="588220"/>
                </a:cubicBezTo>
                <a:cubicBezTo>
                  <a:pt x="225274" y="588220"/>
                  <a:pt x="225274" y="588220"/>
                  <a:pt x="225274" y="576942"/>
                </a:cubicBezTo>
                <a:cubicBezTo>
                  <a:pt x="225274" y="576942"/>
                  <a:pt x="225274" y="565663"/>
                  <a:pt x="214010" y="565663"/>
                </a:cubicBezTo>
                <a:cubicBezTo>
                  <a:pt x="214010" y="576942"/>
                  <a:pt x="214010" y="588220"/>
                  <a:pt x="214010" y="588220"/>
                </a:cubicBezTo>
                <a:cubicBezTo>
                  <a:pt x="225274" y="599498"/>
                  <a:pt x="225274" y="599498"/>
                  <a:pt x="214010" y="599498"/>
                </a:cubicBezTo>
                <a:cubicBezTo>
                  <a:pt x="214010" y="588220"/>
                  <a:pt x="202747" y="565663"/>
                  <a:pt x="202747" y="554385"/>
                </a:cubicBezTo>
                <a:cubicBezTo>
                  <a:pt x="202747" y="554385"/>
                  <a:pt x="191483" y="588220"/>
                  <a:pt x="202747" y="576942"/>
                </a:cubicBezTo>
                <a:cubicBezTo>
                  <a:pt x="214010" y="588220"/>
                  <a:pt x="214010" y="599498"/>
                  <a:pt x="214010" y="622055"/>
                </a:cubicBezTo>
                <a:cubicBezTo>
                  <a:pt x="214010" y="622055"/>
                  <a:pt x="214010" y="599498"/>
                  <a:pt x="202747" y="599498"/>
                </a:cubicBezTo>
                <a:cubicBezTo>
                  <a:pt x="202747" y="599498"/>
                  <a:pt x="191483" y="622055"/>
                  <a:pt x="191483" y="622055"/>
                </a:cubicBezTo>
                <a:cubicBezTo>
                  <a:pt x="191483" y="610777"/>
                  <a:pt x="191483" y="599498"/>
                  <a:pt x="191483" y="599498"/>
                </a:cubicBezTo>
                <a:cubicBezTo>
                  <a:pt x="180219" y="599498"/>
                  <a:pt x="157692" y="644612"/>
                  <a:pt x="180219" y="644612"/>
                </a:cubicBezTo>
                <a:cubicBezTo>
                  <a:pt x="180219" y="644612"/>
                  <a:pt x="157692" y="655890"/>
                  <a:pt x="168956" y="667169"/>
                </a:cubicBezTo>
                <a:cubicBezTo>
                  <a:pt x="168956" y="678447"/>
                  <a:pt x="157692" y="689725"/>
                  <a:pt x="157692" y="701004"/>
                </a:cubicBezTo>
                <a:cubicBezTo>
                  <a:pt x="146428" y="701004"/>
                  <a:pt x="146428" y="712282"/>
                  <a:pt x="146428" y="723560"/>
                </a:cubicBezTo>
                <a:cubicBezTo>
                  <a:pt x="157692" y="734839"/>
                  <a:pt x="146428" y="734839"/>
                  <a:pt x="146428" y="746117"/>
                </a:cubicBezTo>
                <a:cubicBezTo>
                  <a:pt x="135165" y="734839"/>
                  <a:pt x="123901" y="734839"/>
                  <a:pt x="123901" y="734839"/>
                </a:cubicBezTo>
                <a:cubicBezTo>
                  <a:pt x="123901" y="723560"/>
                  <a:pt x="123901" y="723560"/>
                  <a:pt x="112637" y="712282"/>
                </a:cubicBezTo>
                <a:cubicBezTo>
                  <a:pt x="101373" y="701004"/>
                  <a:pt x="101373" y="701004"/>
                  <a:pt x="101373" y="689725"/>
                </a:cubicBezTo>
                <a:cubicBezTo>
                  <a:pt x="101373" y="678447"/>
                  <a:pt x="101373" y="678447"/>
                  <a:pt x="90110" y="667169"/>
                </a:cubicBezTo>
                <a:cubicBezTo>
                  <a:pt x="78846" y="644612"/>
                  <a:pt x="11264" y="419045"/>
                  <a:pt x="0" y="396488"/>
                </a:cubicBezTo>
                <a:cubicBezTo>
                  <a:pt x="11264" y="396488"/>
                  <a:pt x="11264" y="396488"/>
                  <a:pt x="11264" y="396488"/>
                </a:cubicBezTo>
                <a:cubicBezTo>
                  <a:pt x="11264" y="396488"/>
                  <a:pt x="22528" y="407766"/>
                  <a:pt x="22528" y="396488"/>
                </a:cubicBezTo>
                <a:cubicBezTo>
                  <a:pt x="33791" y="396488"/>
                  <a:pt x="33791" y="396488"/>
                  <a:pt x="33791" y="385210"/>
                </a:cubicBezTo>
                <a:cubicBezTo>
                  <a:pt x="22528" y="373931"/>
                  <a:pt x="33791" y="373931"/>
                  <a:pt x="45055" y="385210"/>
                </a:cubicBezTo>
                <a:cubicBezTo>
                  <a:pt x="33791" y="362653"/>
                  <a:pt x="33791" y="362653"/>
                  <a:pt x="33791" y="340096"/>
                </a:cubicBezTo>
                <a:cubicBezTo>
                  <a:pt x="45055" y="340096"/>
                  <a:pt x="45055" y="328818"/>
                  <a:pt x="56319" y="317539"/>
                </a:cubicBezTo>
                <a:cubicBezTo>
                  <a:pt x="56319" y="317539"/>
                  <a:pt x="56319" y="306261"/>
                  <a:pt x="56319" y="306261"/>
                </a:cubicBezTo>
                <a:cubicBezTo>
                  <a:pt x="56319" y="294983"/>
                  <a:pt x="56319" y="294983"/>
                  <a:pt x="67582" y="283704"/>
                </a:cubicBezTo>
                <a:cubicBezTo>
                  <a:pt x="67582" y="283704"/>
                  <a:pt x="67582" y="283704"/>
                  <a:pt x="56319" y="272426"/>
                </a:cubicBezTo>
                <a:cubicBezTo>
                  <a:pt x="56319" y="272426"/>
                  <a:pt x="56319" y="261148"/>
                  <a:pt x="56319" y="249869"/>
                </a:cubicBezTo>
                <a:cubicBezTo>
                  <a:pt x="45055" y="238591"/>
                  <a:pt x="56319" y="238591"/>
                  <a:pt x="56319" y="216034"/>
                </a:cubicBezTo>
                <a:cubicBezTo>
                  <a:pt x="56319" y="216034"/>
                  <a:pt x="67582" y="204756"/>
                  <a:pt x="67582" y="193478"/>
                </a:cubicBezTo>
                <a:cubicBezTo>
                  <a:pt x="67582" y="182199"/>
                  <a:pt x="56319" y="159642"/>
                  <a:pt x="56319" y="148364"/>
                </a:cubicBezTo>
                <a:cubicBezTo>
                  <a:pt x="67582" y="114529"/>
                  <a:pt x="78846" y="91972"/>
                  <a:pt x="90110" y="69416"/>
                </a:cubicBezTo>
                <a:cubicBezTo>
                  <a:pt x="90110" y="58137"/>
                  <a:pt x="101373" y="13024"/>
                  <a:pt x="112637" y="13024"/>
                </a:cubicBezTo>
                <a:cubicBezTo>
                  <a:pt x="123901" y="1745"/>
                  <a:pt x="123901" y="13024"/>
                  <a:pt x="135165" y="24302"/>
                </a:cubicBezTo>
                <a:cubicBezTo>
                  <a:pt x="135165" y="35580"/>
                  <a:pt x="146428" y="35580"/>
                  <a:pt x="157692" y="46859"/>
                </a:cubicBezTo>
                <a:cubicBezTo>
                  <a:pt x="157692" y="46859"/>
                  <a:pt x="157692" y="35580"/>
                  <a:pt x="168956" y="35580"/>
                </a:cubicBezTo>
                <a:cubicBezTo>
                  <a:pt x="168956" y="35580"/>
                  <a:pt x="168956" y="35580"/>
                  <a:pt x="180219" y="24302"/>
                </a:cubicBezTo>
                <a:cubicBezTo>
                  <a:pt x="180219" y="24302"/>
                  <a:pt x="180219" y="24302"/>
                  <a:pt x="191483" y="13024"/>
                </a:cubicBezTo>
                <a:cubicBezTo>
                  <a:pt x="202747" y="1745"/>
                  <a:pt x="211194" y="-1074"/>
                  <a:pt x="219642" y="336"/>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218" name="MD outline"/>
          <p:cNvSpPr>
            <a:spLocks/>
          </p:cNvSpPr>
          <p:nvPr/>
        </p:nvSpPr>
        <p:spPr bwMode="auto">
          <a:xfrm>
            <a:off x="7942263" y="3151188"/>
            <a:ext cx="585787" cy="282575"/>
          </a:xfrm>
          <a:custGeom>
            <a:avLst/>
            <a:gdLst>
              <a:gd name="T0" fmla="*/ 32 w 52"/>
              <a:gd name="T1" fmla="*/ 15 h 25"/>
              <a:gd name="T2" fmla="*/ 27 w 52"/>
              <a:gd name="T3" fmla="*/ 14 h 25"/>
              <a:gd name="T4" fmla="*/ 24 w 52"/>
              <a:gd name="T5" fmla="*/ 13 h 25"/>
              <a:gd name="T6" fmla="*/ 23 w 52"/>
              <a:gd name="T7" fmla="*/ 12 h 25"/>
              <a:gd name="T8" fmla="*/ 23 w 52"/>
              <a:gd name="T9" fmla="*/ 11 h 25"/>
              <a:gd name="T10" fmla="*/ 20 w 52"/>
              <a:gd name="T11" fmla="*/ 10 h 25"/>
              <a:gd name="T12" fmla="*/ 18 w 52"/>
              <a:gd name="T13" fmla="*/ 7 h 25"/>
              <a:gd name="T14" fmla="*/ 16 w 52"/>
              <a:gd name="T15" fmla="*/ 6 h 25"/>
              <a:gd name="T16" fmla="*/ 13 w 52"/>
              <a:gd name="T17" fmla="*/ 6 h 25"/>
              <a:gd name="T18" fmla="*/ 11 w 52"/>
              <a:gd name="T19" fmla="*/ 8 h 25"/>
              <a:gd name="T20" fmla="*/ 9 w 52"/>
              <a:gd name="T21" fmla="*/ 8 h 25"/>
              <a:gd name="T22" fmla="*/ 7 w 52"/>
              <a:gd name="T23" fmla="*/ 9 h 25"/>
              <a:gd name="T24" fmla="*/ 5 w 52"/>
              <a:gd name="T25" fmla="*/ 10 h 25"/>
              <a:gd name="T26" fmla="*/ 3 w 52"/>
              <a:gd name="T27" fmla="*/ 12 h 25"/>
              <a:gd name="T28" fmla="*/ 2 w 52"/>
              <a:gd name="T29" fmla="*/ 14 h 25"/>
              <a:gd name="T30" fmla="*/ 0 w 52"/>
              <a:gd name="T31" fmla="*/ 8 h 25"/>
              <a:gd name="T32" fmla="*/ 42 w 52"/>
              <a:gd name="T33" fmla="*/ 10 h 25"/>
              <a:gd name="T34" fmla="*/ 43 w 52"/>
              <a:gd name="T35" fmla="*/ 15 h 25"/>
              <a:gd name="T36" fmla="*/ 45 w 52"/>
              <a:gd name="T37" fmla="*/ 18 h 25"/>
              <a:gd name="T38" fmla="*/ 50 w 52"/>
              <a:gd name="T39" fmla="*/ 17 h 25"/>
              <a:gd name="T40" fmla="*/ 50 w 52"/>
              <a:gd name="T41" fmla="*/ 21 h 25"/>
              <a:gd name="T42" fmla="*/ 46 w 52"/>
              <a:gd name="T43" fmla="*/ 24 h 25"/>
              <a:gd name="T44" fmla="*/ 45 w 52"/>
              <a:gd name="T45" fmla="*/ 25 h 25"/>
              <a:gd name="T46" fmla="*/ 44 w 52"/>
              <a:gd name="T47" fmla="*/ 23 h 25"/>
              <a:gd name="T48" fmla="*/ 43 w 52"/>
              <a:gd name="T49" fmla="*/ 19 h 25"/>
              <a:gd name="T50" fmla="*/ 41 w 52"/>
              <a:gd name="T51" fmla="*/ 22 h 25"/>
              <a:gd name="T52" fmla="*/ 38 w 52"/>
              <a:gd name="T53" fmla="*/ 19 h 25"/>
              <a:gd name="T54" fmla="*/ 39 w 52"/>
              <a:gd name="T55" fmla="*/ 17 h 25"/>
              <a:gd name="T56" fmla="*/ 38 w 52"/>
              <a:gd name="T57" fmla="*/ 15 h 25"/>
              <a:gd name="T58" fmla="*/ 38 w 52"/>
              <a:gd name="T59" fmla="*/ 14 h 25"/>
              <a:gd name="T60" fmla="*/ 36 w 52"/>
              <a:gd name="T61" fmla="*/ 14 h 25"/>
              <a:gd name="T62" fmla="*/ 37 w 52"/>
              <a:gd name="T63" fmla="*/ 10 h 25"/>
              <a:gd name="T64" fmla="*/ 38 w 52"/>
              <a:gd name="T65" fmla="*/ 5 h 25"/>
              <a:gd name="T66" fmla="*/ 38 w 52"/>
              <a:gd name="T67" fmla="*/ 2 h 25"/>
              <a:gd name="T68" fmla="*/ 36 w 52"/>
              <a:gd name="T69" fmla="*/ 5 h 25"/>
              <a:gd name="T70" fmla="*/ 34 w 52"/>
              <a:gd name="T71" fmla="*/ 8 h 25"/>
              <a:gd name="T72" fmla="*/ 32 w 52"/>
              <a:gd name="T73" fmla="*/ 9 h 25"/>
              <a:gd name="T74" fmla="*/ 35 w 52"/>
              <a:gd name="T75" fmla="*/ 12 h 25"/>
              <a:gd name="T76" fmla="*/ 34 w 52"/>
              <a:gd name="T77" fmla="*/ 16 h 25"/>
              <a:gd name="T78" fmla="*/ 37 w 52"/>
              <a:gd name="T79" fmla="*/ 20 h 25"/>
              <a:gd name="T80" fmla="*/ 33 w 52"/>
              <a:gd name="T81" fmla="*/ 17 h 25"/>
              <a:gd name="T82" fmla="*/ 38 w 52"/>
              <a:gd name="T83" fmla="*/ 25 h 25"/>
              <a:gd name="T84" fmla="*/ 35 w 52"/>
              <a:gd name="T85" fmla="*/ 23 h 25"/>
              <a:gd name="T86" fmla="*/ 32 w 52"/>
              <a:gd name="T87" fmla="*/ 23 h 25"/>
              <a:gd name="T88" fmla="*/ 27 w 52"/>
              <a:gd name="T89" fmla="*/ 21 h 25"/>
              <a:gd name="T90" fmla="*/ 29 w 52"/>
              <a:gd name="T91"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25">
                <a:moveTo>
                  <a:pt x="29" y="18"/>
                </a:moveTo>
                <a:cubicBezTo>
                  <a:pt x="29" y="18"/>
                  <a:pt x="29" y="17"/>
                  <a:pt x="30" y="17"/>
                </a:cubicBezTo>
                <a:cubicBezTo>
                  <a:pt x="30" y="17"/>
                  <a:pt x="31" y="16"/>
                  <a:pt x="32" y="15"/>
                </a:cubicBezTo>
                <a:cubicBezTo>
                  <a:pt x="31" y="14"/>
                  <a:pt x="30" y="13"/>
                  <a:pt x="29" y="12"/>
                </a:cubicBezTo>
                <a:cubicBezTo>
                  <a:pt x="29" y="12"/>
                  <a:pt x="29" y="12"/>
                  <a:pt x="29" y="12"/>
                </a:cubicBezTo>
                <a:cubicBezTo>
                  <a:pt x="28" y="13"/>
                  <a:pt x="28" y="13"/>
                  <a:pt x="27" y="14"/>
                </a:cubicBezTo>
                <a:cubicBezTo>
                  <a:pt x="27" y="14"/>
                  <a:pt x="27" y="14"/>
                  <a:pt x="27" y="14"/>
                </a:cubicBezTo>
                <a:cubicBezTo>
                  <a:pt x="26" y="13"/>
                  <a:pt x="26" y="13"/>
                  <a:pt x="25" y="13"/>
                </a:cubicBezTo>
                <a:cubicBezTo>
                  <a:pt x="25" y="12"/>
                  <a:pt x="24" y="13"/>
                  <a:pt x="24" y="13"/>
                </a:cubicBezTo>
                <a:cubicBezTo>
                  <a:pt x="24" y="13"/>
                  <a:pt x="24" y="13"/>
                  <a:pt x="24" y="13"/>
                </a:cubicBezTo>
                <a:cubicBezTo>
                  <a:pt x="24" y="13"/>
                  <a:pt x="23" y="12"/>
                  <a:pt x="23" y="12"/>
                </a:cubicBezTo>
                <a:cubicBezTo>
                  <a:pt x="23" y="12"/>
                  <a:pt x="23" y="12"/>
                  <a:pt x="23" y="12"/>
                </a:cubicBezTo>
                <a:cubicBezTo>
                  <a:pt x="23" y="12"/>
                  <a:pt x="23" y="12"/>
                  <a:pt x="23" y="12"/>
                </a:cubicBezTo>
                <a:cubicBezTo>
                  <a:pt x="23" y="12"/>
                  <a:pt x="23" y="12"/>
                  <a:pt x="23" y="11"/>
                </a:cubicBezTo>
                <a:cubicBezTo>
                  <a:pt x="23" y="11"/>
                  <a:pt x="23" y="11"/>
                  <a:pt x="23" y="11"/>
                </a:cubicBezTo>
                <a:cubicBezTo>
                  <a:pt x="23" y="11"/>
                  <a:pt x="23" y="10"/>
                  <a:pt x="22" y="10"/>
                </a:cubicBezTo>
                <a:cubicBezTo>
                  <a:pt x="21" y="10"/>
                  <a:pt x="21" y="10"/>
                  <a:pt x="20" y="10"/>
                </a:cubicBezTo>
                <a:cubicBezTo>
                  <a:pt x="20" y="10"/>
                  <a:pt x="20" y="10"/>
                  <a:pt x="20" y="10"/>
                </a:cubicBezTo>
                <a:cubicBezTo>
                  <a:pt x="20" y="9"/>
                  <a:pt x="19" y="9"/>
                  <a:pt x="19" y="9"/>
                </a:cubicBezTo>
                <a:cubicBezTo>
                  <a:pt x="19" y="9"/>
                  <a:pt x="19" y="9"/>
                  <a:pt x="19" y="8"/>
                </a:cubicBezTo>
                <a:cubicBezTo>
                  <a:pt x="19" y="8"/>
                  <a:pt x="19" y="7"/>
                  <a:pt x="18" y="7"/>
                </a:cubicBezTo>
                <a:cubicBezTo>
                  <a:pt x="18" y="7"/>
                  <a:pt x="18" y="7"/>
                  <a:pt x="18" y="6"/>
                </a:cubicBezTo>
                <a:cubicBezTo>
                  <a:pt x="18" y="6"/>
                  <a:pt x="18" y="6"/>
                  <a:pt x="17" y="6"/>
                </a:cubicBezTo>
                <a:cubicBezTo>
                  <a:pt x="17" y="6"/>
                  <a:pt x="16" y="6"/>
                  <a:pt x="16" y="6"/>
                </a:cubicBezTo>
                <a:cubicBezTo>
                  <a:pt x="16" y="6"/>
                  <a:pt x="15" y="6"/>
                  <a:pt x="15" y="6"/>
                </a:cubicBezTo>
                <a:cubicBezTo>
                  <a:pt x="15" y="6"/>
                  <a:pt x="15" y="6"/>
                  <a:pt x="14" y="6"/>
                </a:cubicBezTo>
                <a:cubicBezTo>
                  <a:pt x="14" y="6"/>
                  <a:pt x="13" y="6"/>
                  <a:pt x="13" y="6"/>
                </a:cubicBezTo>
                <a:cubicBezTo>
                  <a:pt x="13" y="6"/>
                  <a:pt x="13" y="7"/>
                  <a:pt x="12" y="7"/>
                </a:cubicBezTo>
                <a:cubicBezTo>
                  <a:pt x="11" y="7"/>
                  <a:pt x="11" y="7"/>
                  <a:pt x="11" y="7"/>
                </a:cubicBezTo>
                <a:cubicBezTo>
                  <a:pt x="11" y="7"/>
                  <a:pt x="11" y="8"/>
                  <a:pt x="11" y="8"/>
                </a:cubicBezTo>
                <a:cubicBezTo>
                  <a:pt x="10" y="8"/>
                  <a:pt x="10" y="8"/>
                  <a:pt x="10" y="8"/>
                </a:cubicBezTo>
                <a:cubicBezTo>
                  <a:pt x="10" y="8"/>
                  <a:pt x="10" y="8"/>
                  <a:pt x="10" y="9"/>
                </a:cubicBezTo>
                <a:cubicBezTo>
                  <a:pt x="9" y="9"/>
                  <a:pt x="9" y="9"/>
                  <a:pt x="9" y="8"/>
                </a:cubicBezTo>
                <a:cubicBezTo>
                  <a:pt x="9" y="8"/>
                  <a:pt x="8" y="8"/>
                  <a:pt x="8" y="8"/>
                </a:cubicBezTo>
                <a:cubicBezTo>
                  <a:pt x="8" y="8"/>
                  <a:pt x="8" y="7"/>
                  <a:pt x="7" y="8"/>
                </a:cubicBezTo>
                <a:cubicBezTo>
                  <a:pt x="7" y="8"/>
                  <a:pt x="7" y="8"/>
                  <a:pt x="7" y="9"/>
                </a:cubicBezTo>
                <a:cubicBezTo>
                  <a:pt x="7" y="9"/>
                  <a:pt x="7" y="9"/>
                  <a:pt x="7" y="9"/>
                </a:cubicBezTo>
                <a:cubicBezTo>
                  <a:pt x="6" y="9"/>
                  <a:pt x="6" y="10"/>
                  <a:pt x="6" y="10"/>
                </a:cubicBezTo>
                <a:cubicBezTo>
                  <a:pt x="6" y="10"/>
                  <a:pt x="5" y="10"/>
                  <a:pt x="5" y="10"/>
                </a:cubicBezTo>
                <a:cubicBezTo>
                  <a:pt x="5" y="10"/>
                  <a:pt x="5" y="10"/>
                  <a:pt x="4" y="10"/>
                </a:cubicBezTo>
                <a:cubicBezTo>
                  <a:pt x="4" y="11"/>
                  <a:pt x="4" y="11"/>
                  <a:pt x="4" y="11"/>
                </a:cubicBezTo>
                <a:cubicBezTo>
                  <a:pt x="4" y="11"/>
                  <a:pt x="4" y="12"/>
                  <a:pt x="3" y="12"/>
                </a:cubicBezTo>
                <a:cubicBezTo>
                  <a:pt x="3" y="12"/>
                  <a:pt x="3" y="12"/>
                  <a:pt x="3" y="12"/>
                </a:cubicBezTo>
                <a:cubicBezTo>
                  <a:pt x="3" y="12"/>
                  <a:pt x="3" y="13"/>
                  <a:pt x="2" y="13"/>
                </a:cubicBezTo>
                <a:cubicBezTo>
                  <a:pt x="2" y="13"/>
                  <a:pt x="2" y="13"/>
                  <a:pt x="2" y="14"/>
                </a:cubicBezTo>
                <a:cubicBezTo>
                  <a:pt x="2" y="14"/>
                  <a:pt x="1" y="15"/>
                  <a:pt x="1" y="15"/>
                </a:cubicBezTo>
                <a:cubicBezTo>
                  <a:pt x="1" y="14"/>
                  <a:pt x="0" y="13"/>
                  <a:pt x="0" y="11"/>
                </a:cubicBezTo>
                <a:cubicBezTo>
                  <a:pt x="0" y="10"/>
                  <a:pt x="0" y="9"/>
                  <a:pt x="0" y="8"/>
                </a:cubicBezTo>
                <a:cubicBezTo>
                  <a:pt x="2" y="8"/>
                  <a:pt x="6" y="7"/>
                  <a:pt x="11" y="6"/>
                </a:cubicBezTo>
                <a:cubicBezTo>
                  <a:pt x="21" y="4"/>
                  <a:pt x="34" y="1"/>
                  <a:pt x="39" y="0"/>
                </a:cubicBezTo>
                <a:cubicBezTo>
                  <a:pt x="40" y="4"/>
                  <a:pt x="41" y="7"/>
                  <a:pt x="42" y="10"/>
                </a:cubicBezTo>
                <a:cubicBezTo>
                  <a:pt x="42" y="12"/>
                  <a:pt x="42" y="12"/>
                  <a:pt x="42" y="12"/>
                </a:cubicBezTo>
                <a:cubicBezTo>
                  <a:pt x="43" y="13"/>
                  <a:pt x="43" y="13"/>
                  <a:pt x="43" y="13"/>
                </a:cubicBezTo>
                <a:cubicBezTo>
                  <a:pt x="43" y="14"/>
                  <a:pt x="43" y="15"/>
                  <a:pt x="43" y="15"/>
                </a:cubicBezTo>
                <a:cubicBezTo>
                  <a:pt x="43" y="15"/>
                  <a:pt x="43" y="16"/>
                  <a:pt x="43" y="16"/>
                </a:cubicBezTo>
                <a:cubicBezTo>
                  <a:pt x="43" y="16"/>
                  <a:pt x="43" y="17"/>
                  <a:pt x="44" y="17"/>
                </a:cubicBezTo>
                <a:cubicBezTo>
                  <a:pt x="44" y="18"/>
                  <a:pt x="44" y="18"/>
                  <a:pt x="45" y="18"/>
                </a:cubicBezTo>
                <a:cubicBezTo>
                  <a:pt x="45" y="18"/>
                  <a:pt x="45" y="18"/>
                  <a:pt x="45" y="18"/>
                </a:cubicBezTo>
                <a:cubicBezTo>
                  <a:pt x="47" y="17"/>
                  <a:pt x="49" y="17"/>
                  <a:pt x="51" y="17"/>
                </a:cubicBezTo>
                <a:cubicBezTo>
                  <a:pt x="51" y="17"/>
                  <a:pt x="51" y="17"/>
                  <a:pt x="50" y="17"/>
                </a:cubicBezTo>
                <a:cubicBezTo>
                  <a:pt x="52" y="18"/>
                  <a:pt x="51" y="18"/>
                  <a:pt x="51" y="20"/>
                </a:cubicBezTo>
                <a:cubicBezTo>
                  <a:pt x="51" y="20"/>
                  <a:pt x="51" y="19"/>
                  <a:pt x="50" y="19"/>
                </a:cubicBezTo>
                <a:cubicBezTo>
                  <a:pt x="50" y="20"/>
                  <a:pt x="50" y="21"/>
                  <a:pt x="50" y="21"/>
                </a:cubicBezTo>
                <a:cubicBezTo>
                  <a:pt x="50" y="22"/>
                  <a:pt x="49" y="22"/>
                  <a:pt x="49" y="23"/>
                </a:cubicBezTo>
                <a:cubicBezTo>
                  <a:pt x="49" y="23"/>
                  <a:pt x="49" y="23"/>
                  <a:pt x="49" y="23"/>
                </a:cubicBezTo>
                <a:cubicBezTo>
                  <a:pt x="48" y="23"/>
                  <a:pt x="47" y="23"/>
                  <a:pt x="46" y="24"/>
                </a:cubicBezTo>
                <a:cubicBezTo>
                  <a:pt x="46" y="24"/>
                  <a:pt x="46" y="24"/>
                  <a:pt x="46" y="24"/>
                </a:cubicBezTo>
                <a:cubicBezTo>
                  <a:pt x="46" y="24"/>
                  <a:pt x="46" y="25"/>
                  <a:pt x="45" y="25"/>
                </a:cubicBezTo>
                <a:cubicBezTo>
                  <a:pt x="45" y="25"/>
                  <a:pt x="45" y="25"/>
                  <a:pt x="45" y="25"/>
                </a:cubicBezTo>
                <a:cubicBezTo>
                  <a:pt x="45" y="25"/>
                  <a:pt x="44" y="25"/>
                  <a:pt x="44" y="25"/>
                </a:cubicBezTo>
                <a:cubicBezTo>
                  <a:pt x="44" y="24"/>
                  <a:pt x="45" y="24"/>
                  <a:pt x="45" y="23"/>
                </a:cubicBezTo>
                <a:cubicBezTo>
                  <a:pt x="44" y="23"/>
                  <a:pt x="44" y="23"/>
                  <a:pt x="44" y="23"/>
                </a:cubicBezTo>
                <a:cubicBezTo>
                  <a:pt x="43" y="23"/>
                  <a:pt x="43" y="23"/>
                  <a:pt x="43" y="23"/>
                </a:cubicBezTo>
                <a:cubicBezTo>
                  <a:pt x="43" y="22"/>
                  <a:pt x="43" y="22"/>
                  <a:pt x="43" y="21"/>
                </a:cubicBezTo>
                <a:cubicBezTo>
                  <a:pt x="42" y="21"/>
                  <a:pt x="43" y="20"/>
                  <a:pt x="43" y="19"/>
                </a:cubicBezTo>
                <a:cubicBezTo>
                  <a:pt x="43" y="20"/>
                  <a:pt x="42" y="20"/>
                  <a:pt x="42" y="21"/>
                </a:cubicBezTo>
                <a:cubicBezTo>
                  <a:pt x="41" y="21"/>
                  <a:pt x="42" y="20"/>
                  <a:pt x="42" y="20"/>
                </a:cubicBezTo>
                <a:cubicBezTo>
                  <a:pt x="41" y="20"/>
                  <a:pt x="41" y="21"/>
                  <a:pt x="41" y="22"/>
                </a:cubicBezTo>
                <a:cubicBezTo>
                  <a:pt x="41" y="21"/>
                  <a:pt x="40" y="20"/>
                  <a:pt x="39" y="20"/>
                </a:cubicBezTo>
                <a:cubicBezTo>
                  <a:pt x="39" y="20"/>
                  <a:pt x="39" y="21"/>
                  <a:pt x="39" y="21"/>
                </a:cubicBezTo>
                <a:cubicBezTo>
                  <a:pt x="38" y="20"/>
                  <a:pt x="38" y="20"/>
                  <a:pt x="38" y="19"/>
                </a:cubicBezTo>
                <a:cubicBezTo>
                  <a:pt x="38" y="18"/>
                  <a:pt x="39" y="17"/>
                  <a:pt x="39" y="17"/>
                </a:cubicBezTo>
                <a:cubicBezTo>
                  <a:pt x="38" y="17"/>
                  <a:pt x="38" y="17"/>
                  <a:pt x="38" y="18"/>
                </a:cubicBezTo>
                <a:cubicBezTo>
                  <a:pt x="37" y="18"/>
                  <a:pt x="38" y="16"/>
                  <a:pt x="39" y="17"/>
                </a:cubicBezTo>
                <a:cubicBezTo>
                  <a:pt x="40" y="17"/>
                  <a:pt x="40" y="17"/>
                  <a:pt x="41" y="16"/>
                </a:cubicBezTo>
                <a:cubicBezTo>
                  <a:pt x="41" y="15"/>
                  <a:pt x="39" y="17"/>
                  <a:pt x="39" y="15"/>
                </a:cubicBezTo>
                <a:cubicBezTo>
                  <a:pt x="38" y="15"/>
                  <a:pt x="38" y="15"/>
                  <a:pt x="38" y="15"/>
                </a:cubicBezTo>
                <a:cubicBezTo>
                  <a:pt x="37" y="15"/>
                  <a:pt x="37" y="16"/>
                  <a:pt x="37" y="16"/>
                </a:cubicBezTo>
                <a:cubicBezTo>
                  <a:pt x="37" y="15"/>
                  <a:pt x="36" y="15"/>
                  <a:pt x="37" y="14"/>
                </a:cubicBezTo>
                <a:cubicBezTo>
                  <a:pt x="37" y="13"/>
                  <a:pt x="38" y="15"/>
                  <a:pt x="38" y="14"/>
                </a:cubicBezTo>
                <a:cubicBezTo>
                  <a:pt x="38" y="14"/>
                  <a:pt x="39" y="13"/>
                  <a:pt x="39" y="13"/>
                </a:cubicBezTo>
                <a:cubicBezTo>
                  <a:pt x="37" y="13"/>
                  <a:pt x="37" y="12"/>
                  <a:pt x="37" y="12"/>
                </a:cubicBezTo>
                <a:cubicBezTo>
                  <a:pt x="37" y="13"/>
                  <a:pt x="36" y="14"/>
                  <a:pt x="36" y="14"/>
                </a:cubicBezTo>
                <a:cubicBezTo>
                  <a:pt x="35" y="12"/>
                  <a:pt x="37" y="11"/>
                  <a:pt x="37" y="11"/>
                </a:cubicBezTo>
                <a:cubicBezTo>
                  <a:pt x="38" y="11"/>
                  <a:pt x="37" y="10"/>
                  <a:pt x="37" y="10"/>
                </a:cubicBezTo>
                <a:cubicBezTo>
                  <a:pt x="37" y="9"/>
                  <a:pt x="37" y="10"/>
                  <a:pt x="37" y="10"/>
                </a:cubicBezTo>
                <a:cubicBezTo>
                  <a:pt x="36" y="9"/>
                  <a:pt x="36" y="8"/>
                  <a:pt x="37" y="7"/>
                </a:cubicBezTo>
                <a:cubicBezTo>
                  <a:pt x="37" y="6"/>
                  <a:pt x="38" y="5"/>
                  <a:pt x="39" y="5"/>
                </a:cubicBezTo>
                <a:cubicBezTo>
                  <a:pt x="39" y="5"/>
                  <a:pt x="38" y="5"/>
                  <a:pt x="38" y="5"/>
                </a:cubicBezTo>
                <a:cubicBezTo>
                  <a:pt x="38" y="4"/>
                  <a:pt x="39" y="3"/>
                  <a:pt x="39" y="3"/>
                </a:cubicBezTo>
                <a:cubicBezTo>
                  <a:pt x="39" y="3"/>
                  <a:pt x="38" y="4"/>
                  <a:pt x="38" y="3"/>
                </a:cubicBezTo>
                <a:cubicBezTo>
                  <a:pt x="38" y="3"/>
                  <a:pt x="38" y="3"/>
                  <a:pt x="38" y="2"/>
                </a:cubicBezTo>
                <a:cubicBezTo>
                  <a:pt x="38" y="2"/>
                  <a:pt x="36" y="3"/>
                  <a:pt x="37" y="4"/>
                </a:cubicBezTo>
                <a:cubicBezTo>
                  <a:pt x="38" y="5"/>
                  <a:pt x="36" y="5"/>
                  <a:pt x="36" y="6"/>
                </a:cubicBezTo>
                <a:cubicBezTo>
                  <a:pt x="36" y="5"/>
                  <a:pt x="36" y="4"/>
                  <a:pt x="36" y="5"/>
                </a:cubicBezTo>
                <a:cubicBezTo>
                  <a:pt x="35" y="5"/>
                  <a:pt x="36" y="7"/>
                  <a:pt x="35" y="7"/>
                </a:cubicBezTo>
                <a:cubicBezTo>
                  <a:pt x="35" y="6"/>
                  <a:pt x="35" y="5"/>
                  <a:pt x="34" y="6"/>
                </a:cubicBezTo>
                <a:cubicBezTo>
                  <a:pt x="34" y="6"/>
                  <a:pt x="35" y="8"/>
                  <a:pt x="34" y="8"/>
                </a:cubicBezTo>
                <a:cubicBezTo>
                  <a:pt x="34" y="8"/>
                  <a:pt x="34" y="8"/>
                  <a:pt x="33" y="8"/>
                </a:cubicBezTo>
                <a:cubicBezTo>
                  <a:pt x="33" y="8"/>
                  <a:pt x="34" y="8"/>
                  <a:pt x="34" y="9"/>
                </a:cubicBezTo>
                <a:cubicBezTo>
                  <a:pt x="34" y="9"/>
                  <a:pt x="32" y="8"/>
                  <a:pt x="32" y="9"/>
                </a:cubicBezTo>
                <a:cubicBezTo>
                  <a:pt x="33" y="9"/>
                  <a:pt x="34" y="10"/>
                  <a:pt x="34" y="10"/>
                </a:cubicBezTo>
                <a:cubicBezTo>
                  <a:pt x="34" y="10"/>
                  <a:pt x="34" y="11"/>
                  <a:pt x="34" y="11"/>
                </a:cubicBezTo>
                <a:cubicBezTo>
                  <a:pt x="34" y="11"/>
                  <a:pt x="36" y="11"/>
                  <a:pt x="35" y="12"/>
                </a:cubicBezTo>
                <a:cubicBezTo>
                  <a:pt x="35" y="12"/>
                  <a:pt x="34" y="11"/>
                  <a:pt x="34" y="12"/>
                </a:cubicBezTo>
                <a:cubicBezTo>
                  <a:pt x="35" y="12"/>
                  <a:pt x="34" y="13"/>
                  <a:pt x="34" y="14"/>
                </a:cubicBezTo>
                <a:cubicBezTo>
                  <a:pt x="35" y="15"/>
                  <a:pt x="34" y="15"/>
                  <a:pt x="34" y="16"/>
                </a:cubicBezTo>
                <a:cubicBezTo>
                  <a:pt x="34" y="16"/>
                  <a:pt x="35" y="16"/>
                  <a:pt x="35" y="17"/>
                </a:cubicBezTo>
                <a:cubicBezTo>
                  <a:pt x="35" y="17"/>
                  <a:pt x="35" y="18"/>
                  <a:pt x="36" y="19"/>
                </a:cubicBezTo>
                <a:cubicBezTo>
                  <a:pt x="36" y="19"/>
                  <a:pt x="37" y="20"/>
                  <a:pt x="37" y="20"/>
                </a:cubicBezTo>
                <a:cubicBezTo>
                  <a:pt x="37" y="20"/>
                  <a:pt x="37" y="21"/>
                  <a:pt x="37" y="21"/>
                </a:cubicBezTo>
                <a:cubicBezTo>
                  <a:pt x="36" y="20"/>
                  <a:pt x="35" y="20"/>
                  <a:pt x="34" y="20"/>
                </a:cubicBezTo>
                <a:cubicBezTo>
                  <a:pt x="34" y="19"/>
                  <a:pt x="33" y="18"/>
                  <a:pt x="33" y="17"/>
                </a:cubicBezTo>
                <a:cubicBezTo>
                  <a:pt x="33" y="18"/>
                  <a:pt x="33" y="19"/>
                  <a:pt x="34" y="19"/>
                </a:cubicBezTo>
                <a:cubicBezTo>
                  <a:pt x="34" y="20"/>
                  <a:pt x="35" y="20"/>
                  <a:pt x="36" y="21"/>
                </a:cubicBezTo>
                <a:cubicBezTo>
                  <a:pt x="37" y="22"/>
                  <a:pt x="39" y="23"/>
                  <a:pt x="38" y="25"/>
                </a:cubicBezTo>
                <a:cubicBezTo>
                  <a:pt x="38" y="24"/>
                  <a:pt x="37" y="24"/>
                  <a:pt x="36" y="24"/>
                </a:cubicBezTo>
                <a:cubicBezTo>
                  <a:pt x="36" y="24"/>
                  <a:pt x="36" y="24"/>
                  <a:pt x="36" y="24"/>
                </a:cubicBezTo>
                <a:cubicBezTo>
                  <a:pt x="36" y="23"/>
                  <a:pt x="35" y="23"/>
                  <a:pt x="35" y="23"/>
                </a:cubicBezTo>
                <a:cubicBezTo>
                  <a:pt x="35" y="23"/>
                  <a:pt x="34" y="24"/>
                  <a:pt x="33" y="23"/>
                </a:cubicBezTo>
                <a:cubicBezTo>
                  <a:pt x="33" y="23"/>
                  <a:pt x="33" y="22"/>
                  <a:pt x="32" y="22"/>
                </a:cubicBezTo>
                <a:cubicBezTo>
                  <a:pt x="32" y="22"/>
                  <a:pt x="32" y="23"/>
                  <a:pt x="32" y="23"/>
                </a:cubicBezTo>
                <a:cubicBezTo>
                  <a:pt x="31" y="22"/>
                  <a:pt x="30" y="22"/>
                  <a:pt x="30" y="21"/>
                </a:cubicBezTo>
                <a:cubicBezTo>
                  <a:pt x="30" y="20"/>
                  <a:pt x="28" y="22"/>
                  <a:pt x="28" y="23"/>
                </a:cubicBezTo>
                <a:cubicBezTo>
                  <a:pt x="28" y="22"/>
                  <a:pt x="27" y="21"/>
                  <a:pt x="27" y="21"/>
                </a:cubicBezTo>
                <a:cubicBezTo>
                  <a:pt x="27" y="20"/>
                  <a:pt x="28" y="19"/>
                  <a:pt x="28" y="19"/>
                </a:cubicBezTo>
                <a:cubicBezTo>
                  <a:pt x="28" y="18"/>
                  <a:pt x="28" y="18"/>
                  <a:pt x="29" y="18"/>
                </a:cubicBezTo>
                <a:cubicBezTo>
                  <a:pt x="29" y="17"/>
                  <a:pt x="29" y="17"/>
                  <a:pt x="29" y="17"/>
                </a:cubicBezTo>
                <a:lnTo>
                  <a:pt x="29" y="18"/>
                </a:ln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MA outline"/>
          <p:cNvSpPr>
            <a:spLocks/>
          </p:cNvSpPr>
          <p:nvPr/>
        </p:nvSpPr>
        <p:spPr bwMode="auto">
          <a:xfrm>
            <a:off x="8574088" y="2508250"/>
            <a:ext cx="427037" cy="225425"/>
          </a:xfrm>
          <a:custGeom>
            <a:avLst/>
            <a:gdLst>
              <a:gd name="T0" fmla="*/ 21 w 38"/>
              <a:gd name="T1" fmla="*/ 2 h 20"/>
              <a:gd name="T2" fmla="*/ 17 w 38"/>
              <a:gd name="T3" fmla="*/ 4 h 20"/>
              <a:gd name="T4" fmla="*/ 8 w 38"/>
              <a:gd name="T5" fmla="*/ 6 h 20"/>
              <a:gd name="T6" fmla="*/ 3 w 38"/>
              <a:gd name="T7" fmla="*/ 7 h 20"/>
              <a:gd name="T8" fmla="*/ 0 w 38"/>
              <a:gd name="T9" fmla="*/ 11 h 20"/>
              <a:gd name="T10" fmla="*/ 0 w 38"/>
              <a:gd name="T11" fmla="*/ 15 h 20"/>
              <a:gd name="T12" fmla="*/ 0 w 38"/>
              <a:gd name="T13" fmla="*/ 16 h 20"/>
              <a:gd name="T14" fmla="*/ 1 w 38"/>
              <a:gd name="T15" fmla="*/ 17 h 20"/>
              <a:gd name="T16" fmla="*/ 6 w 38"/>
              <a:gd name="T17" fmla="*/ 16 h 20"/>
              <a:gd name="T18" fmla="*/ 8 w 38"/>
              <a:gd name="T19" fmla="*/ 16 h 20"/>
              <a:gd name="T20" fmla="*/ 13 w 38"/>
              <a:gd name="T21" fmla="*/ 15 h 20"/>
              <a:gd name="T22" fmla="*/ 17 w 38"/>
              <a:gd name="T23" fmla="*/ 14 h 20"/>
              <a:gd name="T24" fmla="*/ 20 w 38"/>
              <a:gd name="T25" fmla="*/ 13 h 20"/>
              <a:gd name="T26" fmla="*/ 23 w 38"/>
              <a:gd name="T27" fmla="*/ 15 h 20"/>
              <a:gd name="T28" fmla="*/ 23 w 38"/>
              <a:gd name="T29" fmla="*/ 16 h 20"/>
              <a:gd name="T30" fmla="*/ 23 w 38"/>
              <a:gd name="T31" fmla="*/ 17 h 20"/>
              <a:gd name="T32" fmla="*/ 24 w 38"/>
              <a:gd name="T33" fmla="*/ 17 h 20"/>
              <a:gd name="T34" fmla="*/ 27 w 38"/>
              <a:gd name="T35" fmla="*/ 18 h 20"/>
              <a:gd name="T36" fmla="*/ 28 w 38"/>
              <a:gd name="T37" fmla="*/ 17 h 20"/>
              <a:gd name="T38" fmla="*/ 31 w 38"/>
              <a:gd name="T39" fmla="*/ 15 h 20"/>
              <a:gd name="T40" fmla="*/ 33 w 38"/>
              <a:gd name="T41" fmla="*/ 15 h 20"/>
              <a:gd name="T42" fmla="*/ 38 w 38"/>
              <a:gd name="T43" fmla="*/ 12 h 20"/>
              <a:gd name="T44" fmla="*/ 35 w 38"/>
              <a:gd name="T45" fmla="*/ 9 h 20"/>
              <a:gd name="T46" fmla="*/ 37 w 38"/>
              <a:gd name="T47" fmla="*/ 12 h 20"/>
              <a:gd name="T48" fmla="*/ 33 w 38"/>
              <a:gd name="T49" fmla="*/ 14 h 20"/>
              <a:gd name="T50" fmla="*/ 30 w 38"/>
              <a:gd name="T51" fmla="*/ 12 h 20"/>
              <a:gd name="T52" fmla="*/ 30 w 38"/>
              <a:gd name="T53" fmla="*/ 11 h 20"/>
              <a:gd name="T54" fmla="*/ 26 w 38"/>
              <a:gd name="T55" fmla="*/ 8 h 20"/>
              <a:gd name="T56" fmla="*/ 24 w 38"/>
              <a:gd name="T57" fmla="*/ 7 h 20"/>
              <a:gd name="T58" fmla="*/ 25 w 38"/>
              <a:gd name="T59" fmla="*/ 6 h 20"/>
              <a:gd name="T60" fmla="*/ 27 w 38"/>
              <a:gd name="T61" fmla="*/ 3 h 20"/>
              <a:gd name="T62" fmla="*/ 27 w 38"/>
              <a:gd name="T63" fmla="*/ 2 h 20"/>
              <a:gd name="T64" fmla="*/ 25 w 38"/>
              <a:gd name="T65" fmla="*/ 1 h 20"/>
              <a:gd name="T66" fmla="*/ 24 w 38"/>
              <a:gd name="T67" fmla="*/ 0 h 20"/>
              <a:gd name="T68" fmla="*/ 21 w 38"/>
              <a:gd name="T69"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20">
                <a:moveTo>
                  <a:pt x="21" y="2"/>
                </a:moveTo>
                <a:cubicBezTo>
                  <a:pt x="21" y="2"/>
                  <a:pt x="21" y="2"/>
                  <a:pt x="21" y="2"/>
                </a:cubicBezTo>
                <a:cubicBezTo>
                  <a:pt x="20" y="3"/>
                  <a:pt x="19" y="4"/>
                  <a:pt x="18" y="4"/>
                </a:cubicBezTo>
                <a:cubicBezTo>
                  <a:pt x="18" y="4"/>
                  <a:pt x="17" y="4"/>
                  <a:pt x="17" y="4"/>
                </a:cubicBezTo>
                <a:cubicBezTo>
                  <a:pt x="16" y="4"/>
                  <a:pt x="15" y="5"/>
                  <a:pt x="14" y="5"/>
                </a:cubicBezTo>
                <a:cubicBezTo>
                  <a:pt x="12" y="5"/>
                  <a:pt x="10" y="6"/>
                  <a:pt x="8" y="6"/>
                </a:cubicBezTo>
                <a:cubicBezTo>
                  <a:pt x="8" y="6"/>
                  <a:pt x="8" y="6"/>
                  <a:pt x="8" y="6"/>
                </a:cubicBezTo>
                <a:cubicBezTo>
                  <a:pt x="6" y="6"/>
                  <a:pt x="5" y="7"/>
                  <a:pt x="3" y="7"/>
                </a:cubicBezTo>
                <a:cubicBezTo>
                  <a:pt x="2" y="7"/>
                  <a:pt x="1" y="8"/>
                  <a:pt x="0" y="8"/>
                </a:cubicBezTo>
                <a:cubicBezTo>
                  <a:pt x="0" y="9"/>
                  <a:pt x="0" y="10"/>
                  <a:pt x="0" y="11"/>
                </a:cubicBezTo>
                <a:cubicBezTo>
                  <a:pt x="0" y="11"/>
                  <a:pt x="0" y="12"/>
                  <a:pt x="0" y="13"/>
                </a:cubicBezTo>
                <a:cubicBezTo>
                  <a:pt x="0" y="14"/>
                  <a:pt x="0" y="14"/>
                  <a:pt x="0" y="15"/>
                </a:cubicBezTo>
                <a:cubicBezTo>
                  <a:pt x="0" y="15"/>
                  <a:pt x="0" y="15"/>
                  <a:pt x="0" y="16"/>
                </a:cubicBezTo>
                <a:cubicBezTo>
                  <a:pt x="0" y="16"/>
                  <a:pt x="0" y="16"/>
                  <a:pt x="0" y="16"/>
                </a:cubicBezTo>
                <a:cubicBezTo>
                  <a:pt x="0" y="17"/>
                  <a:pt x="0" y="17"/>
                  <a:pt x="0" y="18"/>
                </a:cubicBezTo>
                <a:cubicBezTo>
                  <a:pt x="0" y="17"/>
                  <a:pt x="1" y="17"/>
                  <a:pt x="1" y="17"/>
                </a:cubicBezTo>
                <a:cubicBezTo>
                  <a:pt x="2" y="17"/>
                  <a:pt x="3" y="17"/>
                  <a:pt x="5" y="17"/>
                </a:cubicBezTo>
                <a:cubicBezTo>
                  <a:pt x="5" y="16"/>
                  <a:pt x="6" y="16"/>
                  <a:pt x="6" y="16"/>
                </a:cubicBezTo>
                <a:cubicBezTo>
                  <a:pt x="6" y="16"/>
                  <a:pt x="7" y="16"/>
                  <a:pt x="7" y="16"/>
                </a:cubicBezTo>
                <a:cubicBezTo>
                  <a:pt x="7" y="16"/>
                  <a:pt x="7" y="16"/>
                  <a:pt x="8" y="16"/>
                </a:cubicBezTo>
                <a:cubicBezTo>
                  <a:pt x="8" y="16"/>
                  <a:pt x="8" y="16"/>
                  <a:pt x="9" y="16"/>
                </a:cubicBezTo>
                <a:cubicBezTo>
                  <a:pt x="10" y="16"/>
                  <a:pt x="12" y="15"/>
                  <a:pt x="13" y="15"/>
                </a:cubicBezTo>
                <a:cubicBezTo>
                  <a:pt x="13" y="14"/>
                  <a:pt x="13" y="14"/>
                  <a:pt x="13" y="14"/>
                </a:cubicBezTo>
                <a:cubicBezTo>
                  <a:pt x="15" y="14"/>
                  <a:pt x="16" y="13"/>
                  <a:pt x="17" y="14"/>
                </a:cubicBezTo>
                <a:cubicBezTo>
                  <a:pt x="18" y="13"/>
                  <a:pt x="19" y="13"/>
                  <a:pt x="20" y="13"/>
                </a:cubicBezTo>
                <a:cubicBezTo>
                  <a:pt x="20" y="13"/>
                  <a:pt x="20" y="13"/>
                  <a:pt x="20" y="13"/>
                </a:cubicBezTo>
                <a:cubicBezTo>
                  <a:pt x="21" y="13"/>
                  <a:pt x="22" y="12"/>
                  <a:pt x="22" y="13"/>
                </a:cubicBezTo>
                <a:cubicBezTo>
                  <a:pt x="23" y="14"/>
                  <a:pt x="23" y="15"/>
                  <a:pt x="23" y="15"/>
                </a:cubicBezTo>
                <a:cubicBezTo>
                  <a:pt x="23" y="16"/>
                  <a:pt x="23" y="16"/>
                  <a:pt x="23" y="16"/>
                </a:cubicBezTo>
                <a:cubicBezTo>
                  <a:pt x="23" y="16"/>
                  <a:pt x="23" y="16"/>
                  <a:pt x="23" y="16"/>
                </a:cubicBezTo>
                <a:cubicBezTo>
                  <a:pt x="23" y="16"/>
                  <a:pt x="23" y="16"/>
                  <a:pt x="23" y="16"/>
                </a:cubicBezTo>
                <a:cubicBezTo>
                  <a:pt x="23" y="16"/>
                  <a:pt x="23" y="17"/>
                  <a:pt x="23" y="17"/>
                </a:cubicBezTo>
                <a:cubicBezTo>
                  <a:pt x="23" y="17"/>
                  <a:pt x="24" y="16"/>
                  <a:pt x="24" y="16"/>
                </a:cubicBezTo>
                <a:cubicBezTo>
                  <a:pt x="24" y="17"/>
                  <a:pt x="24" y="18"/>
                  <a:pt x="24" y="17"/>
                </a:cubicBezTo>
                <a:cubicBezTo>
                  <a:pt x="25" y="16"/>
                  <a:pt x="26" y="19"/>
                  <a:pt x="26" y="20"/>
                </a:cubicBezTo>
                <a:cubicBezTo>
                  <a:pt x="26" y="20"/>
                  <a:pt x="27" y="19"/>
                  <a:pt x="27" y="18"/>
                </a:cubicBezTo>
                <a:cubicBezTo>
                  <a:pt x="27" y="18"/>
                  <a:pt x="28" y="18"/>
                  <a:pt x="28" y="18"/>
                </a:cubicBezTo>
                <a:cubicBezTo>
                  <a:pt x="28" y="18"/>
                  <a:pt x="28" y="18"/>
                  <a:pt x="28" y="17"/>
                </a:cubicBezTo>
                <a:cubicBezTo>
                  <a:pt x="28" y="17"/>
                  <a:pt x="29" y="17"/>
                  <a:pt x="29" y="16"/>
                </a:cubicBezTo>
                <a:cubicBezTo>
                  <a:pt x="30" y="15"/>
                  <a:pt x="30" y="15"/>
                  <a:pt x="31" y="15"/>
                </a:cubicBezTo>
                <a:cubicBezTo>
                  <a:pt x="31" y="15"/>
                  <a:pt x="31" y="18"/>
                  <a:pt x="31" y="17"/>
                </a:cubicBezTo>
                <a:cubicBezTo>
                  <a:pt x="32" y="17"/>
                  <a:pt x="33" y="17"/>
                  <a:pt x="33" y="15"/>
                </a:cubicBezTo>
                <a:cubicBezTo>
                  <a:pt x="34" y="16"/>
                  <a:pt x="36" y="15"/>
                  <a:pt x="36" y="14"/>
                </a:cubicBezTo>
                <a:cubicBezTo>
                  <a:pt x="37" y="14"/>
                  <a:pt x="38" y="13"/>
                  <a:pt x="38" y="12"/>
                </a:cubicBezTo>
                <a:cubicBezTo>
                  <a:pt x="37" y="10"/>
                  <a:pt x="36" y="8"/>
                  <a:pt x="33" y="8"/>
                </a:cubicBezTo>
                <a:cubicBezTo>
                  <a:pt x="33" y="9"/>
                  <a:pt x="34" y="9"/>
                  <a:pt x="35" y="9"/>
                </a:cubicBezTo>
                <a:cubicBezTo>
                  <a:pt x="36" y="10"/>
                  <a:pt x="35" y="10"/>
                  <a:pt x="36" y="10"/>
                </a:cubicBezTo>
                <a:cubicBezTo>
                  <a:pt x="37" y="10"/>
                  <a:pt x="37" y="12"/>
                  <a:pt x="37" y="12"/>
                </a:cubicBezTo>
                <a:cubicBezTo>
                  <a:pt x="36" y="13"/>
                  <a:pt x="36" y="13"/>
                  <a:pt x="35" y="13"/>
                </a:cubicBezTo>
                <a:cubicBezTo>
                  <a:pt x="34" y="14"/>
                  <a:pt x="34" y="14"/>
                  <a:pt x="33" y="14"/>
                </a:cubicBezTo>
                <a:cubicBezTo>
                  <a:pt x="33" y="14"/>
                  <a:pt x="32" y="14"/>
                  <a:pt x="32" y="13"/>
                </a:cubicBezTo>
                <a:cubicBezTo>
                  <a:pt x="31" y="12"/>
                  <a:pt x="31" y="12"/>
                  <a:pt x="30" y="12"/>
                </a:cubicBezTo>
                <a:cubicBezTo>
                  <a:pt x="29" y="11"/>
                  <a:pt x="29" y="10"/>
                  <a:pt x="29" y="10"/>
                </a:cubicBezTo>
                <a:cubicBezTo>
                  <a:pt x="29" y="10"/>
                  <a:pt x="30" y="11"/>
                  <a:pt x="30" y="11"/>
                </a:cubicBezTo>
                <a:cubicBezTo>
                  <a:pt x="29" y="10"/>
                  <a:pt x="28" y="8"/>
                  <a:pt x="27" y="8"/>
                </a:cubicBezTo>
                <a:cubicBezTo>
                  <a:pt x="27" y="8"/>
                  <a:pt x="27" y="8"/>
                  <a:pt x="26" y="8"/>
                </a:cubicBezTo>
                <a:cubicBezTo>
                  <a:pt x="26" y="8"/>
                  <a:pt x="26" y="8"/>
                  <a:pt x="25" y="8"/>
                </a:cubicBezTo>
                <a:cubicBezTo>
                  <a:pt x="25" y="8"/>
                  <a:pt x="24" y="7"/>
                  <a:pt x="24" y="7"/>
                </a:cubicBezTo>
                <a:cubicBezTo>
                  <a:pt x="24" y="7"/>
                  <a:pt x="25" y="7"/>
                  <a:pt x="25" y="7"/>
                </a:cubicBezTo>
                <a:cubicBezTo>
                  <a:pt x="25" y="6"/>
                  <a:pt x="24" y="6"/>
                  <a:pt x="25" y="6"/>
                </a:cubicBezTo>
                <a:cubicBezTo>
                  <a:pt x="25" y="5"/>
                  <a:pt x="25" y="5"/>
                  <a:pt x="25" y="4"/>
                </a:cubicBezTo>
                <a:cubicBezTo>
                  <a:pt x="26" y="4"/>
                  <a:pt x="26" y="3"/>
                  <a:pt x="27" y="3"/>
                </a:cubicBezTo>
                <a:cubicBezTo>
                  <a:pt x="27" y="2"/>
                  <a:pt x="27" y="2"/>
                  <a:pt x="28" y="2"/>
                </a:cubicBezTo>
                <a:cubicBezTo>
                  <a:pt x="28" y="1"/>
                  <a:pt x="26" y="1"/>
                  <a:pt x="27" y="2"/>
                </a:cubicBezTo>
                <a:cubicBezTo>
                  <a:pt x="27" y="2"/>
                  <a:pt x="27" y="2"/>
                  <a:pt x="27" y="2"/>
                </a:cubicBezTo>
                <a:cubicBezTo>
                  <a:pt x="26" y="2"/>
                  <a:pt x="25" y="2"/>
                  <a:pt x="25" y="1"/>
                </a:cubicBezTo>
                <a:cubicBezTo>
                  <a:pt x="25" y="1"/>
                  <a:pt x="25" y="1"/>
                  <a:pt x="25" y="0"/>
                </a:cubicBezTo>
                <a:cubicBezTo>
                  <a:pt x="25" y="0"/>
                  <a:pt x="24" y="0"/>
                  <a:pt x="24" y="0"/>
                </a:cubicBezTo>
                <a:cubicBezTo>
                  <a:pt x="24" y="0"/>
                  <a:pt x="24" y="0"/>
                  <a:pt x="24" y="0"/>
                </a:cubicBezTo>
                <a:cubicBezTo>
                  <a:pt x="23" y="0"/>
                  <a:pt x="22" y="1"/>
                  <a:pt x="21" y="2"/>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LA outline"/>
          <p:cNvSpPr>
            <a:spLocks/>
          </p:cNvSpPr>
          <p:nvPr/>
        </p:nvSpPr>
        <p:spPr bwMode="auto">
          <a:xfrm>
            <a:off x="6173788" y="4527550"/>
            <a:ext cx="731837" cy="654050"/>
          </a:xfrm>
          <a:custGeom>
            <a:avLst/>
            <a:gdLst>
              <a:gd name="T0" fmla="*/ 55 w 65"/>
              <a:gd name="T1" fmla="*/ 35 h 58"/>
              <a:gd name="T2" fmla="*/ 53 w 65"/>
              <a:gd name="T3" fmla="*/ 30 h 58"/>
              <a:gd name="T4" fmla="*/ 40 w 65"/>
              <a:gd name="T5" fmla="*/ 29 h 58"/>
              <a:gd name="T6" fmla="*/ 30 w 65"/>
              <a:gd name="T7" fmla="*/ 28 h 58"/>
              <a:gd name="T8" fmla="*/ 30 w 65"/>
              <a:gd name="T9" fmla="*/ 27 h 58"/>
              <a:gd name="T10" fmla="*/ 29 w 65"/>
              <a:gd name="T11" fmla="*/ 25 h 58"/>
              <a:gd name="T12" fmla="*/ 30 w 65"/>
              <a:gd name="T13" fmla="*/ 24 h 58"/>
              <a:gd name="T14" fmla="*/ 31 w 65"/>
              <a:gd name="T15" fmla="*/ 23 h 58"/>
              <a:gd name="T16" fmla="*/ 32 w 65"/>
              <a:gd name="T17" fmla="*/ 20 h 58"/>
              <a:gd name="T18" fmla="*/ 32 w 65"/>
              <a:gd name="T19" fmla="*/ 18 h 58"/>
              <a:gd name="T20" fmla="*/ 35 w 65"/>
              <a:gd name="T21" fmla="*/ 14 h 58"/>
              <a:gd name="T22" fmla="*/ 35 w 65"/>
              <a:gd name="T23" fmla="*/ 12 h 58"/>
              <a:gd name="T24" fmla="*/ 35 w 65"/>
              <a:gd name="T25" fmla="*/ 11 h 58"/>
              <a:gd name="T26" fmla="*/ 36 w 65"/>
              <a:gd name="T27" fmla="*/ 9 h 58"/>
              <a:gd name="T28" fmla="*/ 36 w 65"/>
              <a:gd name="T29" fmla="*/ 6 h 58"/>
              <a:gd name="T30" fmla="*/ 35 w 65"/>
              <a:gd name="T31" fmla="*/ 4 h 58"/>
              <a:gd name="T32" fmla="*/ 35 w 65"/>
              <a:gd name="T33" fmla="*/ 1 h 58"/>
              <a:gd name="T34" fmla="*/ 33 w 65"/>
              <a:gd name="T35" fmla="*/ 0 h 58"/>
              <a:gd name="T36" fmla="*/ 26 w 65"/>
              <a:gd name="T37" fmla="*/ 0 h 58"/>
              <a:gd name="T38" fmla="*/ 0 w 65"/>
              <a:gd name="T39" fmla="*/ 1 h 58"/>
              <a:gd name="T40" fmla="*/ 0 w 65"/>
              <a:gd name="T41" fmla="*/ 14 h 58"/>
              <a:gd name="T42" fmla="*/ 3 w 65"/>
              <a:gd name="T43" fmla="*/ 20 h 58"/>
              <a:gd name="T44" fmla="*/ 4 w 65"/>
              <a:gd name="T45" fmla="*/ 23 h 58"/>
              <a:gd name="T46" fmla="*/ 6 w 65"/>
              <a:gd name="T47" fmla="*/ 27 h 58"/>
              <a:gd name="T48" fmla="*/ 7 w 65"/>
              <a:gd name="T49" fmla="*/ 28 h 58"/>
              <a:gd name="T50" fmla="*/ 7 w 65"/>
              <a:gd name="T51" fmla="*/ 32 h 58"/>
              <a:gd name="T52" fmla="*/ 5 w 65"/>
              <a:gd name="T53" fmla="*/ 36 h 58"/>
              <a:gd name="T54" fmla="*/ 5 w 65"/>
              <a:gd name="T55" fmla="*/ 39 h 58"/>
              <a:gd name="T56" fmla="*/ 5 w 65"/>
              <a:gd name="T57" fmla="*/ 43 h 58"/>
              <a:gd name="T58" fmla="*/ 4 w 65"/>
              <a:gd name="T59" fmla="*/ 46 h 58"/>
              <a:gd name="T60" fmla="*/ 4 w 65"/>
              <a:gd name="T61" fmla="*/ 49 h 58"/>
              <a:gd name="T62" fmla="*/ 9 w 65"/>
              <a:gd name="T63" fmla="*/ 47 h 58"/>
              <a:gd name="T64" fmla="*/ 13 w 65"/>
              <a:gd name="T65" fmla="*/ 48 h 58"/>
              <a:gd name="T66" fmla="*/ 24 w 65"/>
              <a:gd name="T67" fmla="*/ 48 h 58"/>
              <a:gd name="T68" fmla="*/ 31 w 65"/>
              <a:gd name="T69" fmla="*/ 48 h 58"/>
              <a:gd name="T70" fmla="*/ 36 w 65"/>
              <a:gd name="T71" fmla="*/ 49 h 58"/>
              <a:gd name="T72" fmla="*/ 38 w 65"/>
              <a:gd name="T73" fmla="*/ 53 h 58"/>
              <a:gd name="T74" fmla="*/ 42 w 65"/>
              <a:gd name="T75" fmla="*/ 55 h 58"/>
              <a:gd name="T76" fmla="*/ 47 w 65"/>
              <a:gd name="T77" fmla="*/ 53 h 58"/>
              <a:gd name="T78" fmla="*/ 51 w 65"/>
              <a:gd name="T79" fmla="*/ 53 h 58"/>
              <a:gd name="T80" fmla="*/ 50 w 65"/>
              <a:gd name="T81" fmla="*/ 49 h 58"/>
              <a:gd name="T82" fmla="*/ 56 w 65"/>
              <a:gd name="T83" fmla="*/ 52 h 58"/>
              <a:gd name="T84" fmla="*/ 61 w 65"/>
              <a:gd name="T85" fmla="*/ 54 h 58"/>
              <a:gd name="T86" fmla="*/ 62 w 65"/>
              <a:gd name="T87" fmla="*/ 54 h 58"/>
              <a:gd name="T88" fmla="*/ 64 w 65"/>
              <a:gd name="T89" fmla="*/ 53 h 58"/>
              <a:gd name="T90" fmla="*/ 58 w 65"/>
              <a:gd name="T91" fmla="*/ 50 h 58"/>
              <a:gd name="T92" fmla="*/ 56 w 65"/>
              <a:gd name="T93" fmla="*/ 47 h 58"/>
              <a:gd name="T94" fmla="*/ 59 w 65"/>
              <a:gd name="T95" fmla="*/ 43 h 58"/>
              <a:gd name="T96" fmla="*/ 55 w 65"/>
              <a:gd name="T97" fmla="*/ 43 h 58"/>
              <a:gd name="T98" fmla="*/ 54 w 65"/>
              <a:gd name="T99" fmla="*/ 39 h 58"/>
              <a:gd name="T100" fmla="*/ 47 w 65"/>
              <a:gd name="T101" fmla="*/ 41 h 58"/>
              <a:gd name="T102" fmla="*/ 54 w 65"/>
              <a:gd name="T103" fmla="*/ 39 h 58"/>
              <a:gd name="T104" fmla="*/ 56 w 65"/>
              <a:gd name="T105" fmla="*/ 3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 h="58">
                <a:moveTo>
                  <a:pt x="55" y="38"/>
                </a:moveTo>
                <a:cubicBezTo>
                  <a:pt x="55" y="38"/>
                  <a:pt x="55" y="37"/>
                  <a:pt x="55" y="37"/>
                </a:cubicBezTo>
                <a:cubicBezTo>
                  <a:pt x="55" y="37"/>
                  <a:pt x="55" y="37"/>
                  <a:pt x="55" y="37"/>
                </a:cubicBezTo>
                <a:cubicBezTo>
                  <a:pt x="55" y="36"/>
                  <a:pt x="55" y="36"/>
                  <a:pt x="55" y="35"/>
                </a:cubicBezTo>
                <a:cubicBezTo>
                  <a:pt x="54" y="35"/>
                  <a:pt x="54" y="35"/>
                  <a:pt x="54" y="35"/>
                </a:cubicBezTo>
                <a:cubicBezTo>
                  <a:pt x="54" y="35"/>
                  <a:pt x="54" y="35"/>
                  <a:pt x="54" y="34"/>
                </a:cubicBezTo>
                <a:cubicBezTo>
                  <a:pt x="53" y="34"/>
                  <a:pt x="52" y="33"/>
                  <a:pt x="52" y="32"/>
                </a:cubicBezTo>
                <a:cubicBezTo>
                  <a:pt x="52" y="32"/>
                  <a:pt x="53" y="31"/>
                  <a:pt x="53" y="30"/>
                </a:cubicBezTo>
                <a:cubicBezTo>
                  <a:pt x="53" y="30"/>
                  <a:pt x="54" y="28"/>
                  <a:pt x="53" y="28"/>
                </a:cubicBezTo>
                <a:cubicBezTo>
                  <a:pt x="53" y="28"/>
                  <a:pt x="51" y="28"/>
                  <a:pt x="50" y="28"/>
                </a:cubicBezTo>
                <a:cubicBezTo>
                  <a:pt x="50" y="28"/>
                  <a:pt x="49" y="28"/>
                  <a:pt x="49" y="28"/>
                </a:cubicBezTo>
                <a:cubicBezTo>
                  <a:pt x="46" y="28"/>
                  <a:pt x="43" y="29"/>
                  <a:pt x="40" y="29"/>
                </a:cubicBezTo>
                <a:cubicBezTo>
                  <a:pt x="36" y="29"/>
                  <a:pt x="33" y="29"/>
                  <a:pt x="30" y="29"/>
                </a:cubicBezTo>
                <a:cubicBezTo>
                  <a:pt x="30" y="29"/>
                  <a:pt x="30" y="29"/>
                  <a:pt x="30" y="29"/>
                </a:cubicBezTo>
                <a:cubicBezTo>
                  <a:pt x="30" y="29"/>
                  <a:pt x="29" y="29"/>
                  <a:pt x="29" y="29"/>
                </a:cubicBezTo>
                <a:cubicBezTo>
                  <a:pt x="29" y="29"/>
                  <a:pt x="30" y="28"/>
                  <a:pt x="30" y="28"/>
                </a:cubicBezTo>
                <a:cubicBezTo>
                  <a:pt x="30" y="28"/>
                  <a:pt x="30" y="28"/>
                  <a:pt x="30" y="28"/>
                </a:cubicBezTo>
                <a:cubicBezTo>
                  <a:pt x="30" y="28"/>
                  <a:pt x="30" y="28"/>
                  <a:pt x="30" y="28"/>
                </a:cubicBezTo>
                <a:cubicBezTo>
                  <a:pt x="30" y="28"/>
                  <a:pt x="30" y="27"/>
                  <a:pt x="30" y="27"/>
                </a:cubicBezTo>
                <a:cubicBezTo>
                  <a:pt x="30" y="27"/>
                  <a:pt x="30" y="27"/>
                  <a:pt x="30" y="27"/>
                </a:cubicBezTo>
                <a:cubicBezTo>
                  <a:pt x="30" y="26"/>
                  <a:pt x="30" y="26"/>
                  <a:pt x="30" y="26"/>
                </a:cubicBezTo>
                <a:cubicBezTo>
                  <a:pt x="30" y="26"/>
                  <a:pt x="30" y="26"/>
                  <a:pt x="30" y="26"/>
                </a:cubicBezTo>
                <a:cubicBezTo>
                  <a:pt x="30" y="26"/>
                  <a:pt x="29" y="25"/>
                  <a:pt x="29" y="25"/>
                </a:cubicBezTo>
                <a:cubicBezTo>
                  <a:pt x="29" y="25"/>
                  <a:pt x="29" y="25"/>
                  <a:pt x="29" y="25"/>
                </a:cubicBezTo>
                <a:cubicBezTo>
                  <a:pt x="29" y="25"/>
                  <a:pt x="29" y="25"/>
                  <a:pt x="29" y="25"/>
                </a:cubicBezTo>
                <a:cubicBezTo>
                  <a:pt x="30" y="25"/>
                  <a:pt x="30" y="25"/>
                  <a:pt x="30" y="25"/>
                </a:cubicBezTo>
                <a:cubicBezTo>
                  <a:pt x="31" y="25"/>
                  <a:pt x="31" y="25"/>
                  <a:pt x="31" y="25"/>
                </a:cubicBezTo>
                <a:cubicBezTo>
                  <a:pt x="31" y="24"/>
                  <a:pt x="31" y="24"/>
                  <a:pt x="30" y="24"/>
                </a:cubicBezTo>
                <a:cubicBezTo>
                  <a:pt x="30" y="24"/>
                  <a:pt x="30" y="23"/>
                  <a:pt x="30" y="23"/>
                </a:cubicBezTo>
                <a:cubicBezTo>
                  <a:pt x="30" y="23"/>
                  <a:pt x="30" y="23"/>
                  <a:pt x="31" y="23"/>
                </a:cubicBezTo>
                <a:cubicBezTo>
                  <a:pt x="31" y="23"/>
                  <a:pt x="31" y="23"/>
                  <a:pt x="31" y="23"/>
                </a:cubicBezTo>
                <a:cubicBezTo>
                  <a:pt x="31" y="23"/>
                  <a:pt x="31" y="23"/>
                  <a:pt x="31" y="23"/>
                </a:cubicBezTo>
                <a:cubicBezTo>
                  <a:pt x="31" y="23"/>
                  <a:pt x="31" y="23"/>
                  <a:pt x="31" y="23"/>
                </a:cubicBezTo>
                <a:cubicBezTo>
                  <a:pt x="31" y="22"/>
                  <a:pt x="31" y="22"/>
                  <a:pt x="31" y="22"/>
                </a:cubicBezTo>
                <a:cubicBezTo>
                  <a:pt x="31" y="21"/>
                  <a:pt x="31" y="21"/>
                  <a:pt x="31" y="21"/>
                </a:cubicBezTo>
                <a:cubicBezTo>
                  <a:pt x="32" y="21"/>
                  <a:pt x="32" y="20"/>
                  <a:pt x="32" y="20"/>
                </a:cubicBezTo>
                <a:cubicBezTo>
                  <a:pt x="32" y="20"/>
                  <a:pt x="32" y="20"/>
                  <a:pt x="32" y="20"/>
                </a:cubicBezTo>
                <a:cubicBezTo>
                  <a:pt x="31" y="20"/>
                  <a:pt x="31" y="20"/>
                  <a:pt x="31" y="19"/>
                </a:cubicBezTo>
                <a:cubicBezTo>
                  <a:pt x="31" y="19"/>
                  <a:pt x="31" y="19"/>
                  <a:pt x="31" y="19"/>
                </a:cubicBezTo>
                <a:cubicBezTo>
                  <a:pt x="32" y="19"/>
                  <a:pt x="32" y="19"/>
                  <a:pt x="32" y="18"/>
                </a:cubicBezTo>
                <a:cubicBezTo>
                  <a:pt x="33" y="18"/>
                  <a:pt x="33" y="18"/>
                  <a:pt x="33" y="18"/>
                </a:cubicBezTo>
                <a:cubicBezTo>
                  <a:pt x="32" y="17"/>
                  <a:pt x="33" y="16"/>
                  <a:pt x="34" y="16"/>
                </a:cubicBezTo>
                <a:cubicBezTo>
                  <a:pt x="34" y="15"/>
                  <a:pt x="34" y="15"/>
                  <a:pt x="34" y="15"/>
                </a:cubicBezTo>
                <a:cubicBezTo>
                  <a:pt x="34" y="15"/>
                  <a:pt x="35" y="15"/>
                  <a:pt x="35" y="14"/>
                </a:cubicBezTo>
                <a:cubicBezTo>
                  <a:pt x="35" y="14"/>
                  <a:pt x="35" y="14"/>
                  <a:pt x="36" y="14"/>
                </a:cubicBezTo>
                <a:cubicBezTo>
                  <a:pt x="36" y="14"/>
                  <a:pt x="35" y="14"/>
                  <a:pt x="35" y="14"/>
                </a:cubicBezTo>
                <a:cubicBezTo>
                  <a:pt x="35" y="13"/>
                  <a:pt x="35" y="13"/>
                  <a:pt x="35" y="13"/>
                </a:cubicBezTo>
                <a:cubicBezTo>
                  <a:pt x="35" y="13"/>
                  <a:pt x="35" y="13"/>
                  <a:pt x="35" y="12"/>
                </a:cubicBezTo>
                <a:cubicBezTo>
                  <a:pt x="36" y="12"/>
                  <a:pt x="36" y="12"/>
                  <a:pt x="36" y="12"/>
                </a:cubicBezTo>
                <a:cubicBezTo>
                  <a:pt x="36" y="12"/>
                  <a:pt x="36" y="12"/>
                  <a:pt x="36" y="12"/>
                </a:cubicBezTo>
                <a:cubicBezTo>
                  <a:pt x="35" y="12"/>
                  <a:pt x="35" y="12"/>
                  <a:pt x="34" y="12"/>
                </a:cubicBezTo>
                <a:cubicBezTo>
                  <a:pt x="34" y="12"/>
                  <a:pt x="34" y="11"/>
                  <a:pt x="35" y="11"/>
                </a:cubicBezTo>
                <a:cubicBezTo>
                  <a:pt x="35" y="10"/>
                  <a:pt x="36" y="10"/>
                  <a:pt x="37" y="10"/>
                </a:cubicBezTo>
                <a:cubicBezTo>
                  <a:pt x="37" y="9"/>
                  <a:pt x="37" y="9"/>
                  <a:pt x="37" y="9"/>
                </a:cubicBezTo>
                <a:cubicBezTo>
                  <a:pt x="37" y="9"/>
                  <a:pt x="37" y="9"/>
                  <a:pt x="37" y="9"/>
                </a:cubicBezTo>
                <a:cubicBezTo>
                  <a:pt x="37" y="9"/>
                  <a:pt x="37" y="9"/>
                  <a:pt x="36" y="9"/>
                </a:cubicBezTo>
                <a:cubicBezTo>
                  <a:pt x="36" y="8"/>
                  <a:pt x="36" y="8"/>
                  <a:pt x="36" y="8"/>
                </a:cubicBezTo>
                <a:cubicBezTo>
                  <a:pt x="36" y="8"/>
                  <a:pt x="35" y="7"/>
                  <a:pt x="35" y="7"/>
                </a:cubicBezTo>
                <a:cubicBezTo>
                  <a:pt x="35" y="6"/>
                  <a:pt x="35" y="6"/>
                  <a:pt x="35" y="6"/>
                </a:cubicBezTo>
                <a:cubicBezTo>
                  <a:pt x="35" y="6"/>
                  <a:pt x="36" y="6"/>
                  <a:pt x="36" y="6"/>
                </a:cubicBezTo>
                <a:cubicBezTo>
                  <a:pt x="36" y="6"/>
                  <a:pt x="36" y="6"/>
                  <a:pt x="36" y="5"/>
                </a:cubicBezTo>
                <a:cubicBezTo>
                  <a:pt x="36" y="5"/>
                  <a:pt x="36" y="5"/>
                  <a:pt x="36" y="5"/>
                </a:cubicBezTo>
                <a:cubicBezTo>
                  <a:pt x="35" y="6"/>
                  <a:pt x="35" y="6"/>
                  <a:pt x="34" y="5"/>
                </a:cubicBezTo>
                <a:cubicBezTo>
                  <a:pt x="34" y="5"/>
                  <a:pt x="35" y="4"/>
                  <a:pt x="35" y="4"/>
                </a:cubicBezTo>
                <a:cubicBezTo>
                  <a:pt x="35" y="4"/>
                  <a:pt x="35" y="4"/>
                  <a:pt x="35" y="4"/>
                </a:cubicBezTo>
                <a:cubicBezTo>
                  <a:pt x="35" y="3"/>
                  <a:pt x="34" y="3"/>
                  <a:pt x="34" y="3"/>
                </a:cubicBezTo>
                <a:cubicBezTo>
                  <a:pt x="34" y="2"/>
                  <a:pt x="34" y="2"/>
                  <a:pt x="35" y="1"/>
                </a:cubicBezTo>
                <a:cubicBezTo>
                  <a:pt x="35" y="1"/>
                  <a:pt x="35" y="1"/>
                  <a:pt x="35" y="1"/>
                </a:cubicBezTo>
                <a:cubicBezTo>
                  <a:pt x="34" y="1"/>
                  <a:pt x="34" y="1"/>
                  <a:pt x="34" y="1"/>
                </a:cubicBezTo>
                <a:cubicBezTo>
                  <a:pt x="34" y="1"/>
                  <a:pt x="34" y="1"/>
                  <a:pt x="34" y="1"/>
                </a:cubicBezTo>
                <a:cubicBezTo>
                  <a:pt x="33" y="1"/>
                  <a:pt x="33" y="1"/>
                  <a:pt x="33" y="1"/>
                </a:cubicBezTo>
                <a:cubicBezTo>
                  <a:pt x="33" y="1"/>
                  <a:pt x="33" y="0"/>
                  <a:pt x="33" y="0"/>
                </a:cubicBezTo>
                <a:cubicBezTo>
                  <a:pt x="33" y="0"/>
                  <a:pt x="32" y="0"/>
                  <a:pt x="31" y="0"/>
                </a:cubicBezTo>
                <a:cubicBezTo>
                  <a:pt x="31" y="0"/>
                  <a:pt x="30" y="0"/>
                  <a:pt x="30" y="0"/>
                </a:cubicBezTo>
                <a:cubicBezTo>
                  <a:pt x="29" y="0"/>
                  <a:pt x="29" y="0"/>
                  <a:pt x="29" y="0"/>
                </a:cubicBezTo>
                <a:cubicBezTo>
                  <a:pt x="28" y="0"/>
                  <a:pt x="27" y="0"/>
                  <a:pt x="26" y="0"/>
                </a:cubicBezTo>
                <a:cubicBezTo>
                  <a:pt x="24" y="0"/>
                  <a:pt x="23" y="0"/>
                  <a:pt x="21" y="1"/>
                </a:cubicBezTo>
                <a:cubicBezTo>
                  <a:pt x="20" y="1"/>
                  <a:pt x="18" y="1"/>
                  <a:pt x="17" y="1"/>
                </a:cubicBezTo>
                <a:cubicBezTo>
                  <a:pt x="14" y="1"/>
                  <a:pt x="11" y="1"/>
                  <a:pt x="8" y="1"/>
                </a:cubicBezTo>
                <a:cubicBezTo>
                  <a:pt x="5" y="1"/>
                  <a:pt x="3" y="1"/>
                  <a:pt x="0" y="1"/>
                </a:cubicBezTo>
                <a:cubicBezTo>
                  <a:pt x="0" y="2"/>
                  <a:pt x="0" y="3"/>
                  <a:pt x="0" y="4"/>
                </a:cubicBezTo>
                <a:cubicBezTo>
                  <a:pt x="0" y="5"/>
                  <a:pt x="0" y="7"/>
                  <a:pt x="0" y="8"/>
                </a:cubicBezTo>
                <a:cubicBezTo>
                  <a:pt x="0" y="10"/>
                  <a:pt x="0" y="12"/>
                  <a:pt x="0" y="14"/>
                </a:cubicBezTo>
                <a:cubicBezTo>
                  <a:pt x="0" y="14"/>
                  <a:pt x="0" y="14"/>
                  <a:pt x="0" y="14"/>
                </a:cubicBezTo>
                <a:cubicBezTo>
                  <a:pt x="0" y="15"/>
                  <a:pt x="0" y="15"/>
                  <a:pt x="1" y="16"/>
                </a:cubicBezTo>
                <a:cubicBezTo>
                  <a:pt x="1" y="16"/>
                  <a:pt x="1" y="16"/>
                  <a:pt x="1" y="17"/>
                </a:cubicBezTo>
                <a:cubicBezTo>
                  <a:pt x="2" y="17"/>
                  <a:pt x="2" y="17"/>
                  <a:pt x="2" y="18"/>
                </a:cubicBezTo>
                <a:cubicBezTo>
                  <a:pt x="3" y="18"/>
                  <a:pt x="3" y="20"/>
                  <a:pt x="3" y="20"/>
                </a:cubicBezTo>
                <a:cubicBezTo>
                  <a:pt x="3" y="20"/>
                  <a:pt x="3" y="21"/>
                  <a:pt x="3" y="21"/>
                </a:cubicBezTo>
                <a:cubicBezTo>
                  <a:pt x="3" y="21"/>
                  <a:pt x="3" y="21"/>
                  <a:pt x="3" y="21"/>
                </a:cubicBezTo>
                <a:cubicBezTo>
                  <a:pt x="3" y="21"/>
                  <a:pt x="3" y="21"/>
                  <a:pt x="3" y="21"/>
                </a:cubicBezTo>
                <a:cubicBezTo>
                  <a:pt x="3" y="22"/>
                  <a:pt x="4" y="22"/>
                  <a:pt x="4" y="23"/>
                </a:cubicBezTo>
                <a:cubicBezTo>
                  <a:pt x="4" y="23"/>
                  <a:pt x="4" y="23"/>
                  <a:pt x="4" y="23"/>
                </a:cubicBezTo>
                <a:cubicBezTo>
                  <a:pt x="5" y="24"/>
                  <a:pt x="5" y="24"/>
                  <a:pt x="5" y="25"/>
                </a:cubicBezTo>
                <a:cubicBezTo>
                  <a:pt x="5" y="26"/>
                  <a:pt x="6" y="26"/>
                  <a:pt x="6" y="27"/>
                </a:cubicBezTo>
                <a:cubicBezTo>
                  <a:pt x="6" y="27"/>
                  <a:pt x="6" y="27"/>
                  <a:pt x="6" y="27"/>
                </a:cubicBezTo>
                <a:cubicBezTo>
                  <a:pt x="6" y="27"/>
                  <a:pt x="7" y="27"/>
                  <a:pt x="7" y="28"/>
                </a:cubicBezTo>
                <a:cubicBezTo>
                  <a:pt x="7" y="28"/>
                  <a:pt x="7" y="28"/>
                  <a:pt x="7" y="28"/>
                </a:cubicBezTo>
                <a:cubicBezTo>
                  <a:pt x="7" y="28"/>
                  <a:pt x="7" y="28"/>
                  <a:pt x="7" y="28"/>
                </a:cubicBezTo>
                <a:cubicBezTo>
                  <a:pt x="7" y="28"/>
                  <a:pt x="7" y="28"/>
                  <a:pt x="7" y="28"/>
                </a:cubicBezTo>
                <a:cubicBezTo>
                  <a:pt x="7" y="29"/>
                  <a:pt x="7" y="29"/>
                  <a:pt x="7" y="30"/>
                </a:cubicBezTo>
                <a:cubicBezTo>
                  <a:pt x="7" y="30"/>
                  <a:pt x="7" y="30"/>
                  <a:pt x="7" y="30"/>
                </a:cubicBezTo>
                <a:cubicBezTo>
                  <a:pt x="7" y="31"/>
                  <a:pt x="7" y="31"/>
                  <a:pt x="7" y="32"/>
                </a:cubicBezTo>
                <a:cubicBezTo>
                  <a:pt x="7" y="32"/>
                  <a:pt x="7" y="32"/>
                  <a:pt x="7" y="32"/>
                </a:cubicBezTo>
                <a:cubicBezTo>
                  <a:pt x="7" y="32"/>
                  <a:pt x="7" y="33"/>
                  <a:pt x="7" y="33"/>
                </a:cubicBezTo>
                <a:cubicBezTo>
                  <a:pt x="6" y="33"/>
                  <a:pt x="6" y="34"/>
                  <a:pt x="6" y="34"/>
                </a:cubicBezTo>
                <a:cubicBezTo>
                  <a:pt x="6" y="35"/>
                  <a:pt x="6" y="35"/>
                  <a:pt x="6" y="35"/>
                </a:cubicBezTo>
                <a:cubicBezTo>
                  <a:pt x="5" y="36"/>
                  <a:pt x="5" y="36"/>
                  <a:pt x="5" y="36"/>
                </a:cubicBezTo>
                <a:cubicBezTo>
                  <a:pt x="5" y="37"/>
                  <a:pt x="5" y="37"/>
                  <a:pt x="5" y="37"/>
                </a:cubicBezTo>
                <a:cubicBezTo>
                  <a:pt x="5" y="37"/>
                  <a:pt x="5" y="38"/>
                  <a:pt x="5" y="38"/>
                </a:cubicBezTo>
                <a:cubicBezTo>
                  <a:pt x="5" y="38"/>
                  <a:pt x="5" y="39"/>
                  <a:pt x="5" y="39"/>
                </a:cubicBezTo>
                <a:cubicBezTo>
                  <a:pt x="5" y="39"/>
                  <a:pt x="5" y="39"/>
                  <a:pt x="5" y="39"/>
                </a:cubicBezTo>
                <a:cubicBezTo>
                  <a:pt x="5" y="39"/>
                  <a:pt x="5" y="40"/>
                  <a:pt x="5" y="40"/>
                </a:cubicBezTo>
                <a:cubicBezTo>
                  <a:pt x="5" y="40"/>
                  <a:pt x="5" y="41"/>
                  <a:pt x="5" y="41"/>
                </a:cubicBezTo>
                <a:cubicBezTo>
                  <a:pt x="5" y="41"/>
                  <a:pt x="5" y="42"/>
                  <a:pt x="5" y="42"/>
                </a:cubicBezTo>
                <a:cubicBezTo>
                  <a:pt x="5" y="42"/>
                  <a:pt x="5" y="43"/>
                  <a:pt x="5" y="43"/>
                </a:cubicBezTo>
                <a:cubicBezTo>
                  <a:pt x="5" y="44"/>
                  <a:pt x="5" y="44"/>
                  <a:pt x="5" y="44"/>
                </a:cubicBezTo>
                <a:cubicBezTo>
                  <a:pt x="4" y="45"/>
                  <a:pt x="4" y="45"/>
                  <a:pt x="4" y="45"/>
                </a:cubicBezTo>
                <a:cubicBezTo>
                  <a:pt x="4" y="45"/>
                  <a:pt x="4" y="45"/>
                  <a:pt x="4" y="45"/>
                </a:cubicBezTo>
                <a:cubicBezTo>
                  <a:pt x="4" y="45"/>
                  <a:pt x="4" y="45"/>
                  <a:pt x="4" y="46"/>
                </a:cubicBezTo>
                <a:cubicBezTo>
                  <a:pt x="4" y="47"/>
                  <a:pt x="3" y="47"/>
                  <a:pt x="3" y="47"/>
                </a:cubicBezTo>
                <a:cubicBezTo>
                  <a:pt x="3" y="47"/>
                  <a:pt x="3" y="48"/>
                  <a:pt x="3" y="48"/>
                </a:cubicBezTo>
                <a:cubicBezTo>
                  <a:pt x="3" y="48"/>
                  <a:pt x="3" y="48"/>
                  <a:pt x="4" y="49"/>
                </a:cubicBezTo>
                <a:cubicBezTo>
                  <a:pt x="4" y="49"/>
                  <a:pt x="4" y="49"/>
                  <a:pt x="4" y="49"/>
                </a:cubicBezTo>
                <a:cubicBezTo>
                  <a:pt x="4" y="49"/>
                  <a:pt x="4" y="48"/>
                  <a:pt x="5" y="48"/>
                </a:cubicBezTo>
                <a:cubicBezTo>
                  <a:pt x="5" y="48"/>
                  <a:pt x="5" y="48"/>
                  <a:pt x="6" y="48"/>
                </a:cubicBezTo>
                <a:cubicBezTo>
                  <a:pt x="7" y="48"/>
                  <a:pt x="8" y="48"/>
                  <a:pt x="9" y="48"/>
                </a:cubicBezTo>
                <a:cubicBezTo>
                  <a:pt x="10" y="48"/>
                  <a:pt x="8" y="47"/>
                  <a:pt x="9" y="47"/>
                </a:cubicBezTo>
                <a:cubicBezTo>
                  <a:pt x="10" y="46"/>
                  <a:pt x="10" y="45"/>
                  <a:pt x="10" y="44"/>
                </a:cubicBezTo>
                <a:cubicBezTo>
                  <a:pt x="10" y="43"/>
                  <a:pt x="11" y="45"/>
                  <a:pt x="11" y="45"/>
                </a:cubicBezTo>
                <a:cubicBezTo>
                  <a:pt x="11" y="47"/>
                  <a:pt x="9" y="47"/>
                  <a:pt x="10" y="47"/>
                </a:cubicBezTo>
                <a:cubicBezTo>
                  <a:pt x="11" y="48"/>
                  <a:pt x="12" y="48"/>
                  <a:pt x="13" y="48"/>
                </a:cubicBezTo>
                <a:cubicBezTo>
                  <a:pt x="15" y="48"/>
                  <a:pt x="16" y="49"/>
                  <a:pt x="17" y="50"/>
                </a:cubicBezTo>
                <a:cubicBezTo>
                  <a:pt x="19" y="50"/>
                  <a:pt x="20" y="50"/>
                  <a:pt x="22" y="50"/>
                </a:cubicBezTo>
                <a:cubicBezTo>
                  <a:pt x="23" y="51"/>
                  <a:pt x="24" y="50"/>
                  <a:pt x="26" y="50"/>
                </a:cubicBezTo>
                <a:cubicBezTo>
                  <a:pt x="26" y="50"/>
                  <a:pt x="24" y="48"/>
                  <a:pt x="24" y="48"/>
                </a:cubicBezTo>
                <a:cubicBezTo>
                  <a:pt x="25" y="47"/>
                  <a:pt x="27" y="47"/>
                  <a:pt x="28" y="46"/>
                </a:cubicBezTo>
                <a:cubicBezTo>
                  <a:pt x="29" y="46"/>
                  <a:pt x="28" y="47"/>
                  <a:pt x="28" y="48"/>
                </a:cubicBezTo>
                <a:cubicBezTo>
                  <a:pt x="28" y="48"/>
                  <a:pt x="30" y="47"/>
                  <a:pt x="31" y="47"/>
                </a:cubicBezTo>
                <a:cubicBezTo>
                  <a:pt x="31" y="47"/>
                  <a:pt x="31" y="48"/>
                  <a:pt x="31" y="48"/>
                </a:cubicBezTo>
                <a:cubicBezTo>
                  <a:pt x="32" y="49"/>
                  <a:pt x="32" y="49"/>
                  <a:pt x="32" y="49"/>
                </a:cubicBezTo>
                <a:cubicBezTo>
                  <a:pt x="33" y="50"/>
                  <a:pt x="33" y="50"/>
                  <a:pt x="33" y="50"/>
                </a:cubicBezTo>
                <a:cubicBezTo>
                  <a:pt x="34" y="50"/>
                  <a:pt x="34" y="50"/>
                  <a:pt x="35" y="50"/>
                </a:cubicBezTo>
                <a:cubicBezTo>
                  <a:pt x="36" y="51"/>
                  <a:pt x="36" y="50"/>
                  <a:pt x="36" y="49"/>
                </a:cubicBezTo>
                <a:cubicBezTo>
                  <a:pt x="36" y="48"/>
                  <a:pt x="36" y="50"/>
                  <a:pt x="36" y="50"/>
                </a:cubicBezTo>
                <a:cubicBezTo>
                  <a:pt x="36" y="50"/>
                  <a:pt x="36" y="51"/>
                  <a:pt x="36" y="51"/>
                </a:cubicBezTo>
                <a:cubicBezTo>
                  <a:pt x="36" y="52"/>
                  <a:pt x="37" y="52"/>
                  <a:pt x="38" y="52"/>
                </a:cubicBezTo>
                <a:cubicBezTo>
                  <a:pt x="38" y="52"/>
                  <a:pt x="38" y="53"/>
                  <a:pt x="38" y="53"/>
                </a:cubicBezTo>
                <a:cubicBezTo>
                  <a:pt x="38" y="54"/>
                  <a:pt x="38" y="54"/>
                  <a:pt x="38" y="54"/>
                </a:cubicBezTo>
                <a:cubicBezTo>
                  <a:pt x="39" y="55"/>
                  <a:pt x="39" y="54"/>
                  <a:pt x="40" y="55"/>
                </a:cubicBezTo>
                <a:cubicBezTo>
                  <a:pt x="40" y="55"/>
                  <a:pt x="41" y="55"/>
                  <a:pt x="41" y="55"/>
                </a:cubicBezTo>
                <a:cubicBezTo>
                  <a:pt x="41" y="56"/>
                  <a:pt x="42" y="55"/>
                  <a:pt x="42" y="55"/>
                </a:cubicBezTo>
                <a:cubicBezTo>
                  <a:pt x="43" y="55"/>
                  <a:pt x="44" y="56"/>
                  <a:pt x="44" y="55"/>
                </a:cubicBezTo>
                <a:cubicBezTo>
                  <a:pt x="44" y="55"/>
                  <a:pt x="44" y="53"/>
                  <a:pt x="45" y="53"/>
                </a:cubicBezTo>
                <a:cubicBezTo>
                  <a:pt x="45" y="53"/>
                  <a:pt x="46" y="53"/>
                  <a:pt x="47" y="52"/>
                </a:cubicBezTo>
                <a:cubicBezTo>
                  <a:pt x="47" y="52"/>
                  <a:pt x="47" y="53"/>
                  <a:pt x="47" y="53"/>
                </a:cubicBezTo>
                <a:cubicBezTo>
                  <a:pt x="47" y="54"/>
                  <a:pt x="49" y="53"/>
                  <a:pt x="49" y="53"/>
                </a:cubicBezTo>
                <a:cubicBezTo>
                  <a:pt x="49" y="54"/>
                  <a:pt x="49" y="55"/>
                  <a:pt x="49" y="55"/>
                </a:cubicBezTo>
                <a:cubicBezTo>
                  <a:pt x="50" y="56"/>
                  <a:pt x="51" y="55"/>
                  <a:pt x="51" y="54"/>
                </a:cubicBezTo>
                <a:cubicBezTo>
                  <a:pt x="52" y="54"/>
                  <a:pt x="51" y="53"/>
                  <a:pt x="51" y="53"/>
                </a:cubicBezTo>
                <a:cubicBezTo>
                  <a:pt x="51" y="52"/>
                  <a:pt x="52" y="53"/>
                  <a:pt x="52" y="52"/>
                </a:cubicBezTo>
                <a:cubicBezTo>
                  <a:pt x="52" y="52"/>
                  <a:pt x="52" y="51"/>
                  <a:pt x="51" y="50"/>
                </a:cubicBezTo>
                <a:cubicBezTo>
                  <a:pt x="51" y="50"/>
                  <a:pt x="50" y="50"/>
                  <a:pt x="50" y="49"/>
                </a:cubicBezTo>
                <a:cubicBezTo>
                  <a:pt x="50" y="49"/>
                  <a:pt x="49" y="48"/>
                  <a:pt x="50" y="49"/>
                </a:cubicBezTo>
                <a:cubicBezTo>
                  <a:pt x="51" y="49"/>
                  <a:pt x="52" y="50"/>
                  <a:pt x="53" y="50"/>
                </a:cubicBezTo>
                <a:cubicBezTo>
                  <a:pt x="54" y="50"/>
                  <a:pt x="54" y="50"/>
                  <a:pt x="55" y="51"/>
                </a:cubicBezTo>
                <a:cubicBezTo>
                  <a:pt x="55" y="51"/>
                  <a:pt x="55" y="51"/>
                  <a:pt x="54" y="52"/>
                </a:cubicBezTo>
                <a:cubicBezTo>
                  <a:pt x="54" y="52"/>
                  <a:pt x="56" y="51"/>
                  <a:pt x="56" y="52"/>
                </a:cubicBezTo>
                <a:cubicBezTo>
                  <a:pt x="57" y="52"/>
                  <a:pt x="57" y="52"/>
                  <a:pt x="57" y="52"/>
                </a:cubicBezTo>
                <a:cubicBezTo>
                  <a:pt x="57" y="53"/>
                  <a:pt x="58" y="53"/>
                  <a:pt x="58" y="53"/>
                </a:cubicBezTo>
                <a:cubicBezTo>
                  <a:pt x="59" y="53"/>
                  <a:pt x="59" y="52"/>
                  <a:pt x="59" y="53"/>
                </a:cubicBezTo>
                <a:cubicBezTo>
                  <a:pt x="59" y="54"/>
                  <a:pt x="60" y="54"/>
                  <a:pt x="61" y="54"/>
                </a:cubicBezTo>
                <a:cubicBezTo>
                  <a:pt x="61" y="54"/>
                  <a:pt x="60" y="53"/>
                  <a:pt x="61" y="53"/>
                </a:cubicBezTo>
                <a:cubicBezTo>
                  <a:pt x="61" y="54"/>
                  <a:pt x="61" y="54"/>
                  <a:pt x="61" y="55"/>
                </a:cubicBezTo>
                <a:cubicBezTo>
                  <a:pt x="60" y="56"/>
                  <a:pt x="60" y="57"/>
                  <a:pt x="60" y="57"/>
                </a:cubicBezTo>
                <a:cubicBezTo>
                  <a:pt x="60" y="58"/>
                  <a:pt x="61" y="55"/>
                  <a:pt x="62" y="54"/>
                </a:cubicBezTo>
                <a:cubicBezTo>
                  <a:pt x="62" y="54"/>
                  <a:pt x="63" y="55"/>
                  <a:pt x="63" y="56"/>
                </a:cubicBezTo>
                <a:cubicBezTo>
                  <a:pt x="63" y="56"/>
                  <a:pt x="63" y="55"/>
                  <a:pt x="64" y="54"/>
                </a:cubicBezTo>
                <a:cubicBezTo>
                  <a:pt x="64" y="53"/>
                  <a:pt x="64" y="53"/>
                  <a:pt x="65" y="53"/>
                </a:cubicBezTo>
                <a:cubicBezTo>
                  <a:pt x="65" y="53"/>
                  <a:pt x="64" y="53"/>
                  <a:pt x="64" y="53"/>
                </a:cubicBezTo>
                <a:cubicBezTo>
                  <a:pt x="63" y="52"/>
                  <a:pt x="63" y="52"/>
                  <a:pt x="63" y="51"/>
                </a:cubicBezTo>
                <a:cubicBezTo>
                  <a:pt x="62" y="51"/>
                  <a:pt x="62" y="51"/>
                  <a:pt x="61" y="51"/>
                </a:cubicBezTo>
                <a:cubicBezTo>
                  <a:pt x="61" y="51"/>
                  <a:pt x="60" y="50"/>
                  <a:pt x="60" y="50"/>
                </a:cubicBezTo>
                <a:cubicBezTo>
                  <a:pt x="59" y="50"/>
                  <a:pt x="58" y="51"/>
                  <a:pt x="58" y="50"/>
                </a:cubicBezTo>
                <a:cubicBezTo>
                  <a:pt x="58" y="50"/>
                  <a:pt x="58" y="49"/>
                  <a:pt x="57" y="49"/>
                </a:cubicBezTo>
                <a:cubicBezTo>
                  <a:pt x="57" y="49"/>
                  <a:pt x="56" y="49"/>
                  <a:pt x="56" y="48"/>
                </a:cubicBezTo>
                <a:cubicBezTo>
                  <a:pt x="55" y="48"/>
                  <a:pt x="56" y="48"/>
                  <a:pt x="56" y="47"/>
                </a:cubicBezTo>
                <a:cubicBezTo>
                  <a:pt x="57" y="47"/>
                  <a:pt x="56" y="47"/>
                  <a:pt x="56" y="47"/>
                </a:cubicBezTo>
                <a:cubicBezTo>
                  <a:pt x="57" y="47"/>
                  <a:pt x="57" y="47"/>
                  <a:pt x="58" y="47"/>
                </a:cubicBezTo>
                <a:cubicBezTo>
                  <a:pt x="59" y="47"/>
                  <a:pt x="57" y="46"/>
                  <a:pt x="57" y="45"/>
                </a:cubicBezTo>
                <a:cubicBezTo>
                  <a:pt x="58" y="45"/>
                  <a:pt x="58" y="44"/>
                  <a:pt x="59" y="45"/>
                </a:cubicBezTo>
                <a:cubicBezTo>
                  <a:pt x="59" y="45"/>
                  <a:pt x="60" y="43"/>
                  <a:pt x="59" y="43"/>
                </a:cubicBezTo>
                <a:cubicBezTo>
                  <a:pt x="58" y="43"/>
                  <a:pt x="59" y="40"/>
                  <a:pt x="58" y="41"/>
                </a:cubicBezTo>
                <a:cubicBezTo>
                  <a:pt x="58" y="41"/>
                  <a:pt x="57" y="41"/>
                  <a:pt x="57" y="42"/>
                </a:cubicBezTo>
                <a:cubicBezTo>
                  <a:pt x="57" y="42"/>
                  <a:pt x="57" y="42"/>
                  <a:pt x="57" y="43"/>
                </a:cubicBezTo>
                <a:cubicBezTo>
                  <a:pt x="56" y="44"/>
                  <a:pt x="56" y="44"/>
                  <a:pt x="55" y="43"/>
                </a:cubicBezTo>
                <a:cubicBezTo>
                  <a:pt x="55" y="43"/>
                  <a:pt x="53" y="42"/>
                  <a:pt x="53" y="42"/>
                </a:cubicBezTo>
                <a:cubicBezTo>
                  <a:pt x="55" y="41"/>
                  <a:pt x="55" y="41"/>
                  <a:pt x="56" y="40"/>
                </a:cubicBezTo>
                <a:cubicBezTo>
                  <a:pt x="56" y="40"/>
                  <a:pt x="55" y="41"/>
                  <a:pt x="55" y="40"/>
                </a:cubicBezTo>
                <a:cubicBezTo>
                  <a:pt x="55" y="40"/>
                  <a:pt x="55" y="39"/>
                  <a:pt x="54" y="39"/>
                </a:cubicBezTo>
                <a:cubicBezTo>
                  <a:pt x="54" y="40"/>
                  <a:pt x="54" y="40"/>
                  <a:pt x="54" y="40"/>
                </a:cubicBezTo>
                <a:cubicBezTo>
                  <a:pt x="53" y="40"/>
                  <a:pt x="53" y="40"/>
                  <a:pt x="52" y="40"/>
                </a:cubicBezTo>
                <a:cubicBezTo>
                  <a:pt x="52" y="41"/>
                  <a:pt x="50" y="41"/>
                  <a:pt x="50" y="41"/>
                </a:cubicBezTo>
                <a:cubicBezTo>
                  <a:pt x="49" y="41"/>
                  <a:pt x="48" y="42"/>
                  <a:pt x="47" y="41"/>
                </a:cubicBezTo>
                <a:cubicBezTo>
                  <a:pt x="45" y="41"/>
                  <a:pt x="46" y="40"/>
                  <a:pt x="47" y="39"/>
                </a:cubicBezTo>
                <a:cubicBezTo>
                  <a:pt x="47" y="38"/>
                  <a:pt x="48" y="37"/>
                  <a:pt x="49" y="37"/>
                </a:cubicBezTo>
                <a:cubicBezTo>
                  <a:pt x="49" y="37"/>
                  <a:pt x="50" y="37"/>
                  <a:pt x="51" y="38"/>
                </a:cubicBezTo>
                <a:cubicBezTo>
                  <a:pt x="52" y="38"/>
                  <a:pt x="52" y="38"/>
                  <a:pt x="54" y="39"/>
                </a:cubicBezTo>
                <a:cubicBezTo>
                  <a:pt x="54" y="39"/>
                  <a:pt x="54" y="38"/>
                  <a:pt x="54" y="39"/>
                </a:cubicBezTo>
                <a:cubicBezTo>
                  <a:pt x="54" y="39"/>
                  <a:pt x="54" y="39"/>
                  <a:pt x="55" y="39"/>
                </a:cubicBezTo>
                <a:cubicBezTo>
                  <a:pt x="55" y="39"/>
                  <a:pt x="56" y="39"/>
                  <a:pt x="56" y="39"/>
                </a:cubicBezTo>
                <a:cubicBezTo>
                  <a:pt x="56" y="39"/>
                  <a:pt x="56" y="40"/>
                  <a:pt x="56" y="39"/>
                </a:cubicBezTo>
                <a:cubicBezTo>
                  <a:pt x="56" y="39"/>
                  <a:pt x="57" y="39"/>
                  <a:pt x="57" y="39"/>
                </a:cubicBezTo>
                <a:cubicBezTo>
                  <a:pt x="57" y="39"/>
                  <a:pt x="56" y="39"/>
                  <a:pt x="56" y="39"/>
                </a:cubicBezTo>
                <a:cubicBezTo>
                  <a:pt x="56" y="39"/>
                  <a:pt x="56" y="38"/>
                  <a:pt x="55" y="38"/>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KY outline"/>
          <p:cNvSpPr>
            <a:spLocks/>
          </p:cNvSpPr>
          <p:nvPr/>
        </p:nvSpPr>
        <p:spPr bwMode="auto">
          <a:xfrm>
            <a:off x="6759575" y="3444875"/>
            <a:ext cx="912812" cy="484188"/>
          </a:xfrm>
          <a:custGeom>
            <a:avLst/>
            <a:gdLst>
              <a:gd name="T0" fmla="*/ 75 w 81"/>
              <a:gd name="T1" fmla="*/ 14 h 43"/>
              <a:gd name="T2" fmla="*/ 74 w 81"/>
              <a:gd name="T3" fmla="*/ 12 h 43"/>
              <a:gd name="T4" fmla="*/ 73 w 81"/>
              <a:gd name="T5" fmla="*/ 8 h 43"/>
              <a:gd name="T6" fmla="*/ 72 w 81"/>
              <a:gd name="T7" fmla="*/ 6 h 43"/>
              <a:gd name="T8" fmla="*/ 69 w 81"/>
              <a:gd name="T9" fmla="*/ 3 h 43"/>
              <a:gd name="T10" fmla="*/ 67 w 81"/>
              <a:gd name="T11" fmla="*/ 5 h 43"/>
              <a:gd name="T12" fmla="*/ 66 w 81"/>
              <a:gd name="T13" fmla="*/ 5 h 43"/>
              <a:gd name="T14" fmla="*/ 64 w 81"/>
              <a:gd name="T15" fmla="*/ 5 h 43"/>
              <a:gd name="T16" fmla="*/ 62 w 81"/>
              <a:gd name="T17" fmla="*/ 5 h 43"/>
              <a:gd name="T18" fmla="*/ 58 w 81"/>
              <a:gd name="T19" fmla="*/ 4 h 43"/>
              <a:gd name="T20" fmla="*/ 54 w 81"/>
              <a:gd name="T21" fmla="*/ 3 h 43"/>
              <a:gd name="T22" fmla="*/ 53 w 81"/>
              <a:gd name="T23" fmla="*/ 1 h 43"/>
              <a:gd name="T24" fmla="*/ 48 w 81"/>
              <a:gd name="T25" fmla="*/ 0 h 43"/>
              <a:gd name="T26" fmla="*/ 47 w 81"/>
              <a:gd name="T27" fmla="*/ 1 h 43"/>
              <a:gd name="T28" fmla="*/ 47 w 81"/>
              <a:gd name="T29" fmla="*/ 1 h 43"/>
              <a:gd name="T30" fmla="*/ 48 w 81"/>
              <a:gd name="T31" fmla="*/ 2 h 43"/>
              <a:gd name="T32" fmla="*/ 48 w 81"/>
              <a:gd name="T33" fmla="*/ 3 h 43"/>
              <a:gd name="T34" fmla="*/ 47 w 81"/>
              <a:gd name="T35" fmla="*/ 5 h 43"/>
              <a:gd name="T36" fmla="*/ 45 w 81"/>
              <a:gd name="T37" fmla="*/ 6 h 43"/>
              <a:gd name="T38" fmla="*/ 42 w 81"/>
              <a:gd name="T39" fmla="*/ 7 h 43"/>
              <a:gd name="T40" fmla="*/ 42 w 81"/>
              <a:gd name="T41" fmla="*/ 8 h 43"/>
              <a:gd name="T42" fmla="*/ 40 w 81"/>
              <a:gd name="T43" fmla="*/ 11 h 43"/>
              <a:gd name="T44" fmla="*/ 39 w 81"/>
              <a:gd name="T45" fmla="*/ 13 h 43"/>
              <a:gd name="T46" fmla="*/ 38 w 81"/>
              <a:gd name="T47" fmla="*/ 14 h 43"/>
              <a:gd name="T48" fmla="*/ 35 w 81"/>
              <a:gd name="T49" fmla="*/ 18 h 43"/>
              <a:gd name="T50" fmla="*/ 32 w 81"/>
              <a:gd name="T51" fmla="*/ 15 h 43"/>
              <a:gd name="T52" fmla="*/ 32 w 81"/>
              <a:gd name="T53" fmla="*/ 17 h 43"/>
              <a:gd name="T54" fmla="*/ 30 w 81"/>
              <a:gd name="T55" fmla="*/ 19 h 43"/>
              <a:gd name="T56" fmla="*/ 29 w 81"/>
              <a:gd name="T57" fmla="*/ 21 h 43"/>
              <a:gd name="T58" fmla="*/ 25 w 81"/>
              <a:gd name="T59" fmla="*/ 20 h 43"/>
              <a:gd name="T60" fmla="*/ 24 w 81"/>
              <a:gd name="T61" fmla="*/ 22 h 43"/>
              <a:gd name="T62" fmla="*/ 20 w 81"/>
              <a:gd name="T63" fmla="*/ 21 h 43"/>
              <a:gd name="T64" fmla="*/ 17 w 81"/>
              <a:gd name="T65" fmla="*/ 22 h 43"/>
              <a:gd name="T66" fmla="*/ 15 w 81"/>
              <a:gd name="T67" fmla="*/ 21 h 43"/>
              <a:gd name="T68" fmla="*/ 14 w 81"/>
              <a:gd name="T69" fmla="*/ 23 h 43"/>
              <a:gd name="T70" fmla="*/ 13 w 81"/>
              <a:gd name="T71" fmla="*/ 26 h 43"/>
              <a:gd name="T72" fmla="*/ 9 w 81"/>
              <a:gd name="T73" fmla="*/ 30 h 43"/>
              <a:gd name="T74" fmla="*/ 9 w 81"/>
              <a:gd name="T75" fmla="*/ 34 h 43"/>
              <a:gd name="T76" fmla="*/ 5 w 81"/>
              <a:gd name="T77" fmla="*/ 33 h 43"/>
              <a:gd name="T78" fmla="*/ 2 w 81"/>
              <a:gd name="T79" fmla="*/ 36 h 43"/>
              <a:gd name="T80" fmla="*/ 2 w 81"/>
              <a:gd name="T81" fmla="*/ 36 h 43"/>
              <a:gd name="T82" fmla="*/ 2 w 81"/>
              <a:gd name="T83" fmla="*/ 39 h 43"/>
              <a:gd name="T84" fmla="*/ 2 w 81"/>
              <a:gd name="T85" fmla="*/ 40 h 43"/>
              <a:gd name="T86" fmla="*/ 0 w 81"/>
              <a:gd name="T87" fmla="*/ 43 h 43"/>
              <a:gd name="T88" fmla="*/ 14 w 81"/>
              <a:gd name="T89" fmla="*/ 42 h 43"/>
              <a:gd name="T90" fmla="*/ 14 w 81"/>
              <a:gd name="T91" fmla="*/ 40 h 43"/>
              <a:gd name="T92" fmla="*/ 16 w 81"/>
              <a:gd name="T93" fmla="*/ 39 h 43"/>
              <a:gd name="T94" fmla="*/ 24 w 81"/>
              <a:gd name="T95" fmla="*/ 38 h 43"/>
              <a:gd name="T96" fmla="*/ 36 w 81"/>
              <a:gd name="T97" fmla="*/ 37 h 43"/>
              <a:gd name="T98" fmla="*/ 55 w 81"/>
              <a:gd name="T99" fmla="*/ 36 h 43"/>
              <a:gd name="T100" fmla="*/ 60 w 81"/>
              <a:gd name="T101" fmla="*/ 35 h 43"/>
              <a:gd name="T102" fmla="*/ 67 w 81"/>
              <a:gd name="T103" fmla="*/ 33 h 43"/>
              <a:gd name="T104" fmla="*/ 69 w 81"/>
              <a:gd name="T105" fmla="*/ 32 h 43"/>
              <a:gd name="T106" fmla="*/ 71 w 81"/>
              <a:gd name="T107" fmla="*/ 31 h 43"/>
              <a:gd name="T108" fmla="*/ 73 w 81"/>
              <a:gd name="T109" fmla="*/ 28 h 43"/>
              <a:gd name="T110" fmla="*/ 75 w 81"/>
              <a:gd name="T111" fmla="*/ 26 h 43"/>
              <a:gd name="T112" fmla="*/ 78 w 81"/>
              <a:gd name="T113" fmla="*/ 23 h 43"/>
              <a:gd name="T114" fmla="*/ 78 w 81"/>
              <a:gd name="T115" fmla="*/ 1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 h="43">
                <a:moveTo>
                  <a:pt x="78" y="17"/>
                </a:moveTo>
                <a:cubicBezTo>
                  <a:pt x="78" y="16"/>
                  <a:pt x="77" y="16"/>
                  <a:pt x="77" y="15"/>
                </a:cubicBezTo>
                <a:cubicBezTo>
                  <a:pt x="76" y="15"/>
                  <a:pt x="76" y="14"/>
                  <a:pt x="75" y="14"/>
                </a:cubicBezTo>
                <a:cubicBezTo>
                  <a:pt x="75" y="13"/>
                  <a:pt x="75" y="13"/>
                  <a:pt x="75" y="13"/>
                </a:cubicBezTo>
                <a:cubicBezTo>
                  <a:pt x="75" y="13"/>
                  <a:pt x="75" y="12"/>
                  <a:pt x="74" y="12"/>
                </a:cubicBezTo>
                <a:cubicBezTo>
                  <a:pt x="74" y="12"/>
                  <a:pt x="74" y="12"/>
                  <a:pt x="74" y="12"/>
                </a:cubicBezTo>
                <a:cubicBezTo>
                  <a:pt x="73" y="11"/>
                  <a:pt x="73" y="11"/>
                  <a:pt x="73" y="10"/>
                </a:cubicBezTo>
                <a:cubicBezTo>
                  <a:pt x="73" y="10"/>
                  <a:pt x="73" y="10"/>
                  <a:pt x="73" y="10"/>
                </a:cubicBezTo>
                <a:cubicBezTo>
                  <a:pt x="73" y="9"/>
                  <a:pt x="73" y="9"/>
                  <a:pt x="73" y="8"/>
                </a:cubicBezTo>
                <a:cubicBezTo>
                  <a:pt x="73" y="8"/>
                  <a:pt x="73" y="8"/>
                  <a:pt x="73" y="8"/>
                </a:cubicBezTo>
                <a:cubicBezTo>
                  <a:pt x="73" y="7"/>
                  <a:pt x="73" y="7"/>
                  <a:pt x="73" y="7"/>
                </a:cubicBezTo>
                <a:cubicBezTo>
                  <a:pt x="73" y="6"/>
                  <a:pt x="72" y="6"/>
                  <a:pt x="72" y="6"/>
                </a:cubicBezTo>
                <a:cubicBezTo>
                  <a:pt x="72" y="5"/>
                  <a:pt x="72" y="5"/>
                  <a:pt x="71" y="5"/>
                </a:cubicBezTo>
                <a:cubicBezTo>
                  <a:pt x="71" y="5"/>
                  <a:pt x="71" y="5"/>
                  <a:pt x="71" y="5"/>
                </a:cubicBezTo>
                <a:cubicBezTo>
                  <a:pt x="70" y="5"/>
                  <a:pt x="69" y="4"/>
                  <a:pt x="69" y="3"/>
                </a:cubicBezTo>
                <a:cubicBezTo>
                  <a:pt x="69" y="3"/>
                  <a:pt x="68" y="3"/>
                  <a:pt x="68" y="4"/>
                </a:cubicBezTo>
                <a:cubicBezTo>
                  <a:pt x="68" y="4"/>
                  <a:pt x="68" y="4"/>
                  <a:pt x="67" y="4"/>
                </a:cubicBezTo>
                <a:cubicBezTo>
                  <a:pt x="67" y="5"/>
                  <a:pt x="67" y="5"/>
                  <a:pt x="67" y="5"/>
                </a:cubicBezTo>
                <a:cubicBezTo>
                  <a:pt x="67" y="5"/>
                  <a:pt x="66" y="5"/>
                  <a:pt x="66" y="5"/>
                </a:cubicBezTo>
                <a:cubicBezTo>
                  <a:pt x="66" y="5"/>
                  <a:pt x="66" y="5"/>
                  <a:pt x="66" y="5"/>
                </a:cubicBezTo>
                <a:cubicBezTo>
                  <a:pt x="66" y="5"/>
                  <a:pt x="66" y="5"/>
                  <a:pt x="66" y="5"/>
                </a:cubicBezTo>
                <a:cubicBezTo>
                  <a:pt x="65" y="5"/>
                  <a:pt x="65" y="5"/>
                  <a:pt x="65" y="5"/>
                </a:cubicBezTo>
                <a:cubicBezTo>
                  <a:pt x="64" y="5"/>
                  <a:pt x="64" y="5"/>
                  <a:pt x="64" y="5"/>
                </a:cubicBezTo>
                <a:cubicBezTo>
                  <a:pt x="64" y="5"/>
                  <a:pt x="64" y="5"/>
                  <a:pt x="64" y="5"/>
                </a:cubicBezTo>
                <a:cubicBezTo>
                  <a:pt x="63" y="5"/>
                  <a:pt x="63" y="5"/>
                  <a:pt x="63" y="5"/>
                </a:cubicBezTo>
                <a:cubicBezTo>
                  <a:pt x="63" y="4"/>
                  <a:pt x="62" y="4"/>
                  <a:pt x="62" y="5"/>
                </a:cubicBezTo>
                <a:cubicBezTo>
                  <a:pt x="62" y="5"/>
                  <a:pt x="62" y="5"/>
                  <a:pt x="62" y="5"/>
                </a:cubicBezTo>
                <a:cubicBezTo>
                  <a:pt x="62" y="5"/>
                  <a:pt x="61" y="5"/>
                  <a:pt x="61" y="6"/>
                </a:cubicBezTo>
                <a:cubicBezTo>
                  <a:pt x="60" y="6"/>
                  <a:pt x="59" y="5"/>
                  <a:pt x="59" y="5"/>
                </a:cubicBezTo>
                <a:cubicBezTo>
                  <a:pt x="59" y="4"/>
                  <a:pt x="58" y="4"/>
                  <a:pt x="58" y="4"/>
                </a:cubicBezTo>
                <a:cubicBezTo>
                  <a:pt x="57" y="4"/>
                  <a:pt x="57" y="4"/>
                  <a:pt x="57" y="4"/>
                </a:cubicBezTo>
                <a:cubicBezTo>
                  <a:pt x="56" y="4"/>
                  <a:pt x="55" y="4"/>
                  <a:pt x="54" y="3"/>
                </a:cubicBezTo>
                <a:cubicBezTo>
                  <a:pt x="54" y="3"/>
                  <a:pt x="54" y="3"/>
                  <a:pt x="54" y="3"/>
                </a:cubicBezTo>
                <a:cubicBezTo>
                  <a:pt x="54" y="3"/>
                  <a:pt x="53" y="2"/>
                  <a:pt x="53" y="2"/>
                </a:cubicBezTo>
                <a:cubicBezTo>
                  <a:pt x="53" y="2"/>
                  <a:pt x="53" y="2"/>
                  <a:pt x="53" y="1"/>
                </a:cubicBezTo>
                <a:cubicBezTo>
                  <a:pt x="53" y="1"/>
                  <a:pt x="53" y="1"/>
                  <a:pt x="53" y="1"/>
                </a:cubicBezTo>
                <a:cubicBezTo>
                  <a:pt x="53" y="1"/>
                  <a:pt x="52" y="1"/>
                  <a:pt x="52" y="1"/>
                </a:cubicBezTo>
                <a:cubicBezTo>
                  <a:pt x="51" y="0"/>
                  <a:pt x="51" y="0"/>
                  <a:pt x="50" y="0"/>
                </a:cubicBezTo>
                <a:cubicBezTo>
                  <a:pt x="49" y="1"/>
                  <a:pt x="49" y="0"/>
                  <a:pt x="48" y="0"/>
                </a:cubicBezTo>
                <a:cubicBezTo>
                  <a:pt x="48" y="0"/>
                  <a:pt x="48" y="0"/>
                  <a:pt x="48" y="0"/>
                </a:cubicBezTo>
                <a:cubicBezTo>
                  <a:pt x="48" y="0"/>
                  <a:pt x="48" y="0"/>
                  <a:pt x="47" y="1"/>
                </a:cubicBezTo>
                <a:cubicBezTo>
                  <a:pt x="47" y="1"/>
                  <a:pt x="47" y="1"/>
                  <a:pt x="47" y="1"/>
                </a:cubicBezTo>
                <a:cubicBezTo>
                  <a:pt x="47" y="1"/>
                  <a:pt x="47" y="1"/>
                  <a:pt x="47" y="1"/>
                </a:cubicBezTo>
                <a:cubicBezTo>
                  <a:pt x="47" y="1"/>
                  <a:pt x="47" y="1"/>
                  <a:pt x="47" y="1"/>
                </a:cubicBezTo>
                <a:cubicBezTo>
                  <a:pt x="47" y="1"/>
                  <a:pt x="47" y="1"/>
                  <a:pt x="47" y="1"/>
                </a:cubicBezTo>
                <a:cubicBezTo>
                  <a:pt x="47" y="1"/>
                  <a:pt x="47" y="1"/>
                  <a:pt x="47" y="1"/>
                </a:cubicBezTo>
                <a:cubicBezTo>
                  <a:pt x="47" y="1"/>
                  <a:pt x="47" y="1"/>
                  <a:pt x="47" y="1"/>
                </a:cubicBezTo>
                <a:cubicBezTo>
                  <a:pt x="47" y="1"/>
                  <a:pt x="48" y="2"/>
                  <a:pt x="48" y="2"/>
                </a:cubicBezTo>
                <a:cubicBezTo>
                  <a:pt x="48" y="2"/>
                  <a:pt x="48" y="2"/>
                  <a:pt x="47" y="2"/>
                </a:cubicBezTo>
                <a:cubicBezTo>
                  <a:pt x="47" y="3"/>
                  <a:pt x="47" y="3"/>
                  <a:pt x="47" y="3"/>
                </a:cubicBezTo>
                <a:cubicBezTo>
                  <a:pt x="47" y="3"/>
                  <a:pt x="48" y="3"/>
                  <a:pt x="48" y="3"/>
                </a:cubicBezTo>
                <a:cubicBezTo>
                  <a:pt x="48" y="3"/>
                  <a:pt x="48" y="3"/>
                  <a:pt x="48" y="3"/>
                </a:cubicBezTo>
                <a:cubicBezTo>
                  <a:pt x="48" y="4"/>
                  <a:pt x="48" y="4"/>
                  <a:pt x="48" y="4"/>
                </a:cubicBezTo>
                <a:cubicBezTo>
                  <a:pt x="48" y="5"/>
                  <a:pt x="47" y="5"/>
                  <a:pt x="47" y="5"/>
                </a:cubicBezTo>
                <a:cubicBezTo>
                  <a:pt x="47" y="5"/>
                  <a:pt x="47" y="5"/>
                  <a:pt x="47" y="5"/>
                </a:cubicBezTo>
                <a:cubicBezTo>
                  <a:pt x="46" y="5"/>
                  <a:pt x="46" y="6"/>
                  <a:pt x="45" y="6"/>
                </a:cubicBezTo>
                <a:cubicBezTo>
                  <a:pt x="45" y="6"/>
                  <a:pt x="45" y="6"/>
                  <a:pt x="45" y="6"/>
                </a:cubicBezTo>
                <a:cubicBezTo>
                  <a:pt x="45" y="7"/>
                  <a:pt x="44" y="7"/>
                  <a:pt x="43" y="7"/>
                </a:cubicBezTo>
                <a:cubicBezTo>
                  <a:pt x="43" y="6"/>
                  <a:pt x="43" y="6"/>
                  <a:pt x="43" y="6"/>
                </a:cubicBezTo>
                <a:cubicBezTo>
                  <a:pt x="42" y="7"/>
                  <a:pt x="42" y="7"/>
                  <a:pt x="42" y="7"/>
                </a:cubicBezTo>
                <a:cubicBezTo>
                  <a:pt x="42" y="7"/>
                  <a:pt x="41" y="7"/>
                  <a:pt x="41" y="7"/>
                </a:cubicBezTo>
                <a:cubicBezTo>
                  <a:pt x="41" y="7"/>
                  <a:pt x="42" y="7"/>
                  <a:pt x="42" y="7"/>
                </a:cubicBezTo>
                <a:cubicBezTo>
                  <a:pt x="42" y="8"/>
                  <a:pt x="42" y="8"/>
                  <a:pt x="42" y="8"/>
                </a:cubicBezTo>
                <a:cubicBezTo>
                  <a:pt x="42" y="8"/>
                  <a:pt x="42" y="9"/>
                  <a:pt x="41" y="10"/>
                </a:cubicBezTo>
                <a:cubicBezTo>
                  <a:pt x="41" y="10"/>
                  <a:pt x="41" y="10"/>
                  <a:pt x="41" y="11"/>
                </a:cubicBezTo>
                <a:cubicBezTo>
                  <a:pt x="40" y="11"/>
                  <a:pt x="40" y="11"/>
                  <a:pt x="40" y="11"/>
                </a:cubicBezTo>
                <a:cubicBezTo>
                  <a:pt x="40" y="11"/>
                  <a:pt x="40" y="11"/>
                  <a:pt x="40" y="11"/>
                </a:cubicBezTo>
                <a:cubicBezTo>
                  <a:pt x="40" y="12"/>
                  <a:pt x="40" y="13"/>
                  <a:pt x="39" y="13"/>
                </a:cubicBezTo>
                <a:cubicBezTo>
                  <a:pt x="39" y="13"/>
                  <a:pt x="39" y="13"/>
                  <a:pt x="39" y="13"/>
                </a:cubicBezTo>
                <a:cubicBezTo>
                  <a:pt x="39" y="14"/>
                  <a:pt x="39" y="14"/>
                  <a:pt x="38" y="14"/>
                </a:cubicBezTo>
                <a:cubicBezTo>
                  <a:pt x="38" y="14"/>
                  <a:pt x="38" y="14"/>
                  <a:pt x="38" y="14"/>
                </a:cubicBezTo>
                <a:cubicBezTo>
                  <a:pt x="38" y="14"/>
                  <a:pt x="38" y="14"/>
                  <a:pt x="38" y="14"/>
                </a:cubicBezTo>
                <a:cubicBezTo>
                  <a:pt x="37" y="14"/>
                  <a:pt x="37" y="15"/>
                  <a:pt x="37" y="15"/>
                </a:cubicBezTo>
                <a:cubicBezTo>
                  <a:pt x="37" y="16"/>
                  <a:pt x="37" y="17"/>
                  <a:pt x="37" y="18"/>
                </a:cubicBezTo>
                <a:cubicBezTo>
                  <a:pt x="36" y="18"/>
                  <a:pt x="36" y="18"/>
                  <a:pt x="35" y="18"/>
                </a:cubicBezTo>
                <a:cubicBezTo>
                  <a:pt x="34" y="18"/>
                  <a:pt x="33" y="17"/>
                  <a:pt x="33" y="16"/>
                </a:cubicBezTo>
                <a:cubicBezTo>
                  <a:pt x="33" y="16"/>
                  <a:pt x="32" y="15"/>
                  <a:pt x="32" y="15"/>
                </a:cubicBezTo>
                <a:cubicBezTo>
                  <a:pt x="32" y="15"/>
                  <a:pt x="32" y="15"/>
                  <a:pt x="32" y="15"/>
                </a:cubicBezTo>
                <a:cubicBezTo>
                  <a:pt x="32" y="15"/>
                  <a:pt x="32" y="15"/>
                  <a:pt x="32" y="15"/>
                </a:cubicBezTo>
                <a:cubicBezTo>
                  <a:pt x="32" y="16"/>
                  <a:pt x="32" y="16"/>
                  <a:pt x="32" y="16"/>
                </a:cubicBezTo>
                <a:cubicBezTo>
                  <a:pt x="32" y="16"/>
                  <a:pt x="32" y="17"/>
                  <a:pt x="32" y="17"/>
                </a:cubicBezTo>
                <a:cubicBezTo>
                  <a:pt x="31" y="17"/>
                  <a:pt x="31" y="17"/>
                  <a:pt x="30" y="18"/>
                </a:cubicBezTo>
                <a:cubicBezTo>
                  <a:pt x="30" y="18"/>
                  <a:pt x="30" y="18"/>
                  <a:pt x="30" y="18"/>
                </a:cubicBezTo>
                <a:cubicBezTo>
                  <a:pt x="30" y="19"/>
                  <a:pt x="31" y="19"/>
                  <a:pt x="30" y="19"/>
                </a:cubicBezTo>
                <a:cubicBezTo>
                  <a:pt x="30" y="19"/>
                  <a:pt x="30" y="20"/>
                  <a:pt x="30" y="20"/>
                </a:cubicBezTo>
                <a:cubicBezTo>
                  <a:pt x="30" y="20"/>
                  <a:pt x="30" y="21"/>
                  <a:pt x="30" y="21"/>
                </a:cubicBezTo>
                <a:cubicBezTo>
                  <a:pt x="30" y="21"/>
                  <a:pt x="29" y="21"/>
                  <a:pt x="29" y="21"/>
                </a:cubicBezTo>
                <a:cubicBezTo>
                  <a:pt x="29" y="21"/>
                  <a:pt x="28" y="21"/>
                  <a:pt x="28" y="20"/>
                </a:cubicBezTo>
                <a:cubicBezTo>
                  <a:pt x="28" y="20"/>
                  <a:pt x="27" y="20"/>
                  <a:pt x="26" y="19"/>
                </a:cubicBezTo>
                <a:cubicBezTo>
                  <a:pt x="26" y="19"/>
                  <a:pt x="26" y="20"/>
                  <a:pt x="25" y="20"/>
                </a:cubicBezTo>
                <a:cubicBezTo>
                  <a:pt x="25" y="20"/>
                  <a:pt x="25" y="21"/>
                  <a:pt x="25" y="21"/>
                </a:cubicBezTo>
                <a:cubicBezTo>
                  <a:pt x="25" y="22"/>
                  <a:pt x="24" y="22"/>
                  <a:pt x="24" y="22"/>
                </a:cubicBezTo>
                <a:cubicBezTo>
                  <a:pt x="24" y="23"/>
                  <a:pt x="24" y="23"/>
                  <a:pt x="24" y="22"/>
                </a:cubicBezTo>
                <a:cubicBezTo>
                  <a:pt x="23" y="22"/>
                  <a:pt x="22" y="21"/>
                  <a:pt x="21" y="21"/>
                </a:cubicBezTo>
                <a:cubicBezTo>
                  <a:pt x="21" y="21"/>
                  <a:pt x="21" y="21"/>
                  <a:pt x="21" y="21"/>
                </a:cubicBezTo>
                <a:cubicBezTo>
                  <a:pt x="20" y="21"/>
                  <a:pt x="20" y="21"/>
                  <a:pt x="20" y="21"/>
                </a:cubicBezTo>
                <a:cubicBezTo>
                  <a:pt x="20" y="21"/>
                  <a:pt x="19" y="21"/>
                  <a:pt x="19" y="22"/>
                </a:cubicBezTo>
                <a:cubicBezTo>
                  <a:pt x="18" y="22"/>
                  <a:pt x="18" y="23"/>
                  <a:pt x="17" y="23"/>
                </a:cubicBezTo>
                <a:cubicBezTo>
                  <a:pt x="17" y="23"/>
                  <a:pt x="17" y="22"/>
                  <a:pt x="17" y="22"/>
                </a:cubicBezTo>
                <a:cubicBezTo>
                  <a:pt x="17" y="22"/>
                  <a:pt x="17" y="22"/>
                  <a:pt x="16" y="22"/>
                </a:cubicBezTo>
                <a:cubicBezTo>
                  <a:pt x="16" y="21"/>
                  <a:pt x="15" y="21"/>
                  <a:pt x="15" y="21"/>
                </a:cubicBezTo>
                <a:cubicBezTo>
                  <a:pt x="15" y="21"/>
                  <a:pt x="15" y="21"/>
                  <a:pt x="15" y="21"/>
                </a:cubicBezTo>
                <a:cubicBezTo>
                  <a:pt x="15" y="22"/>
                  <a:pt x="15" y="22"/>
                  <a:pt x="15" y="23"/>
                </a:cubicBezTo>
                <a:cubicBezTo>
                  <a:pt x="15" y="23"/>
                  <a:pt x="14" y="23"/>
                  <a:pt x="14" y="23"/>
                </a:cubicBezTo>
                <a:cubicBezTo>
                  <a:pt x="14" y="23"/>
                  <a:pt x="14" y="23"/>
                  <a:pt x="14" y="23"/>
                </a:cubicBezTo>
                <a:cubicBezTo>
                  <a:pt x="13" y="24"/>
                  <a:pt x="13" y="24"/>
                  <a:pt x="13" y="25"/>
                </a:cubicBezTo>
                <a:cubicBezTo>
                  <a:pt x="13" y="25"/>
                  <a:pt x="13" y="25"/>
                  <a:pt x="13" y="26"/>
                </a:cubicBezTo>
                <a:cubicBezTo>
                  <a:pt x="13" y="26"/>
                  <a:pt x="13" y="26"/>
                  <a:pt x="13" y="26"/>
                </a:cubicBezTo>
                <a:cubicBezTo>
                  <a:pt x="13" y="27"/>
                  <a:pt x="14" y="27"/>
                  <a:pt x="13" y="27"/>
                </a:cubicBezTo>
                <a:cubicBezTo>
                  <a:pt x="13" y="28"/>
                  <a:pt x="13" y="28"/>
                  <a:pt x="12" y="28"/>
                </a:cubicBezTo>
                <a:cubicBezTo>
                  <a:pt x="11" y="29"/>
                  <a:pt x="9" y="29"/>
                  <a:pt x="9" y="30"/>
                </a:cubicBezTo>
                <a:cubicBezTo>
                  <a:pt x="9" y="30"/>
                  <a:pt x="9" y="30"/>
                  <a:pt x="9" y="31"/>
                </a:cubicBezTo>
                <a:cubicBezTo>
                  <a:pt x="10" y="32"/>
                  <a:pt x="10" y="32"/>
                  <a:pt x="10" y="32"/>
                </a:cubicBezTo>
                <a:cubicBezTo>
                  <a:pt x="10" y="33"/>
                  <a:pt x="10" y="34"/>
                  <a:pt x="9" y="34"/>
                </a:cubicBezTo>
                <a:cubicBezTo>
                  <a:pt x="9" y="35"/>
                  <a:pt x="9" y="35"/>
                  <a:pt x="8" y="34"/>
                </a:cubicBezTo>
                <a:cubicBezTo>
                  <a:pt x="7" y="34"/>
                  <a:pt x="7" y="34"/>
                  <a:pt x="6" y="34"/>
                </a:cubicBezTo>
                <a:cubicBezTo>
                  <a:pt x="6" y="33"/>
                  <a:pt x="5" y="33"/>
                  <a:pt x="5" y="33"/>
                </a:cubicBezTo>
                <a:cubicBezTo>
                  <a:pt x="4" y="33"/>
                  <a:pt x="3" y="33"/>
                  <a:pt x="3" y="33"/>
                </a:cubicBezTo>
                <a:cubicBezTo>
                  <a:pt x="2" y="34"/>
                  <a:pt x="2" y="35"/>
                  <a:pt x="2" y="35"/>
                </a:cubicBezTo>
                <a:cubicBezTo>
                  <a:pt x="2" y="35"/>
                  <a:pt x="2" y="35"/>
                  <a:pt x="2" y="36"/>
                </a:cubicBezTo>
                <a:cubicBezTo>
                  <a:pt x="2" y="36"/>
                  <a:pt x="2" y="36"/>
                  <a:pt x="2" y="36"/>
                </a:cubicBezTo>
                <a:cubicBezTo>
                  <a:pt x="2" y="36"/>
                  <a:pt x="2" y="36"/>
                  <a:pt x="2" y="36"/>
                </a:cubicBezTo>
                <a:cubicBezTo>
                  <a:pt x="2" y="36"/>
                  <a:pt x="2" y="36"/>
                  <a:pt x="2" y="36"/>
                </a:cubicBezTo>
                <a:cubicBezTo>
                  <a:pt x="2" y="36"/>
                  <a:pt x="2" y="36"/>
                  <a:pt x="2" y="36"/>
                </a:cubicBezTo>
                <a:cubicBezTo>
                  <a:pt x="2" y="36"/>
                  <a:pt x="2" y="36"/>
                  <a:pt x="2" y="36"/>
                </a:cubicBezTo>
                <a:cubicBezTo>
                  <a:pt x="2" y="37"/>
                  <a:pt x="3" y="39"/>
                  <a:pt x="2" y="39"/>
                </a:cubicBezTo>
                <a:cubicBezTo>
                  <a:pt x="2" y="40"/>
                  <a:pt x="2" y="40"/>
                  <a:pt x="2" y="40"/>
                </a:cubicBezTo>
                <a:cubicBezTo>
                  <a:pt x="2" y="40"/>
                  <a:pt x="2" y="40"/>
                  <a:pt x="2" y="40"/>
                </a:cubicBezTo>
                <a:cubicBezTo>
                  <a:pt x="2" y="40"/>
                  <a:pt x="2" y="40"/>
                  <a:pt x="2" y="40"/>
                </a:cubicBezTo>
                <a:cubicBezTo>
                  <a:pt x="2" y="41"/>
                  <a:pt x="2" y="41"/>
                  <a:pt x="2" y="41"/>
                </a:cubicBezTo>
                <a:cubicBezTo>
                  <a:pt x="2" y="41"/>
                  <a:pt x="0" y="42"/>
                  <a:pt x="0" y="42"/>
                </a:cubicBezTo>
                <a:cubicBezTo>
                  <a:pt x="0" y="42"/>
                  <a:pt x="0" y="42"/>
                  <a:pt x="0" y="43"/>
                </a:cubicBezTo>
                <a:cubicBezTo>
                  <a:pt x="3" y="43"/>
                  <a:pt x="6" y="42"/>
                  <a:pt x="9" y="42"/>
                </a:cubicBezTo>
                <a:cubicBezTo>
                  <a:pt x="13" y="42"/>
                  <a:pt x="13" y="42"/>
                  <a:pt x="13" y="42"/>
                </a:cubicBezTo>
                <a:cubicBezTo>
                  <a:pt x="14" y="42"/>
                  <a:pt x="14" y="42"/>
                  <a:pt x="14" y="42"/>
                </a:cubicBezTo>
                <a:cubicBezTo>
                  <a:pt x="14" y="42"/>
                  <a:pt x="14" y="42"/>
                  <a:pt x="15" y="42"/>
                </a:cubicBezTo>
                <a:cubicBezTo>
                  <a:pt x="15" y="42"/>
                  <a:pt x="15" y="41"/>
                  <a:pt x="15" y="41"/>
                </a:cubicBezTo>
                <a:cubicBezTo>
                  <a:pt x="15" y="41"/>
                  <a:pt x="14" y="40"/>
                  <a:pt x="14" y="40"/>
                </a:cubicBezTo>
                <a:cubicBezTo>
                  <a:pt x="14" y="40"/>
                  <a:pt x="14" y="39"/>
                  <a:pt x="14" y="39"/>
                </a:cubicBezTo>
                <a:cubicBezTo>
                  <a:pt x="14" y="39"/>
                  <a:pt x="14" y="39"/>
                  <a:pt x="14" y="39"/>
                </a:cubicBezTo>
                <a:cubicBezTo>
                  <a:pt x="14" y="38"/>
                  <a:pt x="15" y="38"/>
                  <a:pt x="16" y="39"/>
                </a:cubicBezTo>
                <a:cubicBezTo>
                  <a:pt x="17" y="39"/>
                  <a:pt x="18" y="39"/>
                  <a:pt x="19" y="39"/>
                </a:cubicBezTo>
                <a:cubicBezTo>
                  <a:pt x="20" y="39"/>
                  <a:pt x="21" y="39"/>
                  <a:pt x="22" y="39"/>
                </a:cubicBezTo>
                <a:cubicBezTo>
                  <a:pt x="22" y="39"/>
                  <a:pt x="23" y="38"/>
                  <a:pt x="24" y="38"/>
                </a:cubicBezTo>
                <a:cubicBezTo>
                  <a:pt x="25" y="38"/>
                  <a:pt x="26" y="38"/>
                  <a:pt x="27" y="38"/>
                </a:cubicBezTo>
                <a:cubicBezTo>
                  <a:pt x="29" y="38"/>
                  <a:pt x="32" y="37"/>
                  <a:pt x="34" y="37"/>
                </a:cubicBezTo>
                <a:cubicBezTo>
                  <a:pt x="34" y="37"/>
                  <a:pt x="35" y="37"/>
                  <a:pt x="36" y="37"/>
                </a:cubicBezTo>
                <a:cubicBezTo>
                  <a:pt x="39" y="37"/>
                  <a:pt x="41" y="37"/>
                  <a:pt x="44" y="37"/>
                </a:cubicBezTo>
                <a:cubicBezTo>
                  <a:pt x="46" y="36"/>
                  <a:pt x="49" y="36"/>
                  <a:pt x="51" y="36"/>
                </a:cubicBezTo>
                <a:cubicBezTo>
                  <a:pt x="52" y="36"/>
                  <a:pt x="53" y="36"/>
                  <a:pt x="55" y="36"/>
                </a:cubicBezTo>
                <a:cubicBezTo>
                  <a:pt x="55" y="35"/>
                  <a:pt x="56" y="35"/>
                  <a:pt x="57" y="35"/>
                </a:cubicBezTo>
                <a:cubicBezTo>
                  <a:pt x="58" y="35"/>
                  <a:pt x="59" y="35"/>
                  <a:pt x="60" y="35"/>
                </a:cubicBezTo>
                <a:cubicBezTo>
                  <a:pt x="60" y="35"/>
                  <a:pt x="60" y="35"/>
                  <a:pt x="60" y="35"/>
                </a:cubicBezTo>
                <a:cubicBezTo>
                  <a:pt x="62" y="35"/>
                  <a:pt x="64" y="35"/>
                  <a:pt x="65" y="34"/>
                </a:cubicBezTo>
                <a:cubicBezTo>
                  <a:pt x="65" y="34"/>
                  <a:pt x="66" y="33"/>
                  <a:pt x="66" y="33"/>
                </a:cubicBezTo>
                <a:cubicBezTo>
                  <a:pt x="67" y="33"/>
                  <a:pt x="67" y="33"/>
                  <a:pt x="67" y="33"/>
                </a:cubicBezTo>
                <a:cubicBezTo>
                  <a:pt x="67" y="33"/>
                  <a:pt x="67" y="33"/>
                  <a:pt x="68" y="33"/>
                </a:cubicBezTo>
                <a:cubicBezTo>
                  <a:pt x="68" y="33"/>
                  <a:pt x="68" y="32"/>
                  <a:pt x="68" y="32"/>
                </a:cubicBezTo>
                <a:cubicBezTo>
                  <a:pt x="69" y="32"/>
                  <a:pt x="69" y="32"/>
                  <a:pt x="69" y="32"/>
                </a:cubicBezTo>
                <a:cubicBezTo>
                  <a:pt x="69" y="32"/>
                  <a:pt x="70" y="32"/>
                  <a:pt x="70" y="32"/>
                </a:cubicBezTo>
                <a:cubicBezTo>
                  <a:pt x="70" y="32"/>
                  <a:pt x="70" y="31"/>
                  <a:pt x="70" y="31"/>
                </a:cubicBezTo>
                <a:cubicBezTo>
                  <a:pt x="70" y="31"/>
                  <a:pt x="70" y="31"/>
                  <a:pt x="71" y="31"/>
                </a:cubicBezTo>
                <a:cubicBezTo>
                  <a:pt x="71" y="31"/>
                  <a:pt x="71" y="30"/>
                  <a:pt x="71" y="30"/>
                </a:cubicBezTo>
                <a:cubicBezTo>
                  <a:pt x="71" y="30"/>
                  <a:pt x="72" y="29"/>
                  <a:pt x="72" y="29"/>
                </a:cubicBezTo>
                <a:cubicBezTo>
                  <a:pt x="73" y="29"/>
                  <a:pt x="73" y="29"/>
                  <a:pt x="73" y="28"/>
                </a:cubicBezTo>
                <a:cubicBezTo>
                  <a:pt x="73" y="27"/>
                  <a:pt x="73" y="27"/>
                  <a:pt x="74" y="27"/>
                </a:cubicBezTo>
                <a:cubicBezTo>
                  <a:pt x="74" y="27"/>
                  <a:pt x="74" y="27"/>
                  <a:pt x="74" y="27"/>
                </a:cubicBezTo>
                <a:cubicBezTo>
                  <a:pt x="74" y="27"/>
                  <a:pt x="75" y="26"/>
                  <a:pt x="75" y="26"/>
                </a:cubicBezTo>
                <a:cubicBezTo>
                  <a:pt x="75" y="25"/>
                  <a:pt x="75" y="25"/>
                  <a:pt x="75" y="24"/>
                </a:cubicBezTo>
                <a:cubicBezTo>
                  <a:pt x="76" y="24"/>
                  <a:pt x="76" y="24"/>
                  <a:pt x="76" y="24"/>
                </a:cubicBezTo>
                <a:cubicBezTo>
                  <a:pt x="77" y="23"/>
                  <a:pt x="77" y="23"/>
                  <a:pt x="78" y="23"/>
                </a:cubicBezTo>
                <a:cubicBezTo>
                  <a:pt x="79" y="22"/>
                  <a:pt x="79" y="21"/>
                  <a:pt x="80" y="20"/>
                </a:cubicBezTo>
                <a:cubicBezTo>
                  <a:pt x="81" y="20"/>
                  <a:pt x="81" y="19"/>
                  <a:pt x="81" y="19"/>
                </a:cubicBezTo>
                <a:cubicBezTo>
                  <a:pt x="80" y="18"/>
                  <a:pt x="79" y="18"/>
                  <a:pt x="78" y="17"/>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KS outline"/>
          <p:cNvSpPr>
            <a:spLocks/>
          </p:cNvSpPr>
          <p:nvPr/>
        </p:nvSpPr>
        <p:spPr bwMode="auto">
          <a:xfrm>
            <a:off x="5126038" y="3387725"/>
            <a:ext cx="946150" cy="496888"/>
          </a:xfrm>
          <a:custGeom>
            <a:avLst/>
            <a:gdLst>
              <a:gd name="T0" fmla="*/ 1 w 84"/>
              <a:gd name="T1" fmla="*/ 15 h 44"/>
              <a:gd name="T2" fmla="*/ 1 w 84"/>
              <a:gd name="T3" fmla="*/ 20 h 44"/>
              <a:gd name="T4" fmla="*/ 0 w 84"/>
              <a:gd name="T5" fmla="*/ 28 h 44"/>
              <a:gd name="T6" fmla="*/ 0 w 84"/>
              <a:gd name="T7" fmla="*/ 31 h 44"/>
              <a:gd name="T8" fmla="*/ 0 w 84"/>
              <a:gd name="T9" fmla="*/ 35 h 44"/>
              <a:gd name="T10" fmla="*/ 0 w 84"/>
              <a:gd name="T11" fmla="*/ 41 h 44"/>
              <a:gd name="T12" fmla="*/ 0 w 84"/>
              <a:gd name="T13" fmla="*/ 43 h 44"/>
              <a:gd name="T14" fmla="*/ 79 w 84"/>
              <a:gd name="T15" fmla="*/ 44 h 44"/>
              <a:gd name="T16" fmla="*/ 84 w 84"/>
              <a:gd name="T17" fmla="*/ 44 h 44"/>
              <a:gd name="T18" fmla="*/ 83 w 84"/>
              <a:gd name="T19" fmla="*/ 22 h 44"/>
              <a:gd name="T20" fmla="*/ 83 w 84"/>
              <a:gd name="T21" fmla="*/ 17 h 44"/>
              <a:gd name="T22" fmla="*/ 83 w 84"/>
              <a:gd name="T23" fmla="*/ 17 h 44"/>
              <a:gd name="T24" fmla="*/ 83 w 84"/>
              <a:gd name="T25" fmla="*/ 16 h 44"/>
              <a:gd name="T26" fmla="*/ 82 w 84"/>
              <a:gd name="T27" fmla="*/ 13 h 44"/>
              <a:gd name="T28" fmla="*/ 81 w 84"/>
              <a:gd name="T29" fmla="*/ 11 h 44"/>
              <a:gd name="T30" fmla="*/ 80 w 84"/>
              <a:gd name="T31" fmla="*/ 11 h 44"/>
              <a:gd name="T32" fmla="*/ 80 w 84"/>
              <a:gd name="T33" fmla="*/ 10 h 44"/>
              <a:gd name="T34" fmla="*/ 80 w 84"/>
              <a:gd name="T35" fmla="*/ 9 h 44"/>
              <a:gd name="T36" fmla="*/ 79 w 84"/>
              <a:gd name="T37" fmla="*/ 9 h 44"/>
              <a:gd name="T38" fmla="*/ 79 w 84"/>
              <a:gd name="T39" fmla="*/ 9 h 44"/>
              <a:gd name="T40" fmla="*/ 78 w 84"/>
              <a:gd name="T41" fmla="*/ 7 h 44"/>
              <a:gd name="T42" fmla="*/ 78 w 84"/>
              <a:gd name="T43" fmla="*/ 6 h 44"/>
              <a:gd name="T44" fmla="*/ 79 w 84"/>
              <a:gd name="T45" fmla="*/ 5 h 44"/>
              <a:gd name="T46" fmla="*/ 79 w 84"/>
              <a:gd name="T47" fmla="*/ 5 h 44"/>
              <a:gd name="T48" fmla="*/ 79 w 84"/>
              <a:gd name="T49" fmla="*/ 4 h 44"/>
              <a:gd name="T50" fmla="*/ 80 w 84"/>
              <a:gd name="T51" fmla="*/ 4 h 44"/>
              <a:gd name="T52" fmla="*/ 80 w 84"/>
              <a:gd name="T53" fmla="*/ 4 h 44"/>
              <a:gd name="T54" fmla="*/ 79 w 84"/>
              <a:gd name="T55" fmla="*/ 2 h 44"/>
              <a:gd name="T56" fmla="*/ 79 w 84"/>
              <a:gd name="T57" fmla="*/ 2 h 44"/>
              <a:gd name="T58" fmla="*/ 77 w 84"/>
              <a:gd name="T59" fmla="*/ 2 h 44"/>
              <a:gd name="T60" fmla="*/ 76 w 84"/>
              <a:gd name="T61" fmla="*/ 2 h 44"/>
              <a:gd name="T62" fmla="*/ 75 w 84"/>
              <a:gd name="T63" fmla="*/ 1 h 44"/>
              <a:gd name="T64" fmla="*/ 9 w 84"/>
              <a:gd name="T65" fmla="*/ 0 h 44"/>
              <a:gd name="T66" fmla="*/ 7 w 84"/>
              <a:gd name="T67" fmla="*/ 0 h 44"/>
              <a:gd name="T68" fmla="*/ 2 w 84"/>
              <a:gd name="T69" fmla="*/ 0 h 44"/>
              <a:gd name="T70" fmla="*/ 1 w 84"/>
              <a:gd name="T71" fmla="*/ 10 h 44"/>
              <a:gd name="T72" fmla="*/ 1 w 84"/>
              <a:gd name="T73" fmla="*/ 1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44">
                <a:moveTo>
                  <a:pt x="1" y="15"/>
                </a:moveTo>
                <a:cubicBezTo>
                  <a:pt x="1" y="17"/>
                  <a:pt x="1" y="18"/>
                  <a:pt x="1" y="20"/>
                </a:cubicBezTo>
                <a:cubicBezTo>
                  <a:pt x="1" y="23"/>
                  <a:pt x="1" y="25"/>
                  <a:pt x="0" y="28"/>
                </a:cubicBezTo>
                <a:cubicBezTo>
                  <a:pt x="0" y="29"/>
                  <a:pt x="0" y="30"/>
                  <a:pt x="0" y="31"/>
                </a:cubicBezTo>
                <a:cubicBezTo>
                  <a:pt x="0" y="32"/>
                  <a:pt x="0" y="34"/>
                  <a:pt x="0" y="35"/>
                </a:cubicBezTo>
                <a:cubicBezTo>
                  <a:pt x="0" y="37"/>
                  <a:pt x="0" y="39"/>
                  <a:pt x="0" y="41"/>
                </a:cubicBezTo>
                <a:cubicBezTo>
                  <a:pt x="0" y="42"/>
                  <a:pt x="0" y="42"/>
                  <a:pt x="0" y="43"/>
                </a:cubicBezTo>
                <a:cubicBezTo>
                  <a:pt x="37" y="44"/>
                  <a:pt x="66" y="44"/>
                  <a:pt x="79" y="44"/>
                </a:cubicBezTo>
                <a:cubicBezTo>
                  <a:pt x="81" y="44"/>
                  <a:pt x="83" y="44"/>
                  <a:pt x="84" y="44"/>
                </a:cubicBezTo>
                <a:cubicBezTo>
                  <a:pt x="84" y="37"/>
                  <a:pt x="84" y="29"/>
                  <a:pt x="83" y="22"/>
                </a:cubicBezTo>
                <a:cubicBezTo>
                  <a:pt x="83" y="21"/>
                  <a:pt x="83" y="19"/>
                  <a:pt x="83" y="17"/>
                </a:cubicBezTo>
                <a:cubicBezTo>
                  <a:pt x="83" y="17"/>
                  <a:pt x="83" y="17"/>
                  <a:pt x="83" y="17"/>
                </a:cubicBezTo>
                <a:cubicBezTo>
                  <a:pt x="83" y="16"/>
                  <a:pt x="83" y="16"/>
                  <a:pt x="83" y="16"/>
                </a:cubicBezTo>
                <a:cubicBezTo>
                  <a:pt x="83" y="14"/>
                  <a:pt x="83" y="13"/>
                  <a:pt x="82" y="13"/>
                </a:cubicBezTo>
                <a:cubicBezTo>
                  <a:pt x="81" y="12"/>
                  <a:pt x="81" y="12"/>
                  <a:pt x="81" y="11"/>
                </a:cubicBezTo>
                <a:cubicBezTo>
                  <a:pt x="80" y="11"/>
                  <a:pt x="80" y="11"/>
                  <a:pt x="80" y="11"/>
                </a:cubicBezTo>
                <a:cubicBezTo>
                  <a:pt x="80" y="10"/>
                  <a:pt x="80" y="10"/>
                  <a:pt x="80" y="10"/>
                </a:cubicBezTo>
                <a:cubicBezTo>
                  <a:pt x="80" y="10"/>
                  <a:pt x="80" y="10"/>
                  <a:pt x="80" y="9"/>
                </a:cubicBezTo>
                <a:cubicBezTo>
                  <a:pt x="80" y="9"/>
                  <a:pt x="79" y="9"/>
                  <a:pt x="79" y="9"/>
                </a:cubicBezTo>
                <a:cubicBezTo>
                  <a:pt x="79" y="9"/>
                  <a:pt x="79" y="9"/>
                  <a:pt x="79" y="9"/>
                </a:cubicBezTo>
                <a:cubicBezTo>
                  <a:pt x="79" y="9"/>
                  <a:pt x="78" y="8"/>
                  <a:pt x="78" y="7"/>
                </a:cubicBezTo>
                <a:cubicBezTo>
                  <a:pt x="77" y="6"/>
                  <a:pt x="78" y="6"/>
                  <a:pt x="78" y="6"/>
                </a:cubicBezTo>
                <a:cubicBezTo>
                  <a:pt x="78" y="5"/>
                  <a:pt x="78" y="5"/>
                  <a:pt x="79" y="5"/>
                </a:cubicBezTo>
                <a:cubicBezTo>
                  <a:pt x="79" y="5"/>
                  <a:pt x="79" y="5"/>
                  <a:pt x="79" y="5"/>
                </a:cubicBezTo>
                <a:cubicBezTo>
                  <a:pt x="79" y="4"/>
                  <a:pt x="79" y="4"/>
                  <a:pt x="79" y="4"/>
                </a:cubicBezTo>
                <a:cubicBezTo>
                  <a:pt x="80" y="4"/>
                  <a:pt x="80" y="4"/>
                  <a:pt x="80" y="4"/>
                </a:cubicBezTo>
                <a:cubicBezTo>
                  <a:pt x="80" y="4"/>
                  <a:pt x="80" y="4"/>
                  <a:pt x="80" y="4"/>
                </a:cubicBezTo>
                <a:cubicBezTo>
                  <a:pt x="80" y="4"/>
                  <a:pt x="80" y="2"/>
                  <a:pt x="79" y="2"/>
                </a:cubicBezTo>
                <a:cubicBezTo>
                  <a:pt x="79" y="2"/>
                  <a:pt x="79" y="2"/>
                  <a:pt x="79" y="2"/>
                </a:cubicBezTo>
                <a:cubicBezTo>
                  <a:pt x="78" y="3"/>
                  <a:pt x="78" y="3"/>
                  <a:pt x="77" y="2"/>
                </a:cubicBezTo>
                <a:cubicBezTo>
                  <a:pt x="77" y="2"/>
                  <a:pt x="77" y="2"/>
                  <a:pt x="76" y="2"/>
                </a:cubicBezTo>
                <a:cubicBezTo>
                  <a:pt x="76" y="1"/>
                  <a:pt x="76" y="1"/>
                  <a:pt x="75" y="1"/>
                </a:cubicBezTo>
                <a:cubicBezTo>
                  <a:pt x="67" y="1"/>
                  <a:pt x="11" y="0"/>
                  <a:pt x="9" y="0"/>
                </a:cubicBezTo>
                <a:cubicBezTo>
                  <a:pt x="8" y="0"/>
                  <a:pt x="7" y="0"/>
                  <a:pt x="7" y="0"/>
                </a:cubicBezTo>
                <a:cubicBezTo>
                  <a:pt x="5" y="0"/>
                  <a:pt x="3" y="0"/>
                  <a:pt x="2" y="0"/>
                </a:cubicBezTo>
                <a:cubicBezTo>
                  <a:pt x="2" y="3"/>
                  <a:pt x="2" y="6"/>
                  <a:pt x="1" y="10"/>
                </a:cubicBezTo>
                <a:cubicBezTo>
                  <a:pt x="1" y="11"/>
                  <a:pt x="1" y="13"/>
                  <a:pt x="1" y="15"/>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IN outline"/>
          <p:cNvSpPr>
            <a:spLocks/>
          </p:cNvSpPr>
          <p:nvPr/>
        </p:nvSpPr>
        <p:spPr bwMode="auto">
          <a:xfrm>
            <a:off x="6905625" y="3016250"/>
            <a:ext cx="395287" cy="687388"/>
          </a:xfrm>
          <a:custGeom>
            <a:avLst/>
            <a:gdLst>
              <a:gd name="T0" fmla="*/ 2 w 35"/>
              <a:gd name="T1" fmla="*/ 19 h 61"/>
              <a:gd name="T2" fmla="*/ 3 w 35"/>
              <a:gd name="T3" fmla="*/ 29 h 61"/>
              <a:gd name="T4" fmla="*/ 4 w 35"/>
              <a:gd name="T5" fmla="*/ 36 h 61"/>
              <a:gd name="T6" fmla="*/ 3 w 35"/>
              <a:gd name="T7" fmla="*/ 39 h 61"/>
              <a:gd name="T8" fmla="*/ 3 w 35"/>
              <a:gd name="T9" fmla="*/ 39 h 61"/>
              <a:gd name="T10" fmla="*/ 3 w 35"/>
              <a:gd name="T11" fmla="*/ 40 h 61"/>
              <a:gd name="T12" fmla="*/ 4 w 35"/>
              <a:gd name="T13" fmla="*/ 43 h 61"/>
              <a:gd name="T14" fmla="*/ 5 w 35"/>
              <a:gd name="T15" fmla="*/ 45 h 61"/>
              <a:gd name="T16" fmla="*/ 4 w 35"/>
              <a:gd name="T17" fmla="*/ 50 h 61"/>
              <a:gd name="T18" fmla="*/ 3 w 35"/>
              <a:gd name="T19" fmla="*/ 52 h 61"/>
              <a:gd name="T20" fmla="*/ 1 w 35"/>
              <a:gd name="T21" fmla="*/ 54 h 61"/>
              <a:gd name="T22" fmla="*/ 1 w 35"/>
              <a:gd name="T23" fmla="*/ 56 h 61"/>
              <a:gd name="T24" fmla="*/ 0 w 35"/>
              <a:gd name="T25" fmla="*/ 59 h 61"/>
              <a:gd name="T26" fmla="*/ 0 w 35"/>
              <a:gd name="T27" fmla="*/ 60 h 61"/>
              <a:gd name="T28" fmla="*/ 0 w 35"/>
              <a:gd name="T29" fmla="*/ 61 h 61"/>
              <a:gd name="T30" fmla="*/ 1 w 35"/>
              <a:gd name="T31" fmla="*/ 61 h 61"/>
              <a:gd name="T32" fmla="*/ 1 w 35"/>
              <a:gd name="T33" fmla="*/ 60 h 61"/>
              <a:gd name="T34" fmla="*/ 1 w 35"/>
              <a:gd name="T35" fmla="*/ 59 h 61"/>
              <a:gd name="T36" fmla="*/ 5 w 35"/>
              <a:gd name="T37" fmla="*/ 60 h 61"/>
              <a:gd name="T38" fmla="*/ 6 w 35"/>
              <a:gd name="T39" fmla="*/ 58 h 61"/>
              <a:gd name="T40" fmla="*/ 8 w 35"/>
              <a:gd name="T41" fmla="*/ 58 h 61"/>
              <a:gd name="T42" fmla="*/ 11 w 35"/>
              <a:gd name="T43" fmla="*/ 59 h 61"/>
              <a:gd name="T44" fmla="*/ 13 w 35"/>
              <a:gd name="T45" fmla="*/ 56 h 61"/>
              <a:gd name="T46" fmla="*/ 14 w 35"/>
              <a:gd name="T47" fmla="*/ 57 h 61"/>
              <a:gd name="T48" fmla="*/ 16 w 35"/>
              <a:gd name="T49" fmla="*/ 58 h 61"/>
              <a:gd name="T50" fmla="*/ 17 w 35"/>
              <a:gd name="T51" fmla="*/ 57 h 61"/>
              <a:gd name="T52" fmla="*/ 17 w 35"/>
              <a:gd name="T53" fmla="*/ 55 h 61"/>
              <a:gd name="T54" fmla="*/ 18 w 35"/>
              <a:gd name="T55" fmla="*/ 54 h 61"/>
              <a:gd name="T56" fmla="*/ 18 w 35"/>
              <a:gd name="T57" fmla="*/ 53 h 61"/>
              <a:gd name="T58" fmla="*/ 21 w 35"/>
              <a:gd name="T59" fmla="*/ 54 h 61"/>
              <a:gd name="T60" fmla="*/ 23 w 35"/>
              <a:gd name="T61" fmla="*/ 55 h 61"/>
              <a:gd name="T62" fmla="*/ 24 w 35"/>
              <a:gd name="T63" fmla="*/ 51 h 61"/>
              <a:gd name="T64" fmla="*/ 25 w 35"/>
              <a:gd name="T65" fmla="*/ 51 h 61"/>
              <a:gd name="T66" fmla="*/ 26 w 35"/>
              <a:gd name="T67" fmla="*/ 51 h 61"/>
              <a:gd name="T68" fmla="*/ 26 w 35"/>
              <a:gd name="T69" fmla="*/ 49 h 61"/>
              <a:gd name="T70" fmla="*/ 28 w 35"/>
              <a:gd name="T71" fmla="*/ 47 h 61"/>
              <a:gd name="T72" fmla="*/ 28 w 35"/>
              <a:gd name="T73" fmla="*/ 46 h 61"/>
              <a:gd name="T74" fmla="*/ 29 w 35"/>
              <a:gd name="T75" fmla="*/ 44 h 61"/>
              <a:gd name="T76" fmla="*/ 31 w 35"/>
              <a:gd name="T77" fmla="*/ 44 h 61"/>
              <a:gd name="T78" fmla="*/ 32 w 35"/>
              <a:gd name="T79" fmla="*/ 43 h 61"/>
              <a:gd name="T80" fmla="*/ 34 w 35"/>
              <a:gd name="T81" fmla="*/ 42 h 61"/>
              <a:gd name="T82" fmla="*/ 35 w 35"/>
              <a:gd name="T83" fmla="*/ 42 h 61"/>
              <a:gd name="T84" fmla="*/ 34 w 35"/>
              <a:gd name="T85" fmla="*/ 41 h 61"/>
              <a:gd name="T86" fmla="*/ 34 w 35"/>
              <a:gd name="T87" fmla="*/ 40 h 61"/>
              <a:gd name="T88" fmla="*/ 33 w 35"/>
              <a:gd name="T89" fmla="*/ 39 h 61"/>
              <a:gd name="T90" fmla="*/ 32 w 35"/>
              <a:gd name="T91" fmla="*/ 21 h 61"/>
              <a:gd name="T92" fmla="*/ 30 w 35"/>
              <a:gd name="T93" fmla="*/ 10 h 61"/>
              <a:gd name="T94" fmla="*/ 27 w 35"/>
              <a:gd name="T95" fmla="*/ 0 h 61"/>
              <a:gd name="T96" fmla="*/ 25 w 35"/>
              <a:gd name="T97" fmla="*/ 1 h 61"/>
              <a:gd name="T98" fmla="*/ 19 w 35"/>
              <a:gd name="T99" fmla="*/ 1 h 61"/>
              <a:gd name="T100" fmla="*/ 13 w 35"/>
              <a:gd name="T101" fmla="*/ 2 h 61"/>
              <a:gd name="T102" fmla="*/ 8 w 35"/>
              <a:gd name="T103" fmla="*/ 2 h 61"/>
              <a:gd name="T104" fmla="*/ 8 w 35"/>
              <a:gd name="T105" fmla="*/ 2 h 61"/>
              <a:gd name="T106" fmla="*/ 1 w 35"/>
              <a:gd name="T107"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 h="61">
                <a:moveTo>
                  <a:pt x="2" y="13"/>
                </a:moveTo>
                <a:cubicBezTo>
                  <a:pt x="2" y="15"/>
                  <a:pt x="2" y="17"/>
                  <a:pt x="2" y="19"/>
                </a:cubicBezTo>
                <a:cubicBezTo>
                  <a:pt x="3" y="20"/>
                  <a:pt x="3" y="22"/>
                  <a:pt x="3" y="24"/>
                </a:cubicBezTo>
                <a:cubicBezTo>
                  <a:pt x="3" y="26"/>
                  <a:pt x="3" y="27"/>
                  <a:pt x="3" y="29"/>
                </a:cubicBezTo>
                <a:cubicBezTo>
                  <a:pt x="4" y="31"/>
                  <a:pt x="4" y="33"/>
                  <a:pt x="4" y="35"/>
                </a:cubicBezTo>
                <a:cubicBezTo>
                  <a:pt x="4" y="35"/>
                  <a:pt x="4" y="35"/>
                  <a:pt x="4" y="36"/>
                </a:cubicBezTo>
                <a:cubicBezTo>
                  <a:pt x="4" y="36"/>
                  <a:pt x="4" y="36"/>
                  <a:pt x="4" y="37"/>
                </a:cubicBezTo>
                <a:cubicBezTo>
                  <a:pt x="4" y="38"/>
                  <a:pt x="4" y="38"/>
                  <a:pt x="3" y="39"/>
                </a:cubicBezTo>
                <a:cubicBezTo>
                  <a:pt x="3" y="39"/>
                  <a:pt x="3" y="39"/>
                  <a:pt x="3" y="39"/>
                </a:cubicBezTo>
                <a:cubicBezTo>
                  <a:pt x="3" y="39"/>
                  <a:pt x="3" y="39"/>
                  <a:pt x="3" y="39"/>
                </a:cubicBezTo>
                <a:cubicBezTo>
                  <a:pt x="4" y="39"/>
                  <a:pt x="4" y="40"/>
                  <a:pt x="4" y="40"/>
                </a:cubicBezTo>
                <a:cubicBezTo>
                  <a:pt x="3" y="40"/>
                  <a:pt x="3" y="40"/>
                  <a:pt x="3" y="40"/>
                </a:cubicBezTo>
                <a:cubicBezTo>
                  <a:pt x="3" y="41"/>
                  <a:pt x="3" y="41"/>
                  <a:pt x="3" y="41"/>
                </a:cubicBezTo>
                <a:cubicBezTo>
                  <a:pt x="3" y="42"/>
                  <a:pt x="4" y="42"/>
                  <a:pt x="4" y="43"/>
                </a:cubicBezTo>
                <a:cubicBezTo>
                  <a:pt x="5" y="43"/>
                  <a:pt x="5" y="44"/>
                  <a:pt x="5" y="44"/>
                </a:cubicBezTo>
                <a:cubicBezTo>
                  <a:pt x="5" y="45"/>
                  <a:pt x="5" y="45"/>
                  <a:pt x="5" y="45"/>
                </a:cubicBezTo>
                <a:cubicBezTo>
                  <a:pt x="5" y="46"/>
                  <a:pt x="6" y="47"/>
                  <a:pt x="5" y="48"/>
                </a:cubicBezTo>
                <a:cubicBezTo>
                  <a:pt x="4" y="48"/>
                  <a:pt x="4" y="49"/>
                  <a:pt x="4" y="50"/>
                </a:cubicBezTo>
                <a:cubicBezTo>
                  <a:pt x="4" y="51"/>
                  <a:pt x="3" y="51"/>
                  <a:pt x="3" y="52"/>
                </a:cubicBezTo>
                <a:cubicBezTo>
                  <a:pt x="3" y="52"/>
                  <a:pt x="3" y="52"/>
                  <a:pt x="3" y="52"/>
                </a:cubicBezTo>
                <a:cubicBezTo>
                  <a:pt x="2" y="53"/>
                  <a:pt x="2" y="53"/>
                  <a:pt x="2" y="53"/>
                </a:cubicBezTo>
                <a:cubicBezTo>
                  <a:pt x="1" y="54"/>
                  <a:pt x="1" y="54"/>
                  <a:pt x="1" y="54"/>
                </a:cubicBezTo>
                <a:cubicBezTo>
                  <a:pt x="1" y="55"/>
                  <a:pt x="1" y="55"/>
                  <a:pt x="1" y="55"/>
                </a:cubicBezTo>
                <a:cubicBezTo>
                  <a:pt x="1" y="56"/>
                  <a:pt x="1" y="56"/>
                  <a:pt x="1" y="56"/>
                </a:cubicBezTo>
                <a:cubicBezTo>
                  <a:pt x="1" y="57"/>
                  <a:pt x="1" y="57"/>
                  <a:pt x="1" y="57"/>
                </a:cubicBezTo>
                <a:cubicBezTo>
                  <a:pt x="1" y="58"/>
                  <a:pt x="0" y="58"/>
                  <a:pt x="0" y="59"/>
                </a:cubicBezTo>
                <a:cubicBezTo>
                  <a:pt x="0" y="59"/>
                  <a:pt x="0" y="59"/>
                  <a:pt x="0" y="60"/>
                </a:cubicBezTo>
                <a:cubicBezTo>
                  <a:pt x="0" y="60"/>
                  <a:pt x="0" y="60"/>
                  <a:pt x="0" y="60"/>
                </a:cubicBezTo>
                <a:cubicBezTo>
                  <a:pt x="0" y="60"/>
                  <a:pt x="0" y="60"/>
                  <a:pt x="0" y="60"/>
                </a:cubicBezTo>
                <a:cubicBezTo>
                  <a:pt x="0" y="60"/>
                  <a:pt x="0" y="61"/>
                  <a:pt x="0" y="61"/>
                </a:cubicBezTo>
                <a:cubicBezTo>
                  <a:pt x="0" y="61"/>
                  <a:pt x="1" y="61"/>
                  <a:pt x="1" y="61"/>
                </a:cubicBezTo>
                <a:cubicBezTo>
                  <a:pt x="1" y="61"/>
                  <a:pt x="1" y="61"/>
                  <a:pt x="1" y="61"/>
                </a:cubicBezTo>
                <a:cubicBezTo>
                  <a:pt x="1" y="61"/>
                  <a:pt x="1" y="61"/>
                  <a:pt x="1" y="60"/>
                </a:cubicBezTo>
                <a:cubicBezTo>
                  <a:pt x="1" y="60"/>
                  <a:pt x="1" y="60"/>
                  <a:pt x="1" y="60"/>
                </a:cubicBezTo>
                <a:cubicBezTo>
                  <a:pt x="1" y="60"/>
                  <a:pt x="1" y="60"/>
                  <a:pt x="1" y="59"/>
                </a:cubicBezTo>
                <a:cubicBezTo>
                  <a:pt x="1" y="59"/>
                  <a:pt x="1" y="59"/>
                  <a:pt x="1" y="59"/>
                </a:cubicBezTo>
                <a:cubicBezTo>
                  <a:pt x="2" y="58"/>
                  <a:pt x="3" y="59"/>
                  <a:pt x="3" y="59"/>
                </a:cubicBezTo>
                <a:cubicBezTo>
                  <a:pt x="4" y="59"/>
                  <a:pt x="4" y="59"/>
                  <a:pt x="5" y="60"/>
                </a:cubicBezTo>
                <a:cubicBezTo>
                  <a:pt x="5" y="60"/>
                  <a:pt x="5" y="59"/>
                  <a:pt x="5" y="59"/>
                </a:cubicBezTo>
                <a:cubicBezTo>
                  <a:pt x="6" y="59"/>
                  <a:pt x="6" y="58"/>
                  <a:pt x="6" y="58"/>
                </a:cubicBezTo>
                <a:cubicBezTo>
                  <a:pt x="7" y="58"/>
                  <a:pt x="7" y="58"/>
                  <a:pt x="8" y="58"/>
                </a:cubicBezTo>
                <a:cubicBezTo>
                  <a:pt x="8" y="58"/>
                  <a:pt x="8" y="58"/>
                  <a:pt x="8" y="58"/>
                </a:cubicBezTo>
                <a:cubicBezTo>
                  <a:pt x="9" y="59"/>
                  <a:pt x="10" y="59"/>
                  <a:pt x="11" y="60"/>
                </a:cubicBezTo>
                <a:cubicBezTo>
                  <a:pt x="11" y="59"/>
                  <a:pt x="11" y="59"/>
                  <a:pt x="11" y="59"/>
                </a:cubicBezTo>
                <a:cubicBezTo>
                  <a:pt x="11" y="59"/>
                  <a:pt x="11" y="58"/>
                  <a:pt x="12" y="58"/>
                </a:cubicBezTo>
                <a:cubicBezTo>
                  <a:pt x="12" y="57"/>
                  <a:pt x="13" y="56"/>
                  <a:pt x="13" y="56"/>
                </a:cubicBezTo>
                <a:cubicBezTo>
                  <a:pt x="13" y="56"/>
                  <a:pt x="13" y="56"/>
                  <a:pt x="13" y="56"/>
                </a:cubicBezTo>
                <a:cubicBezTo>
                  <a:pt x="14" y="56"/>
                  <a:pt x="14" y="56"/>
                  <a:pt x="14" y="57"/>
                </a:cubicBezTo>
                <a:cubicBezTo>
                  <a:pt x="14" y="57"/>
                  <a:pt x="15" y="57"/>
                  <a:pt x="16" y="58"/>
                </a:cubicBezTo>
                <a:cubicBezTo>
                  <a:pt x="16" y="58"/>
                  <a:pt x="16" y="58"/>
                  <a:pt x="16" y="58"/>
                </a:cubicBezTo>
                <a:cubicBezTo>
                  <a:pt x="16" y="58"/>
                  <a:pt x="16" y="58"/>
                  <a:pt x="16" y="58"/>
                </a:cubicBezTo>
                <a:cubicBezTo>
                  <a:pt x="16" y="58"/>
                  <a:pt x="16" y="57"/>
                  <a:pt x="17" y="57"/>
                </a:cubicBezTo>
                <a:cubicBezTo>
                  <a:pt x="17" y="57"/>
                  <a:pt x="17" y="57"/>
                  <a:pt x="17" y="56"/>
                </a:cubicBezTo>
                <a:cubicBezTo>
                  <a:pt x="17" y="56"/>
                  <a:pt x="17" y="56"/>
                  <a:pt x="17" y="55"/>
                </a:cubicBezTo>
                <a:cubicBezTo>
                  <a:pt x="17" y="55"/>
                  <a:pt x="18" y="55"/>
                  <a:pt x="18" y="54"/>
                </a:cubicBezTo>
                <a:cubicBezTo>
                  <a:pt x="18" y="54"/>
                  <a:pt x="18" y="54"/>
                  <a:pt x="18" y="54"/>
                </a:cubicBezTo>
                <a:cubicBezTo>
                  <a:pt x="18" y="54"/>
                  <a:pt x="18" y="54"/>
                  <a:pt x="18" y="54"/>
                </a:cubicBezTo>
                <a:cubicBezTo>
                  <a:pt x="18" y="53"/>
                  <a:pt x="18" y="53"/>
                  <a:pt x="18" y="53"/>
                </a:cubicBezTo>
                <a:cubicBezTo>
                  <a:pt x="18" y="53"/>
                  <a:pt x="18" y="52"/>
                  <a:pt x="18" y="52"/>
                </a:cubicBezTo>
                <a:cubicBezTo>
                  <a:pt x="19" y="52"/>
                  <a:pt x="20" y="53"/>
                  <a:pt x="21" y="54"/>
                </a:cubicBezTo>
                <a:cubicBezTo>
                  <a:pt x="21" y="55"/>
                  <a:pt x="21" y="55"/>
                  <a:pt x="22" y="55"/>
                </a:cubicBezTo>
                <a:cubicBezTo>
                  <a:pt x="22" y="55"/>
                  <a:pt x="23" y="55"/>
                  <a:pt x="23" y="55"/>
                </a:cubicBezTo>
                <a:cubicBezTo>
                  <a:pt x="23" y="55"/>
                  <a:pt x="23" y="54"/>
                  <a:pt x="23" y="53"/>
                </a:cubicBezTo>
                <a:cubicBezTo>
                  <a:pt x="23" y="53"/>
                  <a:pt x="24" y="51"/>
                  <a:pt x="24" y="51"/>
                </a:cubicBezTo>
                <a:cubicBezTo>
                  <a:pt x="24" y="51"/>
                  <a:pt x="25" y="51"/>
                  <a:pt x="25" y="51"/>
                </a:cubicBezTo>
                <a:cubicBezTo>
                  <a:pt x="25" y="51"/>
                  <a:pt x="25" y="51"/>
                  <a:pt x="25" y="51"/>
                </a:cubicBezTo>
                <a:cubicBezTo>
                  <a:pt x="25" y="51"/>
                  <a:pt x="26" y="51"/>
                  <a:pt x="26" y="51"/>
                </a:cubicBezTo>
                <a:cubicBezTo>
                  <a:pt x="26" y="51"/>
                  <a:pt x="26" y="51"/>
                  <a:pt x="26" y="51"/>
                </a:cubicBezTo>
                <a:cubicBezTo>
                  <a:pt x="26" y="50"/>
                  <a:pt x="26" y="50"/>
                  <a:pt x="26" y="49"/>
                </a:cubicBezTo>
                <a:cubicBezTo>
                  <a:pt x="26" y="49"/>
                  <a:pt x="26" y="49"/>
                  <a:pt x="26" y="49"/>
                </a:cubicBezTo>
                <a:cubicBezTo>
                  <a:pt x="26" y="49"/>
                  <a:pt x="26" y="49"/>
                  <a:pt x="27" y="48"/>
                </a:cubicBezTo>
                <a:cubicBezTo>
                  <a:pt x="27" y="48"/>
                  <a:pt x="28" y="47"/>
                  <a:pt x="28" y="47"/>
                </a:cubicBezTo>
                <a:cubicBezTo>
                  <a:pt x="28" y="47"/>
                  <a:pt x="28" y="46"/>
                  <a:pt x="28" y="46"/>
                </a:cubicBezTo>
                <a:cubicBezTo>
                  <a:pt x="28" y="46"/>
                  <a:pt x="28" y="46"/>
                  <a:pt x="28" y="46"/>
                </a:cubicBezTo>
                <a:cubicBezTo>
                  <a:pt x="28" y="45"/>
                  <a:pt x="28" y="45"/>
                  <a:pt x="28" y="44"/>
                </a:cubicBezTo>
                <a:cubicBezTo>
                  <a:pt x="28" y="44"/>
                  <a:pt x="28" y="44"/>
                  <a:pt x="29" y="44"/>
                </a:cubicBezTo>
                <a:cubicBezTo>
                  <a:pt x="29" y="44"/>
                  <a:pt x="29" y="44"/>
                  <a:pt x="29" y="44"/>
                </a:cubicBezTo>
                <a:cubicBezTo>
                  <a:pt x="30" y="44"/>
                  <a:pt x="30" y="44"/>
                  <a:pt x="31" y="44"/>
                </a:cubicBezTo>
                <a:cubicBezTo>
                  <a:pt x="31" y="44"/>
                  <a:pt x="31" y="44"/>
                  <a:pt x="32" y="44"/>
                </a:cubicBezTo>
                <a:cubicBezTo>
                  <a:pt x="32" y="43"/>
                  <a:pt x="32" y="43"/>
                  <a:pt x="32" y="43"/>
                </a:cubicBezTo>
                <a:cubicBezTo>
                  <a:pt x="32" y="43"/>
                  <a:pt x="33" y="43"/>
                  <a:pt x="34" y="42"/>
                </a:cubicBezTo>
                <a:cubicBezTo>
                  <a:pt x="34" y="42"/>
                  <a:pt x="34" y="42"/>
                  <a:pt x="34" y="42"/>
                </a:cubicBezTo>
                <a:cubicBezTo>
                  <a:pt x="34" y="42"/>
                  <a:pt x="35" y="42"/>
                  <a:pt x="35" y="42"/>
                </a:cubicBezTo>
                <a:cubicBezTo>
                  <a:pt x="35" y="42"/>
                  <a:pt x="35" y="42"/>
                  <a:pt x="35" y="42"/>
                </a:cubicBezTo>
                <a:cubicBezTo>
                  <a:pt x="34" y="42"/>
                  <a:pt x="34" y="42"/>
                  <a:pt x="34" y="42"/>
                </a:cubicBezTo>
                <a:cubicBezTo>
                  <a:pt x="34" y="41"/>
                  <a:pt x="34" y="41"/>
                  <a:pt x="34" y="41"/>
                </a:cubicBezTo>
                <a:cubicBezTo>
                  <a:pt x="34" y="41"/>
                  <a:pt x="34" y="40"/>
                  <a:pt x="34" y="40"/>
                </a:cubicBezTo>
                <a:cubicBezTo>
                  <a:pt x="34" y="40"/>
                  <a:pt x="34" y="40"/>
                  <a:pt x="34" y="40"/>
                </a:cubicBezTo>
                <a:cubicBezTo>
                  <a:pt x="34" y="40"/>
                  <a:pt x="34" y="40"/>
                  <a:pt x="34" y="39"/>
                </a:cubicBezTo>
                <a:cubicBezTo>
                  <a:pt x="34" y="39"/>
                  <a:pt x="33" y="39"/>
                  <a:pt x="33" y="39"/>
                </a:cubicBezTo>
                <a:cubicBezTo>
                  <a:pt x="33" y="38"/>
                  <a:pt x="34" y="38"/>
                  <a:pt x="34" y="38"/>
                </a:cubicBezTo>
                <a:cubicBezTo>
                  <a:pt x="33" y="32"/>
                  <a:pt x="32" y="27"/>
                  <a:pt x="32" y="21"/>
                </a:cubicBezTo>
                <a:cubicBezTo>
                  <a:pt x="32" y="20"/>
                  <a:pt x="32" y="20"/>
                  <a:pt x="32" y="20"/>
                </a:cubicBezTo>
                <a:cubicBezTo>
                  <a:pt x="31" y="16"/>
                  <a:pt x="31" y="13"/>
                  <a:pt x="30" y="10"/>
                </a:cubicBezTo>
                <a:cubicBezTo>
                  <a:pt x="30" y="7"/>
                  <a:pt x="30" y="4"/>
                  <a:pt x="29" y="1"/>
                </a:cubicBezTo>
                <a:cubicBezTo>
                  <a:pt x="29" y="0"/>
                  <a:pt x="28" y="0"/>
                  <a:pt x="27" y="0"/>
                </a:cubicBezTo>
                <a:cubicBezTo>
                  <a:pt x="27" y="0"/>
                  <a:pt x="27" y="0"/>
                  <a:pt x="27" y="0"/>
                </a:cubicBezTo>
                <a:cubicBezTo>
                  <a:pt x="26" y="0"/>
                  <a:pt x="26" y="0"/>
                  <a:pt x="25" y="1"/>
                </a:cubicBezTo>
                <a:cubicBezTo>
                  <a:pt x="22" y="1"/>
                  <a:pt x="22" y="1"/>
                  <a:pt x="22" y="1"/>
                </a:cubicBezTo>
                <a:cubicBezTo>
                  <a:pt x="21" y="1"/>
                  <a:pt x="20" y="1"/>
                  <a:pt x="19" y="1"/>
                </a:cubicBezTo>
                <a:cubicBezTo>
                  <a:pt x="17" y="1"/>
                  <a:pt x="17" y="1"/>
                  <a:pt x="17" y="1"/>
                </a:cubicBezTo>
                <a:cubicBezTo>
                  <a:pt x="16" y="2"/>
                  <a:pt x="15" y="2"/>
                  <a:pt x="13" y="2"/>
                </a:cubicBezTo>
                <a:cubicBezTo>
                  <a:pt x="13" y="2"/>
                  <a:pt x="12" y="2"/>
                  <a:pt x="11" y="2"/>
                </a:cubicBezTo>
                <a:cubicBezTo>
                  <a:pt x="10" y="2"/>
                  <a:pt x="9" y="2"/>
                  <a:pt x="8" y="2"/>
                </a:cubicBezTo>
                <a:cubicBezTo>
                  <a:pt x="8" y="2"/>
                  <a:pt x="8" y="2"/>
                  <a:pt x="8" y="2"/>
                </a:cubicBezTo>
                <a:cubicBezTo>
                  <a:pt x="8" y="2"/>
                  <a:pt x="8" y="2"/>
                  <a:pt x="8" y="2"/>
                </a:cubicBezTo>
                <a:cubicBezTo>
                  <a:pt x="6" y="4"/>
                  <a:pt x="3" y="5"/>
                  <a:pt x="1" y="4"/>
                </a:cubicBezTo>
                <a:cubicBezTo>
                  <a:pt x="1" y="6"/>
                  <a:pt x="1" y="8"/>
                  <a:pt x="1" y="10"/>
                </a:cubicBezTo>
                <a:cubicBezTo>
                  <a:pt x="2" y="11"/>
                  <a:pt x="2" y="12"/>
                  <a:pt x="2" y="13"/>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IL outline"/>
          <p:cNvSpPr>
            <a:spLocks/>
          </p:cNvSpPr>
          <p:nvPr/>
        </p:nvSpPr>
        <p:spPr bwMode="auto">
          <a:xfrm>
            <a:off x="6443663" y="2936875"/>
            <a:ext cx="519112" cy="901700"/>
          </a:xfrm>
          <a:custGeom>
            <a:avLst/>
            <a:gdLst>
              <a:gd name="T0" fmla="*/ 19 w 46"/>
              <a:gd name="T1" fmla="*/ 1 h 80"/>
              <a:gd name="T2" fmla="*/ 8 w 46"/>
              <a:gd name="T3" fmla="*/ 2 h 80"/>
              <a:gd name="T4" fmla="*/ 9 w 46"/>
              <a:gd name="T5" fmla="*/ 3 h 80"/>
              <a:gd name="T6" fmla="*/ 10 w 46"/>
              <a:gd name="T7" fmla="*/ 5 h 80"/>
              <a:gd name="T8" fmla="*/ 12 w 46"/>
              <a:gd name="T9" fmla="*/ 6 h 80"/>
              <a:gd name="T10" fmla="*/ 12 w 46"/>
              <a:gd name="T11" fmla="*/ 14 h 80"/>
              <a:gd name="T12" fmla="*/ 10 w 46"/>
              <a:gd name="T13" fmla="*/ 17 h 80"/>
              <a:gd name="T14" fmla="*/ 5 w 46"/>
              <a:gd name="T15" fmla="*/ 18 h 80"/>
              <a:gd name="T16" fmla="*/ 5 w 46"/>
              <a:gd name="T17" fmla="*/ 21 h 80"/>
              <a:gd name="T18" fmla="*/ 4 w 46"/>
              <a:gd name="T19" fmla="*/ 28 h 80"/>
              <a:gd name="T20" fmla="*/ 1 w 46"/>
              <a:gd name="T21" fmla="*/ 31 h 80"/>
              <a:gd name="T22" fmla="*/ 1 w 46"/>
              <a:gd name="T23" fmla="*/ 37 h 80"/>
              <a:gd name="T24" fmla="*/ 2 w 46"/>
              <a:gd name="T25" fmla="*/ 42 h 80"/>
              <a:gd name="T26" fmla="*/ 5 w 46"/>
              <a:gd name="T27" fmla="*/ 45 h 80"/>
              <a:gd name="T28" fmla="*/ 7 w 46"/>
              <a:gd name="T29" fmla="*/ 47 h 80"/>
              <a:gd name="T30" fmla="*/ 10 w 46"/>
              <a:gd name="T31" fmla="*/ 52 h 80"/>
              <a:gd name="T32" fmla="*/ 12 w 46"/>
              <a:gd name="T33" fmla="*/ 54 h 80"/>
              <a:gd name="T34" fmla="*/ 16 w 46"/>
              <a:gd name="T35" fmla="*/ 54 h 80"/>
              <a:gd name="T36" fmla="*/ 16 w 46"/>
              <a:gd name="T37" fmla="*/ 57 h 80"/>
              <a:gd name="T38" fmla="*/ 17 w 46"/>
              <a:gd name="T39" fmla="*/ 66 h 80"/>
              <a:gd name="T40" fmla="*/ 20 w 46"/>
              <a:gd name="T41" fmla="*/ 67 h 80"/>
              <a:gd name="T42" fmla="*/ 22 w 46"/>
              <a:gd name="T43" fmla="*/ 69 h 80"/>
              <a:gd name="T44" fmla="*/ 24 w 46"/>
              <a:gd name="T45" fmla="*/ 71 h 80"/>
              <a:gd name="T46" fmla="*/ 26 w 46"/>
              <a:gd name="T47" fmla="*/ 77 h 80"/>
              <a:gd name="T48" fmla="*/ 28 w 46"/>
              <a:gd name="T49" fmla="*/ 80 h 80"/>
              <a:gd name="T50" fmla="*/ 33 w 46"/>
              <a:gd name="T51" fmla="*/ 77 h 80"/>
              <a:gd name="T52" fmla="*/ 37 w 46"/>
              <a:gd name="T53" fmla="*/ 79 h 80"/>
              <a:gd name="T54" fmla="*/ 37 w 46"/>
              <a:gd name="T55" fmla="*/ 74 h 80"/>
              <a:gd name="T56" fmla="*/ 40 w 46"/>
              <a:gd name="T57" fmla="*/ 72 h 80"/>
              <a:gd name="T58" fmla="*/ 41 w 46"/>
              <a:gd name="T59" fmla="*/ 68 h 80"/>
              <a:gd name="T60" fmla="*/ 40 w 46"/>
              <a:gd name="T61" fmla="*/ 66 h 80"/>
              <a:gd name="T62" fmla="*/ 41 w 46"/>
              <a:gd name="T63" fmla="*/ 63 h 80"/>
              <a:gd name="T64" fmla="*/ 42 w 46"/>
              <a:gd name="T65" fmla="*/ 60 h 80"/>
              <a:gd name="T66" fmla="*/ 44 w 46"/>
              <a:gd name="T67" fmla="*/ 57 h 80"/>
              <a:gd name="T68" fmla="*/ 45 w 46"/>
              <a:gd name="T69" fmla="*/ 52 h 80"/>
              <a:gd name="T70" fmla="*/ 44 w 46"/>
              <a:gd name="T71" fmla="*/ 47 h 80"/>
              <a:gd name="T72" fmla="*/ 44 w 46"/>
              <a:gd name="T73" fmla="*/ 45 h 80"/>
              <a:gd name="T74" fmla="*/ 44 w 46"/>
              <a:gd name="T75" fmla="*/ 43 h 80"/>
              <a:gd name="T76" fmla="*/ 43 w 46"/>
              <a:gd name="T77" fmla="*/ 31 h 80"/>
              <a:gd name="T78" fmla="*/ 42 w 46"/>
              <a:gd name="T79" fmla="*/ 18 h 80"/>
              <a:gd name="T80" fmla="*/ 40 w 46"/>
              <a:gd name="T81" fmla="*/ 8 h 80"/>
              <a:gd name="T82" fmla="*/ 38 w 46"/>
              <a:gd name="T8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80">
                <a:moveTo>
                  <a:pt x="30" y="0"/>
                </a:moveTo>
                <a:cubicBezTo>
                  <a:pt x="28" y="1"/>
                  <a:pt x="26" y="1"/>
                  <a:pt x="23" y="1"/>
                </a:cubicBezTo>
                <a:cubicBezTo>
                  <a:pt x="22" y="1"/>
                  <a:pt x="21" y="1"/>
                  <a:pt x="19" y="1"/>
                </a:cubicBezTo>
                <a:cubicBezTo>
                  <a:pt x="18" y="1"/>
                  <a:pt x="17" y="1"/>
                  <a:pt x="15" y="2"/>
                </a:cubicBezTo>
                <a:cubicBezTo>
                  <a:pt x="15" y="2"/>
                  <a:pt x="15" y="2"/>
                  <a:pt x="15" y="2"/>
                </a:cubicBezTo>
                <a:cubicBezTo>
                  <a:pt x="13" y="2"/>
                  <a:pt x="11" y="2"/>
                  <a:pt x="8" y="2"/>
                </a:cubicBezTo>
                <a:cubicBezTo>
                  <a:pt x="8" y="2"/>
                  <a:pt x="8" y="2"/>
                  <a:pt x="8" y="2"/>
                </a:cubicBezTo>
                <a:cubicBezTo>
                  <a:pt x="8" y="2"/>
                  <a:pt x="8" y="2"/>
                  <a:pt x="9" y="3"/>
                </a:cubicBezTo>
                <a:cubicBezTo>
                  <a:pt x="9" y="3"/>
                  <a:pt x="9" y="3"/>
                  <a:pt x="9" y="3"/>
                </a:cubicBezTo>
                <a:cubicBezTo>
                  <a:pt x="9" y="3"/>
                  <a:pt x="9" y="3"/>
                  <a:pt x="10" y="4"/>
                </a:cubicBezTo>
                <a:cubicBezTo>
                  <a:pt x="10" y="4"/>
                  <a:pt x="10" y="4"/>
                  <a:pt x="10" y="4"/>
                </a:cubicBezTo>
                <a:cubicBezTo>
                  <a:pt x="10" y="4"/>
                  <a:pt x="10" y="4"/>
                  <a:pt x="10" y="5"/>
                </a:cubicBezTo>
                <a:cubicBezTo>
                  <a:pt x="10" y="5"/>
                  <a:pt x="10" y="5"/>
                  <a:pt x="10" y="5"/>
                </a:cubicBezTo>
                <a:cubicBezTo>
                  <a:pt x="11" y="5"/>
                  <a:pt x="11" y="5"/>
                  <a:pt x="11" y="6"/>
                </a:cubicBezTo>
                <a:cubicBezTo>
                  <a:pt x="12" y="6"/>
                  <a:pt x="12" y="6"/>
                  <a:pt x="12" y="6"/>
                </a:cubicBezTo>
                <a:cubicBezTo>
                  <a:pt x="14" y="7"/>
                  <a:pt x="14" y="10"/>
                  <a:pt x="13" y="11"/>
                </a:cubicBezTo>
                <a:cubicBezTo>
                  <a:pt x="13" y="12"/>
                  <a:pt x="13" y="12"/>
                  <a:pt x="12" y="12"/>
                </a:cubicBezTo>
                <a:cubicBezTo>
                  <a:pt x="12" y="13"/>
                  <a:pt x="12" y="13"/>
                  <a:pt x="12" y="14"/>
                </a:cubicBezTo>
                <a:cubicBezTo>
                  <a:pt x="12" y="14"/>
                  <a:pt x="12" y="14"/>
                  <a:pt x="12" y="14"/>
                </a:cubicBezTo>
                <a:cubicBezTo>
                  <a:pt x="12" y="15"/>
                  <a:pt x="12" y="15"/>
                  <a:pt x="11" y="16"/>
                </a:cubicBezTo>
                <a:cubicBezTo>
                  <a:pt x="10" y="16"/>
                  <a:pt x="10" y="16"/>
                  <a:pt x="10" y="17"/>
                </a:cubicBezTo>
                <a:cubicBezTo>
                  <a:pt x="9" y="17"/>
                  <a:pt x="9" y="17"/>
                  <a:pt x="9" y="17"/>
                </a:cubicBezTo>
                <a:cubicBezTo>
                  <a:pt x="8" y="18"/>
                  <a:pt x="7" y="18"/>
                  <a:pt x="6" y="18"/>
                </a:cubicBezTo>
                <a:cubicBezTo>
                  <a:pt x="6" y="18"/>
                  <a:pt x="6" y="18"/>
                  <a:pt x="5" y="18"/>
                </a:cubicBezTo>
                <a:cubicBezTo>
                  <a:pt x="5" y="18"/>
                  <a:pt x="5" y="18"/>
                  <a:pt x="4" y="19"/>
                </a:cubicBezTo>
                <a:cubicBezTo>
                  <a:pt x="4" y="20"/>
                  <a:pt x="4" y="20"/>
                  <a:pt x="4" y="21"/>
                </a:cubicBezTo>
                <a:cubicBezTo>
                  <a:pt x="4" y="21"/>
                  <a:pt x="4" y="21"/>
                  <a:pt x="5" y="21"/>
                </a:cubicBezTo>
                <a:cubicBezTo>
                  <a:pt x="5" y="22"/>
                  <a:pt x="6" y="22"/>
                  <a:pt x="6" y="23"/>
                </a:cubicBezTo>
                <a:cubicBezTo>
                  <a:pt x="6" y="24"/>
                  <a:pt x="6" y="25"/>
                  <a:pt x="5" y="26"/>
                </a:cubicBezTo>
                <a:cubicBezTo>
                  <a:pt x="5" y="26"/>
                  <a:pt x="5" y="27"/>
                  <a:pt x="4" y="28"/>
                </a:cubicBezTo>
                <a:cubicBezTo>
                  <a:pt x="4" y="28"/>
                  <a:pt x="4" y="28"/>
                  <a:pt x="4" y="28"/>
                </a:cubicBezTo>
                <a:cubicBezTo>
                  <a:pt x="4" y="29"/>
                  <a:pt x="3" y="29"/>
                  <a:pt x="3" y="30"/>
                </a:cubicBezTo>
                <a:cubicBezTo>
                  <a:pt x="2" y="30"/>
                  <a:pt x="1" y="30"/>
                  <a:pt x="1" y="31"/>
                </a:cubicBezTo>
                <a:cubicBezTo>
                  <a:pt x="1" y="31"/>
                  <a:pt x="1" y="31"/>
                  <a:pt x="1" y="31"/>
                </a:cubicBezTo>
                <a:cubicBezTo>
                  <a:pt x="2" y="32"/>
                  <a:pt x="2" y="33"/>
                  <a:pt x="1" y="33"/>
                </a:cubicBezTo>
                <a:cubicBezTo>
                  <a:pt x="0" y="35"/>
                  <a:pt x="0" y="36"/>
                  <a:pt x="1" y="37"/>
                </a:cubicBezTo>
                <a:cubicBezTo>
                  <a:pt x="1" y="38"/>
                  <a:pt x="1" y="38"/>
                  <a:pt x="1" y="38"/>
                </a:cubicBezTo>
                <a:cubicBezTo>
                  <a:pt x="1" y="39"/>
                  <a:pt x="1" y="40"/>
                  <a:pt x="2" y="41"/>
                </a:cubicBezTo>
                <a:cubicBezTo>
                  <a:pt x="2" y="42"/>
                  <a:pt x="2" y="42"/>
                  <a:pt x="2" y="42"/>
                </a:cubicBezTo>
                <a:cubicBezTo>
                  <a:pt x="2" y="43"/>
                  <a:pt x="3" y="43"/>
                  <a:pt x="3" y="43"/>
                </a:cubicBezTo>
                <a:cubicBezTo>
                  <a:pt x="4" y="44"/>
                  <a:pt x="4" y="44"/>
                  <a:pt x="4" y="44"/>
                </a:cubicBezTo>
                <a:cubicBezTo>
                  <a:pt x="4" y="45"/>
                  <a:pt x="5" y="45"/>
                  <a:pt x="5" y="45"/>
                </a:cubicBezTo>
                <a:cubicBezTo>
                  <a:pt x="6" y="45"/>
                  <a:pt x="6" y="46"/>
                  <a:pt x="6" y="46"/>
                </a:cubicBezTo>
                <a:cubicBezTo>
                  <a:pt x="6" y="46"/>
                  <a:pt x="6" y="46"/>
                  <a:pt x="6" y="46"/>
                </a:cubicBezTo>
                <a:cubicBezTo>
                  <a:pt x="6" y="46"/>
                  <a:pt x="6" y="47"/>
                  <a:pt x="7" y="47"/>
                </a:cubicBezTo>
                <a:cubicBezTo>
                  <a:pt x="7" y="47"/>
                  <a:pt x="7" y="47"/>
                  <a:pt x="7" y="47"/>
                </a:cubicBezTo>
                <a:cubicBezTo>
                  <a:pt x="8" y="47"/>
                  <a:pt x="9" y="48"/>
                  <a:pt x="9" y="48"/>
                </a:cubicBezTo>
                <a:cubicBezTo>
                  <a:pt x="10" y="49"/>
                  <a:pt x="10" y="51"/>
                  <a:pt x="10" y="52"/>
                </a:cubicBezTo>
                <a:cubicBezTo>
                  <a:pt x="10" y="52"/>
                  <a:pt x="10" y="53"/>
                  <a:pt x="11" y="53"/>
                </a:cubicBezTo>
                <a:cubicBezTo>
                  <a:pt x="11" y="53"/>
                  <a:pt x="11" y="54"/>
                  <a:pt x="11" y="54"/>
                </a:cubicBezTo>
                <a:cubicBezTo>
                  <a:pt x="11" y="54"/>
                  <a:pt x="12" y="54"/>
                  <a:pt x="12" y="54"/>
                </a:cubicBezTo>
                <a:cubicBezTo>
                  <a:pt x="12" y="53"/>
                  <a:pt x="13" y="53"/>
                  <a:pt x="13" y="53"/>
                </a:cubicBezTo>
                <a:cubicBezTo>
                  <a:pt x="14" y="53"/>
                  <a:pt x="14" y="53"/>
                  <a:pt x="14" y="53"/>
                </a:cubicBezTo>
                <a:cubicBezTo>
                  <a:pt x="15" y="53"/>
                  <a:pt x="16" y="54"/>
                  <a:pt x="16" y="54"/>
                </a:cubicBezTo>
                <a:cubicBezTo>
                  <a:pt x="17" y="54"/>
                  <a:pt x="17" y="54"/>
                  <a:pt x="17" y="54"/>
                </a:cubicBezTo>
                <a:cubicBezTo>
                  <a:pt x="17" y="55"/>
                  <a:pt x="17" y="55"/>
                  <a:pt x="17" y="56"/>
                </a:cubicBezTo>
                <a:cubicBezTo>
                  <a:pt x="17" y="56"/>
                  <a:pt x="16" y="57"/>
                  <a:pt x="16" y="57"/>
                </a:cubicBezTo>
                <a:cubicBezTo>
                  <a:pt x="16" y="58"/>
                  <a:pt x="16" y="60"/>
                  <a:pt x="15" y="61"/>
                </a:cubicBezTo>
                <a:cubicBezTo>
                  <a:pt x="14" y="63"/>
                  <a:pt x="15" y="64"/>
                  <a:pt x="17" y="65"/>
                </a:cubicBezTo>
                <a:cubicBezTo>
                  <a:pt x="17" y="66"/>
                  <a:pt x="17" y="66"/>
                  <a:pt x="17" y="66"/>
                </a:cubicBezTo>
                <a:cubicBezTo>
                  <a:pt x="18" y="66"/>
                  <a:pt x="18" y="66"/>
                  <a:pt x="18" y="67"/>
                </a:cubicBezTo>
                <a:cubicBezTo>
                  <a:pt x="18" y="67"/>
                  <a:pt x="18" y="67"/>
                  <a:pt x="19" y="67"/>
                </a:cubicBezTo>
                <a:cubicBezTo>
                  <a:pt x="19" y="67"/>
                  <a:pt x="20" y="67"/>
                  <a:pt x="20" y="67"/>
                </a:cubicBezTo>
                <a:cubicBezTo>
                  <a:pt x="20" y="68"/>
                  <a:pt x="20" y="68"/>
                  <a:pt x="20" y="68"/>
                </a:cubicBezTo>
                <a:cubicBezTo>
                  <a:pt x="20" y="68"/>
                  <a:pt x="20" y="68"/>
                  <a:pt x="20" y="68"/>
                </a:cubicBezTo>
                <a:cubicBezTo>
                  <a:pt x="20" y="68"/>
                  <a:pt x="21" y="68"/>
                  <a:pt x="22" y="69"/>
                </a:cubicBezTo>
                <a:cubicBezTo>
                  <a:pt x="22" y="69"/>
                  <a:pt x="23" y="69"/>
                  <a:pt x="23" y="70"/>
                </a:cubicBezTo>
                <a:cubicBezTo>
                  <a:pt x="23" y="70"/>
                  <a:pt x="24" y="70"/>
                  <a:pt x="24" y="70"/>
                </a:cubicBezTo>
                <a:cubicBezTo>
                  <a:pt x="24" y="71"/>
                  <a:pt x="24" y="71"/>
                  <a:pt x="24" y="71"/>
                </a:cubicBezTo>
                <a:cubicBezTo>
                  <a:pt x="25" y="71"/>
                  <a:pt x="25" y="71"/>
                  <a:pt x="25" y="72"/>
                </a:cubicBezTo>
                <a:cubicBezTo>
                  <a:pt x="25" y="73"/>
                  <a:pt x="25" y="74"/>
                  <a:pt x="26" y="74"/>
                </a:cubicBezTo>
                <a:cubicBezTo>
                  <a:pt x="27" y="75"/>
                  <a:pt x="26" y="76"/>
                  <a:pt x="26" y="77"/>
                </a:cubicBezTo>
                <a:cubicBezTo>
                  <a:pt x="26" y="77"/>
                  <a:pt x="26" y="78"/>
                  <a:pt x="26" y="78"/>
                </a:cubicBezTo>
                <a:cubicBezTo>
                  <a:pt x="27" y="79"/>
                  <a:pt x="27" y="79"/>
                  <a:pt x="27" y="79"/>
                </a:cubicBezTo>
                <a:cubicBezTo>
                  <a:pt x="27" y="79"/>
                  <a:pt x="28" y="80"/>
                  <a:pt x="28" y="80"/>
                </a:cubicBezTo>
                <a:cubicBezTo>
                  <a:pt x="28" y="80"/>
                  <a:pt x="29" y="80"/>
                  <a:pt x="29" y="80"/>
                </a:cubicBezTo>
                <a:cubicBezTo>
                  <a:pt x="29" y="79"/>
                  <a:pt x="30" y="79"/>
                  <a:pt x="30" y="78"/>
                </a:cubicBezTo>
                <a:cubicBezTo>
                  <a:pt x="31" y="77"/>
                  <a:pt x="32" y="77"/>
                  <a:pt x="33" y="77"/>
                </a:cubicBezTo>
                <a:cubicBezTo>
                  <a:pt x="34" y="78"/>
                  <a:pt x="34" y="78"/>
                  <a:pt x="35" y="78"/>
                </a:cubicBezTo>
                <a:cubicBezTo>
                  <a:pt x="35" y="78"/>
                  <a:pt x="36" y="78"/>
                  <a:pt x="36" y="79"/>
                </a:cubicBezTo>
                <a:cubicBezTo>
                  <a:pt x="37" y="79"/>
                  <a:pt x="37" y="79"/>
                  <a:pt x="37" y="79"/>
                </a:cubicBezTo>
                <a:cubicBezTo>
                  <a:pt x="37" y="79"/>
                  <a:pt x="37" y="78"/>
                  <a:pt x="37" y="77"/>
                </a:cubicBezTo>
                <a:cubicBezTo>
                  <a:pt x="37" y="77"/>
                  <a:pt x="37" y="77"/>
                  <a:pt x="37" y="77"/>
                </a:cubicBezTo>
                <a:cubicBezTo>
                  <a:pt x="36" y="76"/>
                  <a:pt x="36" y="75"/>
                  <a:pt x="37" y="74"/>
                </a:cubicBezTo>
                <a:cubicBezTo>
                  <a:pt x="37" y="74"/>
                  <a:pt x="39" y="73"/>
                  <a:pt x="40" y="73"/>
                </a:cubicBezTo>
                <a:cubicBezTo>
                  <a:pt x="40" y="73"/>
                  <a:pt x="40" y="73"/>
                  <a:pt x="41" y="72"/>
                </a:cubicBezTo>
                <a:cubicBezTo>
                  <a:pt x="41" y="72"/>
                  <a:pt x="41" y="72"/>
                  <a:pt x="40" y="72"/>
                </a:cubicBezTo>
                <a:cubicBezTo>
                  <a:pt x="40" y="71"/>
                  <a:pt x="40" y="71"/>
                  <a:pt x="40" y="71"/>
                </a:cubicBezTo>
                <a:cubicBezTo>
                  <a:pt x="40" y="70"/>
                  <a:pt x="40" y="70"/>
                  <a:pt x="40" y="69"/>
                </a:cubicBezTo>
                <a:cubicBezTo>
                  <a:pt x="41" y="69"/>
                  <a:pt x="41" y="68"/>
                  <a:pt x="41" y="68"/>
                </a:cubicBezTo>
                <a:cubicBezTo>
                  <a:pt x="41" y="68"/>
                  <a:pt x="41" y="68"/>
                  <a:pt x="41" y="68"/>
                </a:cubicBezTo>
                <a:cubicBezTo>
                  <a:pt x="40" y="68"/>
                  <a:pt x="40" y="67"/>
                  <a:pt x="40" y="67"/>
                </a:cubicBezTo>
                <a:cubicBezTo>
                  <a:pt x="40" y="67"/>
                  <a:pt x="40" y="66"/>
                  <a:pt x="40" y="66"/>
                </a:cubicBezTo>
                <a:cubicBezTo>
                  <a:pt x="41" y="66"/>
                  <a:pt x="41" y="66"/>
                  <a:pt x="41" y="66"/>
                </a:cubicBezTo>
                <a:cubicBezTo>
                  <a:pt x="41" y="65"/>
                  <a:pt x="41" y="65"/>
                  <a:pt x="41" y="64"/>
                </a:cubicBezTo>
                <a:cubicBezTo>
                  <a:pt x="41" y="64"/>
                  <a:pt x="41" y="64"/>
                  <a:pt x="41" y="63"/>
                </a:cubicBezTo>
                <a:cubicBezTo>
                  <a:pt x="41" y="63"/>
                  <a:pt x="41" y="63"/>
                  <a:pt x="41" y="63"/>
                </a:cubicBezTo>
                <a:cubicBezTo>
                  <a:pt x="41" y="62"/>
                  <a:pt x="41" y="61"/>
                  <a:pt x="41" y="61"/>
                </a:cubicBezTo>
                <a:cubicBezTo>
                  <a:pt x="41" y="61"/>
                  <a:pt x="42" y="60"/>
                  <a:pt x="42" y="60"/>
                </a:cubicBezTo>
                <a:cubicBezTo>
                  <a:pt x="43" y="60"/>
                  <a:pt x="43" y="59"/>
                  <a:pt x="43" y="59"/>
                </a:cubicBezTo>
                <a:cubicBezTo>
                  <a:pt x="43" y="59"/>
                  <a:pt x="43" y="59"/>
                  <a:pt x="43" y="58"/>
                </a:cubicBezTo>
                <a:cubicBezTo>
                  <a:pt x="44" y="58"/>
                  <a:pt x="44" y="57"/>
                  <a:pt x="44" y="57"/>
                </a:cubicBezTo>
                <a:cubicBezTo>
                  <a:pt x="44" y="56"/>
                  <a:pt x="45" y="55"/>
                  <a:pt x="45" y="54"/>
                </a:cubicBezTo>
                <a:cubicBezTo>
                  <a:pt x="45" y="54"/>
                  <a:pt x="46" y="54"/>
                  <a:pt x="45" y="53"/>
                </a:cubicBezTo>
                <a:cubicBezTo>
                  <a:pt x="45" y="52"/>
                  <a:pt x="45" y="52"/>
                  <a:pt x="45" y="52"/>
                </a:cubicBezTo>
                <a:cubicBezTo>
                  <a:pt x="45" y="51"/>
                  <a:pt x="45" y="51"/>
                  <a:pt x="45" y="50"/>
                </a:cubicBezTo>
                <a:cubicBezTo>
                  <a:pt x="44" y="50"/>
                  <a:pt x="44" y="49"/>
                  <a:pt x="43" y="48"/>
                </a:cubicBezTo>
                <a:cubicBezTo>
                  <a:pt x="43" y="48"/>
                  <a:pt x="44" y="47"/>
                  <a:pt x="44" y="47"/>
                </a:cubicBezTo>
                <a:cubicBezTo>
                  <a:pt x="44" y="47"/>
                  <a:pt x="44" y="47"/>
                  <a:pt x="44" y="47"/>
                </a:cubicBezTo>
                <a:cubicBezTo>
                  <a:pt x="44" y="47"/>
                  <a:pt x="44" y="47"/>
                  <a:pt x="44" y="46"/>
                </a:cubicBezTo>
                <a:cubicBezTo>
                  <a:pt x="44" y="46"/>
                  <a:pt x="43" y="46"/>
                  <a:pt x="44" y="45"/>
                </a:cubicBezTo>
                <a:cubicBezTo>
                  <a:pt x="44" y="45"/>
                  <a:pt x="44" y="45"/>
                  <a:pt x="44" y="45"/>
                </a:cubicBezTo>
                <a:cubicBezTo>
                  <a:pt x="44" y="45"/>
                  <a:pt x="44" y="45"/>
                  <a:pt x="44" y="44"/>
                </a:cubicBezTo>
                <a:cubicBezTo>
                  <a:pt x="44" y="43"/>
                  <a:pt x="44" y="43"/>
                  <a:pt x="44" y="43"/>
                </a:cubicBezTo>
                <a:cubicBezTo>
                  <a:pt x="44" y="42"/>
                  <a:pt x="44" y="42"/>
                  <a:pt x="44" y="42"/>
                </a:cubicBezTo>
                <a:cubicBezTo>
                  <a:pt x="44" y="40"/>
                  <a:pt x="44" y="38"/>
                  <a:pt x="44" y="36"/>
                </a:cubicBezTo>
                <a:cubicBezTo>
                  <a:pt x="43" y="35"/>
                  <a:pt x="43" y="33"/>
                  <a:pt x="43" y="31"/>
                </a:cubicBezTo>
                <a:cubicBezTo>
                  <a:pt x="43" y="29"/>
                  <a:pt x="43" y="27"/>
                  <a:pt x="43" y="26"/>
                </a:cubicBezTo>
                <a:cubicBezTo>
                  <a:pt x="42" y="24"/>
                  <a:pt x="42" y="22"/>
                  <a:pt x="42" y="20"/>
                </a:cubicBezTo>
                <a:cubicBezTo>
                  <a:pt x="42" y="19"/>
                  <a:pt x="42" y="19"/>
                  <a:pt x="42" y="18"/>
                </a:cubicBezTo>
                <a:cubicBezTo>
                  <a:pt x="41" y="15"/>
                  <a:pt x="41" y="13"/>
                  <a:pt x="41" y="10"/>
                </a:cubicBezTo>
                <a:cubicBezTo>
                  <a:pt x="41" y="10"/>
                  <a:pt x="41" y="10"/>
                  <a:pt x="41" y="10"/>
                </a:cubicBezTo>
                <a:cubicBezTo>
                  <a:pt x="41" y="9"/>
                  <a:pt x="41" y="9"/>
                  <a:pt x="40" y="8"/>
                </a:cubicBezTo>
                <a:cubicBezTo>
                  <a:pt x="40" y="7"/>
                  <a:pt x="40" y="6"/>
                  <a:pt x="39" y="6"/>
                </a:cubicBezTo>
                <a:cubicBezTo>
                  <a:pt x="38" y="4"/>
                  <a:pt x="37" y="3"/>
                  <a:pt x="38" y="0"/>
                </a:cubicBezTo>
                <a:cubicBezTo>
                  <a:pt x="38" y="0"/>
                  <a:pt x="38" y="0"/>
                  <a:pt x="38" y="0"/>
                </a:cubicBezTo>
                <a:cubicBezTo>
                  <a:pt x="38" y="0"/>
                  <a:pt x="38" y="0"/>
                  <a:pt x="37" y="0"/>
                </a:cubicBezTo>
                <a:cubicBezTo>
                  <a:pt x="35" y="0"/>
                  <a:pt x="33" y="0"/>
                  <a:pt x="30" y="0"/>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ID outline"/>
          <p:cNvSpPr>
            <a:spLocks/>
          </p:cNvSpPr>
          <p:nvPr/>
        </p:nvSpPr>
        <p:spPr bwMode="auto">
          <a:xfrm>
            <a:off x="3368675" y="1695450"/>
            <a:ext cx="765175" cy="1241425"/>
          </a:xfrm>
          <a:custGeom>
            <a:avLst/>
            <a:gdLst>
              <a:gd name="T0" fmla="*/ 14 w 68"/>
              <a:gd name="T1" fmla="*/ 40 h 110"/>
              <a:gd name="T2" fmla="*/ 14 w 68"/>
              <a:gd name="T3" fmla="*/ 42 h 110"/>
              <a:gd name="T4" fmla="*/ 15 w 68"/>
              <a:gd name="T5" fmla="*/ 46 h 110"/>
              <a:gd name="T6" fmla="*/ 16 w 68"/>
              <a:gd name="T7" fmla="*/ 50 h 110"/>
              <a:gd name="T8" fmla="*/ 13 w 68"/>
              <a:gd name="T9" fmla="*/ 54 h 110"/>
              <a:gd name="T10" fmla="*/ 11 w 68"/>
              <a:gd name="T11" fmla="*/ 57 h 110"/>
              <a:gd name="T12" fmla="*/ 10 w 68"/>
              <a:gd name="T13" fmla="*/ 60 h 110"/>
              <a:gd name="T14" fmla="*/ 8 w 68"/>
              <a:gd name="T15" fmla="*/ 61 h 110"/>
              <a:gd name="T16" fmla="*/ 6 w 68"/>
              <a:gd name="T17" fmla="*/ 65 h 110"/>
              <a:gd name="T18" fmla="*/ 8 w 68"/>
              <a:gd name="T19" fmla="*/ 68 h 110"/>
              <a:gd name="T20" fmla="*/ 7 w 68"/>
              <a:gd name="T21" fmla="*/ 72 h 110"/>
              <a:gd name="T22" fmla="*/ 5 w 68"/>
              <a:gd name="T23" fmla="*/ 77 h 110"/>
              <a:gd name="T24" fmla="*/ 0 w 68"/>
              <a:gd name="T25" fmla="*/ 99 h 110"/>
              <a:gd name="T26" fmla="*/ 31 w 68"/>
              <a:gd name="T27" fmla="*/ 105 h 110"/>
              <a:gd name="T28" fmla="*/ 68 w 68"/>
              <a:gd name="T29" fmla="*/ 75 h 110"/>
              <a:gd name="T30" fmla="*/ 66 w 68"/>
              <a:gd name="T31" fmla="*/ 71 h 110"/>
              <a:gd name="T32" fmla="*/ 64 w 68"/>
              <a:gd name="T33" fmla="*/ 73 h 110"/>
              <a:gd name="T34" fmla="*/ 60 w 68"/>
              <a:gd name="T35" fmla="*/ 73 h 110"/>
              <a:gd name="T36" fmla="*/ 59 w 68"/>
              <a:gd name="T37" fmla="*/ 73 h 110"/>
              <a:gd name="T38" fmla="*/ 55 w 68"/>
              <a:gd name="T39" fmla="*/ 73 h 110"/>
              <a:gd name="T40" fmla="*/ 51 w 68"/>
              <a:gd name="T41" fmla="*/ 73 h 110"/>
              <a:gd name="T42" fmla="*/ 48 w 68"/>
              <a:gd name="T43" fmla="*/ 72 h 110"/>
              <a:gd name="T44" fmla="*/ 47 w 68"/>
              <a:gd name="T45" fmla="*/ 70 h 110"/>
              <a:gd name="T46" fmla="*/ 47 w 68"/>
              <a:gd name="T47" fmla="*/ 68 h 110"/>
              <a:gd name="T48" fmla="*/ 44 w 68"/>
              <a:gd name="T49" fmla="*/ 64 h 110"/>
              <a:gd name="T50" fmla="*/ 43 w 68"/>
              <a:gd name="T51" fmla="*/ 60 h 110"/>
              <a:gd name="T52" fmla="*/ 43 w 68"/>
              <a:gd name="T53" fmla="*/ 55 h 110"/>
              <a:gd name="T54" fmla="*/ 38 w 68"/>
              <a:gd name="T55" fmla="*/ 55 h 110"/>
              <a:gd name="T56" fmla="*/ 36 w 68"/>
              <a:gd name="T57" fmla="*/ 54 h 110"/>
              <a:gd name="T58" fmla="*/ 36 w 68"/>
              <a:gd name="T59" fmla="*/ 51 h 110"/>
              <a:gd name="T60" fmla="*/ 37 w 68"/>
              <a:gd name="T61" fmla="*/ 49 h 110"/>
              <a:gd name="T62" fmla="*/ 37 w 68"/>
              <a:gd name="T63" fmla="*/ 47 h 110"/>
              <a:gd name="T64" fmla="*/ 37 w 68"/>
              <a:gd name="T65" fmla="*/ 46 h 110"/>
              <a:gd name="T66" fmla="*/ 39 w 68"/>
              <a:gd name="T67" fmla="*/ 42 h 110"/>
              <a:gd name="T68" fmla="*/ 39 w 68"/>
              <a:gd name="T69" fmla="*/ 38 h 110"/>
              <a:gd name="T70" fmla="*/ 37 w 68"/>
              <a:gd name="T71" fmla="*/ 37 h 110"/>
              <a:gd name="T72" fmla="*/ 35 w 68"/>
              <a:gd name="T73" fmla="*/ 35 h 110"/>
              <a:gd name="T74" fmla="*/ 35 w 68"/>
              <a:gd name="T75" fmla="*/ 33 h 110"/>
              <a:gd name="T76" fmla="*/ 34 w 68"/>
              <a:gd name="T77" fmla="*/ 32 h 110"/>
              <a:gd name="T78" fmla="*/ 28 w 68"/>
              <a:gd name="T79" fmla="*/ 24 h 110"/>
              <a:gd name="T80" fmla="*/ 29 w 68"/>
              <a:gd name="T81" fmla="*/ 24 h 110"/>
              <a:gd name="T82" fmla="*/ 29 w 68"/>
              <a:gd name="T83" fmla="*/ 21 h 110"/>
              <a:gd name="T84" fmla="*/ 27 w 68"/>
              <a:gd name="T85" fmla="*/ 16 h 110"/>
              <a:gd name="T86" fmla="*/ 28 w 68"/>
              <a:gd name="T87" fmla="*/ 12 h 110"/>
              <a:gd name="T88" fmla="*/ 14 w 68"/>
              <a:gd name="T89" fmla="*/ 3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 h="110">
                <a:moveTo>
                  <a:pt x="14" y="36"/>
                </a:moveTo>
                <a:cubicBezTo>
                  <a:pt x="13" y="37"/>
                  <a:pt x="13" y="37"/>
                  <a:pt x="13" y="37"/>
                </a:cubicBezTo>
                <a:cubicBezTo>
                  <a:pt x="14" y="38"/>
                  <a:pt x="14" y="39"/>
                  <a:pt x="14" y="40"/>
                </a:cubicBezTo>
                <a:cubicBezTo>
                  <a:pt x="13" y="41"/>
                  <a:pt x="13" y="42"/>
                  <a:pt x="14" y="42"/>
                </a:cubicBezTo>
                <a:cubicBezTo>
                  <a:pt x="14" y="42"/>
                  <a:pt x="14" y="42"/>
                  <a:pt x="14" y="42"/>
                </a:cubicBezTo>
                <a:cubicBezTo>
                  <a:pt x="14" y="42"/>
                  <a:pt x="14" y="42"/>
                  <a:pt x="14" y="42"/>
                </a:cubicBezTo>
                <a:cubicBezTo>
                  <a:pt x="14" y="43"/>
                  <a:pt x="14" y="43"/>
                  <a:pt x="14" y="43"/>
                </a:cubicBezTo>
                <a:cubicBezTo>
                  <a:pt x="14" y="44"/>
                  <a:pt x="14" y="44"/>
                  <a:pt x="15" y="45"/>
                </a:cubicBezTo>
                <a:cubicBezTo>
                  <a:pt x="15" y="45"/>
                  <a:pt x="15" y="45"/>
                  <a:pt x="15" y="46"/>
                </a:cubicBezTo>
                <a:cubicBezTo>
                  <a:pt x="16" y="46"/>
                  <a:pt x="16" y="47"/>
                  <a:pt x="16" y="47"/>
                </a:cubicBezTo>
                <a:cubicBezTo>
                  <a:pt x="17" y="47"/>
                  <a:pt x="17" y="47"/>
                  <a:pt x="17" y="47"/>
                </a:cubicBezTo>
                <a:cubicBezTo>
                  <a:pt x="17" y="48"/>
                  <a:pt x="17" y="49"/>
                  <a:pt x="16" y="50"/>
                </a:cubicBezTo>
                <a:cubicBezTo>
                  <a:pt x="16" y="51"/>
                  <a:pt x="15" y="51"/>
                  <a:pt x="15" y="52"/>
                </a:cubicBezTo>
                <a:cubicBezTo>
                  <a:pt x="14" y="52"/>
                  <a:pt x="14" y="52"/>
                  <a:pt x="14" y="52"/>
                </a:cubicBezTo>
                <a:cubicBezTo>
                  <a:pt x="14" y="53"/>
                  <a:pt x="14" y="53"/>
                  <a:pt x="13" y="54"/>
                </a:cubicBezTo>
                <a:cubicBezTo>
                  <a:pt x="13" y="54"/>
                  <a:pt x="13" y="55"/>
                  <a:pt x="13" y="55"/>
                </a:cubicBezTo>
                <a:cubicBezTo>
                  <a:pt x="13" y="55"/>
                  <a:pt x="12" y="56"/>
                  <a:pt x="11" y="57"/>
                </a:cubicBezTo>
                <a:cubicBezTo>
                  <a:pt x="11" y="57"/>
                  <a:pt x="11" y="57"/>
                  <a:pt x="11" y="57"/>
                </a:cubicBezTo>
                <a:cubicBezTo>
                  <a:pt x="11" y="57"/>
                  <a:pt x="11" y="57"/>
                  <a:pt x="11" y="57"/>
                </a:cubicBezTo>
                <a:cubicBezTo>
                  <a:pt x="11" y="58"/>
                  <a:pt x="11" y="58"/>
                  <a:pt x="11" y="58"/>
                </a:cubicBezTo>
                <a:cubicBezTo>
                  <a:pt x="10" y="59"/>
                  <a:pt x="10" y="59"/>
                  <a:pt x="10" y="60"/>
                </a:cubicBezTo>
                <a:cubicBezTo>
                  <a:pt x="9" y="60"/>
                  <a:pt x="9" y="60"/>
                  <a:pt x="9" y="60"/>
                </a:cubicBezTo>
                <a:cubicBezTo>
                  <a:pt x="8" y="61"/>
                  <a:pt x="8" y="61"/>
                  <a:pt x="8" y="61"/>
                </a:cubicBezTo>
                <a:cubicBezTo>
                  <a:pt x="8" y="61"/>
                  <a:pt x="8" y="61"/>
                  <a:pt x="8" y="61"/>
                </a:cubicBezTo>
                <a:cubicBezTo>
                  <a:pt x="7" y="62"/>
                  <a:pt x="7" y="63"/>
                  <a:pt x="6" y="63"/>
                </a:cubicBezTo>
                <a:cubicBezTo>
                  <a:pt x="6" y="64"/>
                  <a:pt x="6" y="64"/>
                  <a:pt x="6" y="65"/>
                </a:cubicBezTo>
                <a:cubicBezTo>
                  <a:pt x="6" y="65"/>
                  <a:pt x="6" y="65"/>
                  <a:pt x="6" y="65"/>
                </a:cubicBezTo>
                <a:cubicBezTo>
                  <a:pt x="5" y="66"/>
                  <a:pt x="6" y="66"/>
                  <a:pt x="6" y="66"/>
                </a:cubicBezTo>
                <a:cubicBezTo>
                  <a:pt x="6" y="66"/>
                  <a:pt x="7" y="67"/>
                  <a:pt x="7" y="67"/>
                </a:cubicBezTo>
                <a:cubicBezTo>
                  <a:pt x="7" y="67"/>
                  <a:pt x="8" y="68"/>
                  <a:pt x="8" y="68"/>
                </a:cubicBezTo>
                <a:cubicBezTo>
                  <a:pt x="8" y="68"/>
                  <a:pt x="8" y="69"/>
                  <a:pt x="8" y="69"/>
                </a:cubicBezTo>
                <a:cubicBezTo>
                  <a:pt x="7" y="70"/>
                  <a:pt x="7" y="70"/>
                  <a:pt x="7" y="71"/>
                </a:cubicBezTo>
                <a:cubicBezTo>
                  <a:pt x="7" y="71"/>
                  <a:pt x="7" y="71"/>
                  <a:pt x="7" y="72"/>
                </a:cubicBezTo>
                <a:cubicBezTo>
                  <a:pt x="7" y="72"/>
                  <a:pt x="6" y="72"/>
                  <a:pt x="6" y="73"/>
                </a:cubicBezTo>
                <a:cubicBezTo>
                  <a:pt x="6" y="73"/>
                  <a:pt x="6" y="73"/>
                  <a:pt x="6" y="74"/>
                </a:cubicBezTo>
                <a:cubicBezTo>
                  <a:pt x="6" y="75"/>
                  <a:pt x="5" y="76"/>
                  <a:pt x="5" y="77"/>
                </a:cubicBezTo>
                <a:cubicBezTo>
                  <a:pt x="5" y="77"/>
                  <a:pt x="5" y="78"/>
                  <a:pt x="5" y="79"/>
                </a:cubicBezTo>
                <a:cubicBezTo>
                  <a:pt x="4" y="82"/>
                  <a:pt x="3" y="86"/>
                  <a:pt x="3" y="89"/>
                </a:cubicBezTo>
                <a:cubicBezTo>
                  <a:pt x="2" y="92"/>
                  <a:pt x="1" y="96"/>
                  <a:pt x="0" y="99"/>
                </a:cubicBezTo>
                <a:cubicBezTo>
                  <a:pt x="1" y="99"/>
                  <a:pt x="1" y="99"/>
                  <a:pt x="1" y="99"/>
                </a:cubicBezTo>
                <a:cubicBezTo>
                  <a:pt x="11" y="101"/>
                  <a:pt x="21" y="103"/>
                  <a:pt x="31" y="105"/>
                </a:cubicBezTo>
                <a:cubicBezTo>
                  <a:pt x="31" y="105"/>
                  <a:pt x="31" y="105"/>
                  <a:pt x="31" y="105"/>
                </a:cubicBezTo>
                <a:cubicBezTo>
                  <a:pt x="37" y="106"/>
                  <a:pt x="57" y="109"/>
                  <a:pt x="63" y="110"/>
                </a:cubicBezTo>
                <a:cubicBezTo>
                  <a:pt x="63" y="108"/>
                  <a:pt x="64" y="101"/>
                  <a:pt x="65" y="94"/>
                </a:cubicBezTo>
                <a:cubicBezTo>
                  <a:pt x="66" y="85"/>
                  <a:pt x="67" y="77"/>
                  <a:pt x="68" y="75"/>
                </a:cubicBezTo>
                <a:cubicBezTo>
                  <a:pt x="67" y="74"/>
                  <a:pt x="67" y="74"/>
                  <a:pt x="66" y="73"/>
                </a:cubicBezTo>
                <a:cubicBezTo>
                  <a:pt x="66" y="73"/>
                  <a:pt x="66" y="72"/>
                  <a:pt x="66" y="72"/>
                </a:cubicBezTo>
                <a:cubicBezTo>
                  <a:pt x="66" y="72"/>
                  <a:pt x="66" y="71"/>
                  <a:pt x="66" y="71"/>
                </a:cubicBezTo>
                <a:cubicBezTo>
                  <a:pt x="66" y="71"/>
                  <a:pt x="66" y="71"/>
                  <a:pt x="66" y="71"/>
                </a:cubicBezTo>
                <a:cubicBezTo>
                  <a:pt x="65" y="71"/>
                  <a:pt x="65" y="72"/>
                  <a:pt x="65" y="72"/>
                </a:cubicBezTo>
                <a:cubicBezTo>
                  <a:pt x="64" y="73"/>
                  <a:pt x="64" y="73"/>
                  <a:pt x="64" y="73"/>
                </a:cubicBezTo>
                <a:cubicBezTo>
                  <a:pt x="63" y="74"/>
                  <a:pt x="63" y="73"/>
                  <a:pt x="62" y="73"/>
                </a:cubicBezTo>
                <a:cubicBezTo>
                  <a:pt x="62" y="73"/>
                  <a:pt x="62" y="73"/>
                  <a:pt x="61" y="73"/>
                </a:cubicBezTo>
                <a:cubicBezTo>
                  <a:pt x="61" y="73"/>
                  <a:pt x="61" y="73"/>
                  <a:pt x="60" y="73"/>
                </a:cubicBezTo>
                <a:cubicBezTo>
                  <a:pt x="60" y="73"/>
                  <a:pt x="60" y="73"/>
                  <a:pt x="60" y="73"/>
                </a:cubicBezTo>
                <a:cubicBezTo>
                  <a:pt x="60" y="73"/>
                  <a:pt x="60" y="73"/>
                  <a:pt x="60" y="73"/>
                </a:cubicBezTo>
                <a:cubicBezTo>
                  <a:pt x="59" y="73"/>
                  <a:pt x="59" y="73"/>
                  <a:pt x="59" y="73"/>
                </a:cubicBezTo>
                <a:cubicBezTo>
                  <a:pt x="58" y="73"/>
                  <a:pt x="57" y="72"/>
                  <a:pt x="56" y="72"/>
                </a:cubicBezTo>
                <a:cubicBezTo>
                  <a:pt x="56" y="72"/>
                  <a:pt x="56" y="72"/>
                  <a:pt x="56" y="72"/>
                </a:cubicBezTo>
                <a:cubicBezTo>
                  <a:pt x="55" y="73"/>
                  <a:pt x="55" y="73"/>
                  <a:pt x="55" y="73"/>
                </a:cubicBezTo>
                <a:cubicBezTo>
                  <a:pt x="54" y="73"/>
                  <a:pt x="54" y="73"/>
                  <a:pt x="53" y="73"/>
                </a:cubicBezTo>
                <a:cubicBezTo>
                  <a:pt x="52" y="72"/>
                  <a:pt x="51" y="72"/>
                  <a:pt x="51" y="72"/>
                </a:cubicBezTo>
                <a:cubicBezTo>
                  <a:pt x="51" y="72"/>
                  <a:pt x="51" y="73"/>
                  <a:pt x="51" y="73"/>
                </a:cubicBezTo>
                <a:cubicBezTo>
                  <a:pt x="50" y="73"/>
                  <a:pt x="50" y="74"/>
                  <a:pt x="50" y="74"/>
                </a:cubicBezTo>
                <a:cubicBezTo>
                  <a:pt x="49" y="74"/>
                  <a:pt x="49" y="73"/>
                  <a:pt x="48" y="73"/>
                </a:cubicBezTo>
                <a:cubicBezTo>
                  <a:pt x="48" y="72"/>
                  <a:pt x="48" y="72"/>
                  <a:pt x="48" y="72"/>
                </a:cubicBezTo>
                <a:cubicBezTo>
                  <a:pt x="48" y="72"/>
                  <a:pt x="48" y="72"/>
                  <a:pt x="48" y="71"/>
                </a:cubicBezTo>
                <a:cubicBezTo>
                  <a:pt x="48" y="71"/>
                  <a:pt x="48" y="71"/>
                  <a:pt x="48" y="71"/>
                </a:cubicBezTo>
                <a:cubicBezTo>
                  <a:pt x="48" y="70"/>
                  <a:pt x="48" y="70"/>
                  <a:pt x="47" y="70"/>
                </a:cubicBezTo>
                <a:cubicBezTo>
                  <a:pt x="47" y="70"/>
                  <a:pt x="48" y="69"/>
                  <a:pt x="48" y="69"/>
                </a:cubicBezTo>
                <a:cubicBezTo>
                  <a:pt x="48" y="69"/>
                  <a:pt x="48" y="69"/>
                  <a:pt x="48" y="69"/>
                </a:cubicBezTo>
                <a:cubicBezTo>
                  <a:pt x="48" y="68"/>
                  <a:pt x="47" y="68"/>
                  <a:pt x="47" y="68"/>
                </a:cubicBezTo>
                <a:cubicBezTo>
                  <a:pt x="47" y="67"/>
                  <a:pt x="47" y="67"/>
                  <a:pt x="46" y="67"/>
                </a:cubicBezTo>
                <a:cubicBezTo>
                  <a:pt x="46" y="67"/>
                  <a:pt x="45" y="67"/>
                  <a:pt x="45" y="67"/>
                </a:cubicBezTo>
                <a:cubicBezTo>
                  <a:pt x="45" y="66"/>
                  <a:pt x="44" y="65"/>
                  <a:pt x="44" y="64"/>
                </a:cubicBezTo>
                <a:cubicBezTo>
                  <a:pt x="45" y="64"/>
                  <a:pt x="45" y="63"/>
                  <a:pt x="45" y="62"/>
                </a:cubicBezTo>
                <a:cubicBezTo>
                  <a:pt x="44" y="62"/>
                  <a:pt x="44" y="61"/>
                  <a:pt x="44" y="61"/>
                </a:cubicBezTo>
                <a:cubicBezTo>
                  <a:pt x="44" y="61"/>
                  <a:pt x="44" y="60"/>
                  <a:pt x="43" y="60"/>
                </a:cubicBezTo>
                <a:cubicBezTo>
                  <a:pt x="43" y="59"/>
                  <a:pt x="43" y="58"/>
                  <a:pt x="43" y="57"/>
                </a:cubicBezTo>
                <a:cubicBezTo>
                  <a:pt x="43" y="57"/>
                  <a:pt x="43" y="57"/>
                  <a:pt x="43" y="56"/>
                </a:cubicBezTo>
                <a:cubicBezTo>
                  <a:pt x="43" y="56"/>
                  <a:pt x="43" y="55"/>
                  <a:pt x="43" y="55"/>
                </a:cubicBezTo>
                <a:cubicBezTo>
                  <a:pt x="43" y="54"/>
                  <a:pt x="42" y="53"/>
                  <a:pt x="42" y="53"/>
                </a:cubicBezTo>
                <a:cubicBezTo>
                  <a:pt x="41" y="53"/>
                  <a:pt x="40" y="54"/>
                  <a:pt x="39" y="54"/>
                </a:cubicBezTo>
                <a:cubicBezTo>
                  <a:pt x="39" y="55"/>
                  <a:pt x="39" y="55"/>
                  <a:pt x="38" y="55"/>
                </a:cubicBezTo>
                <a:cubicBezTo>
                  <a:pt x="37" y="56"/>
                  <a:pt x="37" y="55"/>
                  <a:pt x="37" y="55"/>
                </a:cubicBezTo>
                <a:cubicBezTo>
                  <a:pt x="37" y="55"/>
                  <a:pt x="37" y="55"/>
                  <a:pt x="37" y="55"/>
                </a:cubicBezTo>
                <a:cubicBezTo>
                  <a:pt x="36" y="54"/>
                  <a:pt x="36" y="54"/>
                  <a:pt x="36" y="54"/>
                </a:cubicBezTo>
                <a:cubicBezTo>
                  <a:pt x="35" y="54"/>
                  <a:pt x="35" y="54"/>
                  <a:pt x="35" y="53"/>
                </a:cubicBezTo>
                <a:cubicBezTo>
                  <a:pt x="35" y="53"/>
                  <a:pt x="35" y="53"/>
                  <a:pt x="35" y="52"/>
                </a:cubicBezTo>
                <a:cubicBezTo>
                  <a:pt x="36" y="52"/>
                  <a:pt x="36" y="51"/>
                  <a:pt x="36" y="51"/>
                </a:cubicBezTo>
                <a:cubicBezTo>
                  <a:pt x="36" y="51"/>
                  <a:pt x="36" y="50"/>
                  <a:pt x="36" y="50"/>
                </a:cubicBezTo>
                <a:cubicBezTo>
                  <a:pt x="36" y="49"/>
                  <a:pt x="37" y="49"/>
                  <a:pt x="37" y="49"/>
                </a:cubicBezTo>
                <a:cubicBezTo>
                  <a:pt x="37" y="49"/>
                  <a:pt x="37" y="49"/>
                  <a:pt x="37" y="49"/>
                </a:cubicBezTo>
                <a:cubicBezTo>
                  <a:pt x="37" y="49"/>
                  <a:pt x="37" y="48"/>
                  <a:pt x="37" y="48"/>
                </a:cubicBezTo>
                <a:cubicBezTo>
                  <a:pt x="37" y="48"/>
                  <a:pt x="37" y="48"/>
                  <a:pt x="37" y="47"/>
                </a:cubicBezTo>
                <a:cubicBezTo>
                  <a:pt x="37" y="47"/>
                  <a:pt x="37" y="47"/>
                  <a:pt x="37" y="47"/>
                </a:cubicBezTo>
                <a:cubicBezTo>
                  <a:pt x="37" y="46"/>
                  <a:pt x="37" y="46"/>
                  <a:pt x="37" y="46"/>
                </a:cubicBezTo>
                <a:cubicBezTo>
                  <a:pt x="37" y="46"/>
                  <a:pt x="37" y="46"/>
                  <a:pt x="37" y="46"/>
                </a:cubicBezTo>
                <a:cubicBezTo>
                  <a:pt x="37" y="46"/>
                  <a:pt x="37" y="46"/>
                  <a:pt x="37" y="46"/>
                </a:cubicBezTo>
                <a:cubicBezTo>
                  <a:pt x="37" y="45"/>
                  <a:pt x="37" y="45"/>
                  <a:pt x="38" y="44"/>
                </a:cubicBezTo>
                <a:cubicBezTo>
                  <a:pt x="38" y="44"/>
                  <a:pt x="38" y="43"/>
                  <a:pt x="38" y="43"/>
                </a:cubicBezTo>
                <a:cubicBezTo>
                  <a:pt x="38" y="42"/>
                  <a:pt x="38" y="42"/>
                  <a:pt x="39" y="42"/>
                </a:cubicBezTo>
                <a:cubicBezTo>
                  <a:pt x="39" y="41"/>
                  <a:pt x="39" y="40"/>
                  <a:pt x="40" y="39"/>
                </a:cubicBezTo>
                <a:cubicBezTo>
                  <a:pt x="40" y="39"/>
                  <a:pt x="40" y="38"/>
                  <a:pt x="40" y="38"/>
                </a:cubicBezTo>
                <a:cubicBezTo>
                  <a:pt x="40" y="38"/>
                  <a:pt x="40" y="38"/>
                  <a:pt x="39" y="38"/>
                </a:cubicBezTo>
                <a:cubicBezTo>
                  <a:pt x="39" y="38"/>
                  <a:pt x="38" y="38"/>
                  <a:pt x="38" y="38"/>
                </a:cubicBezTo>
                <a:cubicBezTo>
                  <a:pt x="37" y="38"/>
                  <a:pt x="37" y="37"/>
                  <a:pt x="37" y="37"/>
                </a:cubicBezTo>
                <a:cubicBezTo>
                  <a:pt x="37" y="37"/>
                  <a:pt x="37" y="37"/>
                  <a:pt x="37" y="37"/>
                </a:cubicBezTo>
                <a:cubicBezTo>
                  <a:pt x="37" y="37"/>
                  <a:pt x="37" y="37"/>
                  <a:pt x="37" y="37"/>
                </a:cubicBezTo>
                <a:cubicBezTo>
                  <a:pt x="37" y="36"/>
                  <a:pt x="36" y="36"/>
                  <a:pt x="36" y="36"/>
                </a:cubicBezTo>
                <a:cubicBezTo>
                  <a:pt x="36" y="36"/>
                  <a:pt x="36" y="35"/>
                  <a:pt x="35" y="35"/>
                </a:cubicBezTo>
                <a:cubicBezTo>
                  <a:pt x="35" y="35"/>
                  <a:pt x="35" y="35"/>
                  <a:pt x="35" y="34"/>
                </a:cubicBezTo>
                <a:cubicBezTo>
                  <a:pt x="35" y="34"/>
                  <a:pt x="35" y="34"/>
                  <a:pt x="35" y="33"/>
                </a:cubicBezTo>
                <a:cubicBezTo>
                  <a:pt x="35" y="33"/>
                  <a:pt x="35" y="33"/>
                  <a:pt x="35" y="33"/>
                </a:cubicBezTo>
                <a:cubicBezTo>
                  <a:pt x="35" y="33"/>
                  <a:pt x="35" y="33"/>
                  <a:pt x="35" y="33"/>
                </a:cubicBezTo>
                <a:cubicBezTo>
                  <a:pt x="35" y="33"/>
                  <a:pt x="34" y="33"/>
                  <a:pt x="34" y="33"/>
                </a:cubicBezTo>
                <a:cubicBezTo>
                  <a:pt x="34" y="32"/>
                  <a:pt x="34" y="32"/>
                  <a:pt x="34" y="32"/>
                </a:cubicBezTo>
                <a:cubicBezTo>
                  <a:pt x="33" y="31"/>
                  <a:pt x="33" y="31"/>
                  <a:pt x="33" y="31"/>
                </a:cubicBezTo>
                <a:cubicBezTo>
                  <a:pt x="33" y="29"/>
                  <a:pt x="32" y="28"/>
                  <a:pt x="31" y="28"/>
                </a:cubicBezTo>
                <a:cubicBezTo>
                  <a:pt x="30" y="27"/>
                  <a:pt x="28" y="25"/>
                  <a:pt x="28" y="24"/>
                </a:cubicBezTo>
                <a:cubicBezTo>
                  <a:pt x="28" y="24"/>
                  <a:pt x="29" y="24"/>
                  <a:pt x="29" y="24"/>
                </a:cubicBezTo>
                <a:cubicBezTo>
                  <a:pt x="29" y="24"/>
                  <a:pt x="29" y="24"/>
                  <a:pt x="29" y="24"/>
                </a:cubicBezTo>
                <a:cubicBezTo>
                  <a:pt x="29" y="24"/>
                  <a:pt x="29" y="24"/>
                  <a:pt x="29" y="24"/>
                </a:cubicBezTo>
                <a:cubicBezTo>
                  <a:pt x="29" y="24"/>
                  <a:pt x="29" y="24"/>
                  <a:pt x="29" y="24"/>
                </a:cubicBezTo>
                <a:cubicBezTo>
                  <a:pt x="29" y="24"/>
                  <a:pt x="29" y="23"/>
                  <a:pt x="29" y="23"/>
                </a:cubicBezTo>
                <a:cubicBezTo>
                  <a:pt x="29" y="22"/>
                  <a:pt x="29" y="22"/>
                  <a:pt x="29" y="21"/>
                </a:cubicBezTo>
                <a:cubicBezTo>
                  <a:pt x="29" y="21"/>
                  <a:pt x="29" y="20"/>
                  <a:pt x="28" y="19"/>
                </a:cubicBezTo>
                <a:cubicBezTo>
                  <a:pt x="28" y="19"/>
                  <a:pt x="28" y="19"/>
                  <a:pt x="28" y="18"/>
                </a:cubicBezTo>
                <a:cubicBezTo>
                  <a:pt x="28" y="18"/>
                  <a:pt x="27" y="17"/>
                  <a:pt x="27" y="16"/>
                </a:cubicBezTo>
                <a:cubicBezTo>
                  <a:pt x="27" y="16"/>
                  <a:pt x="27" y="15"/>
                  <a:pt x="27" y="14"/>
                </a:cubicBezTo>
                <a:cubicBezTo>
                  <a:pt x="27" y="14"/>
                  <a:pt x="27" y="14"/>
                  <a:pt x="27" y="13"/>
                </a:cubicBezTo>
                <a:cubicBezTo>
                  <a:pt x="28" y="12"/>
                  <a:pt x="28" y="12"/>
                  <a:pt x="28" y="12"/>
                </a:cubicBezTo>
                <a:cubicBezTo>
                  <a:pt x="28" y="10"/>
                  <a:pt x="28" y="8"/>
                  <a:pt x="30" y="2"/>
                </a:cubicBezTo>
                <a:cubicBezTo>
                  <a:pt x="27" y="1"/>
                  <a:pt x="24" y="1"/>
                  <a:pt x="21" y="0"/>
                </a:cubicBezTo>
                <a:cubicBezTo>
                  <a:pt x="19" y="7"/>
                  <a:pt x="14" y="33"/>
                  <a:pt x="14" y="35"/>
                </a:cubicBezTo>
                <a:cubicBezTo>
                  <a:pt x="14" y="36"/>
                  <a:pt x="14" y="36"/>
                  <a:pt x="14" y="36"/>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IA outline"/>
          <p:cNvSpPr>
            <a:spLocks/>
          </p:cNvSpPr>
          <p:nvPr/>
        </p:nvSpPr>
        <p:spPr bwMode="auto">
          <a:xfrm>
            <a:off x="5813425" y="2801938"/>
            <a:ext cx="777875" cy="506413"/>
          </a:xfrm>
          <a:custGeom>
            <a:avLst/>
            <a:gdLst>
              <a:gd name="T0" fmla="*/ 1 w 69"/>
              <a:gd name="T1" fmla="*/ 3 h 45"/>
              <a:gd name="T2" fmla="*/ 1 w 69"/>
              <a:gd name="T3" fmla="*/ 5 h 45"/>
              <a:gd name="T4" fmla="*/ 2 w 69"/>
              <a:gd name="T5" fmla="*/ 6 h 45"/>
              <a:gd name="T6" fmla="*/ 1 w 69"/>
              <a:gd name="T7" fmla="*/ 9 h 45"/>
              <a:gd name="T8" fmla="*/ 1 w 69"/>
              <a:gd name="T9" fmla="*/ 11 h 45"/>
              <a:gd name="T10" fmla="*/ 0 w 69"/>
              <a:gd name="T11" fmla="*/ 12 h 45"/>
              <a:gd name="T12" fmla="*/ 1 w 69"/>
              <a:gd name="T13" fmla="*/ 14 h 45"/>
              <a:gd name="T14" fmla="*/ 3 w 69"/>
              <a:gd name="T15" fmla="*/ 17 h 45"/>
              <a:gd name="T16" fmla="*/ 2 w 69"/>
              <a:gd name="T17" fmla="*/ 18 h 45"/>
              <a:gd name="T18" fmla="*/ 3 w 69"/>
              <a:gd name="T19" fmla="*/ 19 h 45"/>
              <a:gd name="T20" fmla="*/ 3 w 69"/>
              <a:gd name="T21" fmla="*/ 20 h 45"/>
              <a:gd name="T22" fmla="*/ 4 w 69"/>
              <a:gd name="T23" fmla="*/ 21 h 45"/>
              <a:gd name="T24" fmla="*/ 4 w 69"/>
              <a:gd name="T25" fmla="*/ 22 h 45"/>
              <a:gd name="T26" fmla="*/ 5 w 69"/>
              <a:gd name="T27" fmla="*/ 24 h 45"/>
              <a:gd name="T28" fmla="*/ 5 w 69"/>
              <a:gd name="T29" fmla="*/ 25 h 45"/>
              <a:gd name="T30" fmla="*/ 6 w 69"/>
              <a:gd name="T31" fmla="*/ 26 h 45"/>
              <a:gd name="T32" fmla="*/ 6 w 69"/>
              <a:gd name="T33" fmla="*/ 28 h 45"/>
              <a:gd name="T34" fmla="*/ 6 w 69"/>
              <a:gd name="T35" fmla="*/ 30 h 45"/>
              <a:gd name="T36" fmla="*/ 7 w 69"/>
              <a:gd name="T37" fmla="*/ 30 h 45"/>
              <a:gd name="T38" fmla="*/ 7 w 69"/>
              <a:gd name="T39" fmla="*/ 31 h 45"/>
              <a:gd name="T40" fmla="*/ 8 w 69"/>
              <a:gd name="T41" fmla="*/ 32 h 45"/>
              <a:gd name="T42" fmla="*/ 8 w 69"/>
              <a:gd name="T43" fmla="*/ 34 h 45"/>
              <a:gd name="T44" fmla="*/ 8 w 69"/>
              <a:gd name="T45" fmla="*/ 35 h 45"/>
              <a:gd name="T46" fmla="*/ 9 w 69"/>
              <a:gd name="T47" fmla="*/ 36 h 45"/>
              <a:gd name="T48" fmla="*/ 9 w 69"/>
              <a:gd name="T49" fmla="*/ 38 h 45"/>
              <a:gd name="T50" fmla="*/ 9 w 69"/>
              <a:gd name="T51" fmla="*/ 41 h 45"/>
              <a:gd name="T52" fmla="*/ 9 w 69"/>
              <a:gd name="T53" fmla="*/ 42 h 45"/>
              <a:gd name="T54" fmla="*/ 10 w 69"/>
              <a:gd name="T55" fmla="*/ 43 h 45"/>
              <a:gd name="T56" fmla="*/ 50 w 69"/>
              <a:gd name="T57" fmla="*/ 42 h 45"/>
              <a:gd name="T58" fmla="*/ 53 w 69"/>
              <a:gd name="T59" fmla="*/ 41 h 45"/>
              <a:gd name="T60" fmla="*/ 54 w 69"/>
              <a:gd name="T61" fmla="*/ 43 h 45"/>
              <a:gd name="T62" fmla="*/ 56 w 69"/>
              <a:gd name="T63" fmla="*/ 44 h 45"/>
              <a:gd name="T64" fmla="*/ 57 w 69"/>
              <a:gd name="T65" fmla="*/ 43 h 45"/>
              <a:gd name="T66" fmla="*/ 58 w 69"/>
              <a:gd name="T67" fmla="*/ 41 h 45"/>
              <a:gd name="T68" fmla="*/ 60 w 69"/>
              <a:gd name="T69" fmla="*/ 39 h 45"/>
              <a:gd name="T70" fmla="*/ 61 w 69"/>
              <a:gd name="T71" fmla="*/ 35 h 45"/>
              <a:gd name="T72" fmla="*/ 60 w 69"/>
              <a:gd name="T73" fmla="*/ 33 h 45"/>
              <a:gd name="T74" fmla="*/ 61 w 69"/>
              <a:gd name="T75" fmla="*/ 29 h 45"/>
              <a:gd name="T76" fmla="*/ 64 w 69"/>
              <a:gd name="T77" fmla="*/ 28 h 45"/>
              <a:gd name="T78" fmla="*/ 66 w 69"/>
              <a:gd name="T79" fmla="*/ 27 h 45"/>
              <a:gd name="T80" fmla="*/ 67 w 69"/>
              <a:gd name="T81" fmla="*/ 25 h 45"/>
              <a:gd name="T82" fmla="*/ 68 w 69"/>
              <a:gd name="T83" fmla="*/ 23 h 45"/>
              <a:gd name="T84" fmla="*/ 67 w 69"/>
              <a:gd name="T85" fmla="*/ 18 h 45"/>
              <a:gd name="T86" fmla="*/ 66 w 69"/>
              <a:gd name="T87" fmla="*/ 17 h 45"/>
              <a:gd name="T88" fmla="*/ 65 w 69"/>
              <a:gd name="T89" fmla="*/ 16 h 45"/>
              <a:gd name="T90" fmla="*/ 64 w 69"/>
              <a:gd name="T91" fmla="*/ 15 h 45"/>
              <a:gd name="T92" fmla="*/ 63 w 69"/>
              <a:gd name="T93" fmla="*/ 13 h 45"/>
              <a:gd name="T94" fmla="*/ 61 w 69"/>
              <a:gd name="T95" fmla="*/ 12 h 45"/>
              <a:gd name="T96" fmla="*/ 58 w 69"/>
              <a:gd name="T97" fmla="*/ 10 h 45"/>
              <a:gd name="T98" fmla="*/ 58 w 69"/>
              <a:gd name="T99" fmla="*/ 9 h 45"/>
              <a:gd name="T100" fmla="*/ 57 w 69"/>
              <a:gd name="T101" fmla="*/ 8 h 45"/>
              <a:gd name="T102" fmla="*/ 57 w 69"/>
              <a:gd name="T103" fmla="*/ 6 h 45"/>
              <a:gd name="T104" fmla="*/ 57 w 69"/>
              <a:gd name="T105" fmla="*/ 3 h 45"/>
              <a:gd name="T106" fmla="*/ 57 w 69"/>
              <a:gd name="T107" fmla="*/ 2 h 45"/>
              <a:gd name="T108" fmla="*/ 47 w 69"/>
              <a:gd name="T109" fmla="*/ 1 h 45"/>
              <a:gd name="T110" fmla="*/ 41 w 69"/>
              <a:gd name="T111" fmla="*/ 1 h 45"/>
              <a:gd name="T112" fmla="*/ 30 w 69"/>
              <a:gd name="T113" fmla="*/ 1 h 45"/>
              <a:gd name="T114" fmla="*/ 15 w 69"/>
              <a:gd name="T115" fmla="*/ 2 h 45"/>
              <a:gd name="T116" fmla="*/ 8 w 69"/>
              <a:gd name="T117" fmla="*/ 2 h 45"/>
              <a:gd name="T118" fmla="*/ 0 w 69"/>
              <a:gd name="T119"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 h="45">
                <a:moveTo>
                  <a:pt x="1" y="2"/>
                </a:moveTo>
                <a:cubicBezTo>
                  <a:pt x="1" y="3"/>
                  <a:pt x="1" y="3"/>
                  <a:pt x="1" y="3"/>
                </a:cubicBezTo>
                <a:cubicBezTo>
                  <a:pt x="1" y="4"/>
                  <a:pt x="1" y="4"/>
                  <a:pt x="1" y="5"/>
                </a:cubicBezTo>
                <a:cubicBezTo>
                  <a:pt x="1" y="5"/>
                  <a:pt x="1" y="5"/>
                  <a:pt x="1" y="5"/>
                </a:cubicBezTo>
                <a:cubicBezTo>
                  <a:pt x="1" y="5"/>
                  <a:pt x="1" y="5"/>
                  <a:pt x="1" y="6"/>
                </a:cubicBezTo>
                <a:cubicBezTo>
                  <a:pt x="1" y="6"/>
                  <a:pt x="2" y="6"/>
                  <a:pt x="2" y="6"/>
                </a:cubicBezTo>
                <a:cubicBezTo>
                  <a:pt x="2" y="7"/>
                  <a:pt x="2" y="8"/>
                  <a:pt x="2" y="8"/>
                </a:cubicBezTo>
                <a:cubicBezTo>
                  <a:pt x="1" y="8"/>
                  <a:pt x="1" y="8"/>
                  <a:pt x="1" y="9"/>
                </a:cubicBezTo>
                <a:cubicBezTo>
                  <a:pt x="1" y="9"/>
                  <a:pt x="1" y="10"/>
                  <a:pt x="1" y="10"/>
                </a:cubicBezTo>
                <a:cubicBezTo>
                  <a:pt x="1" y="10"/>
                  <a:pt x="1" y="10"/>
                  <a:pt x="1" y="11"/>
                </a:cubicBezTo>
                <a:cubicBezTo>
                  <a:pt x="1" y="11"/>
                  <a:pt x="1" y="11"/>
                  <a:pt x="0" y="11"/>
                </a:cubicBezTo>
                <a:cubicBezTo>
                  <a:pt x="0" y="12"/>
                  <a:pt x="0" y="12"/>
                  <a:pt x="0" y="12"/>
                </a:cubicBezTo>
                <a:cubicBezTo>
                  <a:pt x="0" y="13"/>
                  <a:pt x="0" y="13"/>
                  <a:pt x="1" y="13"/>
                </a:cubicBezTo>
                <a:cubicBezTo>
                  <a:pt x="1" y="13"/>
                  <a:pt x="1" y="13"/>
                  <a:pt x="1" y="14"/>
                </a:cubicBezTo>
                <a:cubicBezTo>
                  <a:pt x="1" y="14"/>
                  <a:pt x="2" y="15"/>
                  <a:pt x="2" y="16"/>
                </a:cubicBezTo>
                <a:cubicBezTo>
                  <a:pt x="2" y="16"/>
                  <a:pt x="3" y="16"/>
                  <a:pt x="3" y="17"/>
                </a:cubicBezTo>
                <a:cubicBezTo>
                  <a:pt x="3" y="17"/>
                  <a:pt x="3" y="17"/>
                  <a:pt x="3" y="18"/>
                </a:cubicBezTo>
                <a:cubicBezTo>
                  <a:pt x="3" y="18"/>
                  <a:pt x="2" y="18"/>
                  <a:pt x="2" y="18"/>
                </a:cubicBezTo>
                <a:cubicBezTo>
                  <a:pt x="3" y="18"/>
                  <a:pt x="3" y="18"/>
                  <a:pt x="3" y="18"/>
                </a:cubicBezTo>
                <a:cubicBezTo>
                  <a:pt x="3" y="18"/>
                  <a:pt x="3" y="18"/>
                  <a:pt x="3" y="19"/>
                </a:cubicBezTo>
                <a:cubicBezTo>
                  <a:pt x="3" y="19"/>
                  <a:pt x="3" y="19"/>
                  <a:pt x="3" y="20"/>
                </a:cubicBezTo>
                <a:cubicBezTo>
                  <a:pt x="3" y="20"/>
                  <a:pt x="3" y="20"/>
                  <a:pt x="3" y="20"/>
                </a:cubicBezTo>
                <a:cubicBezTo>
                  <a:pt x="3" y="20"/>
                  <a:pt x="3" y="21"/>
                  <a:pt x="3" y="21"/>
                </a:cubicBezTo>
                <a:cubicBezTo>
                  <a:pt x="4" y="21"/>
                  <a:pt x="4" y="21"/>
                  <a:pt x="4" y="21"/>
                </a:cubicBezTo>
                <a:cubicBezTo>
                  <a:pt x="4" y="22"/>
                  <a:pt x="4" y="22"/>
                  <a:pt x="4" y="22"/>
                </a:cubicBezTo>
                <a:cubicBezTo>
                  <a:pt x="4" y="22"/>
                  <a:pt x="4" y="22"/>
                  <a:pt x="4" y="22"/>
                </a:cubicBezTo>
                <a:cubicBezTo>
                  <a:pt x="4" y="22"/>
                  <a:pt x="4" y="22"/>
                  <a:pt x="4" y="23"/>
                </a:cubicBezTo>
                <a:cubicBezTo>
                  <a:pt x="5" y="23"/>
                  <a:pt x="5" y="23"/>
                  <a:pt x="5" y="24"/>
                </a:cubicBezTo>
                <a:cubicBezTo>
                  <a:pt x="5" y="24"/>
                  <a:pt x="5" y="24"/>
                  <a:pt x="5" y="25"/>
                </a:cubicBezTo>
                <a:cubicBezTo>
                  <a:pt x="5" y="25"/>
                  <a:pt x="5" y="25"/>
                  <a:pt x="5" y="25"/>
                </a:cubicBezTo>
                <a:cubicBezTo>
                  <a:pt x="5" y="25"/>
                  <a:pt x="5" y="25"/>
                  <a:pt x="5" y="25"/>
                </a:cubicBezTo>
                <a:cubicBezTo>
                  <a:pt x="6" y="25"/>
                  <a:pt x="6" y="26"/>
                  <a:pt x="6" y="26"/>
                </a:cubicBezTo>
                <a:cubicBezTo>
                  <a:pt x="6" y="26"/>
                  <a:pt x="6" y="27"/>
                  <a:pt x="6" y="27"/>
                </a:cubicBezTo>
                <a:cubicBezTo>
                  <a:pt x="6" y="28"/>
                  <a:pt x="6" y="28"/>
                  <a:pt x="6" y="28"/>
                </a:cubicBezTo>
                <a:cubicBezTo>
                  <a:pt x="6" y="28"/>
                  <a:pt x="6" y="28"/>
                  <a:pt x="6" y="29"/>
                </a:cubicBezTo>
                <a:cubicBezTo>
                  <a:pt x="6" y="29"/>
                  <a:pt x="6" y="29"/>
                  <a:pt x="6" y="30"/>
                </a:cubicBezTo>
                <a:cubicBezTo>
                  <a:pt x="6" y="30"/>
                  <a:pt x="7" y="30"/>
                  <a:pt x="7" y="30"/>
                </a:cubicBezTo>
                <a:cubicBezTo>
                  <a:pt x="7" y="30"/>
                  <a:pt x="7" y="30"/>
                  <a:pt x="7" y="30"/>
                </a:cubicBezTo>
                <a:cubicBezTo>
                  <a:pt x="7" y="30"/>
                  <a:pt x="7" y="30"/>
                  <a:pt x="7" y="30"/>
                </a:cubicBezTo>
                <a:cubicBezTo>
                  <a:pt x="7" y="30"/>
                  <a:pt x="7" y="31"/>
                  <a:pt x="7" y="31"/>
                </a:cubicBezTo>
                <a:cubicBezTo>
                  <a:pt x="7" y="31"/>
                  <a:pt x="7" y="31"/>
                  <a:pt x="7" y="31"/>
                </a:cubicBezTo>
                <a:cubicBezTo>
                  <a:pt x="8" y="31"/>
                  <a:pt x="8" y="31"/>
                  <a:pt x="8" y="32"/>
                </a:cubicBezTo>
                <a:cubicBezTo>
                  <a:pt x="8" y="32"/>
                  <a:pt x="8" y="32"/>
                  <a:pt x="8" y="32"/>
                </a:cubicBezTo>
                <a:cubicBezTo>
                  <a:pt x="8" y="33"/>
                  <a:pt x="8" y="33"/>
                  <a:pt x="8" y="34"/>
                </a:cubicBezTo>
                <a:cubicBezTo>
                  <a:pt x="8" y="34"/>
                  <a:pt x="8" y="34"/>
                  <a:pt x="8" y="34"/>
                </a:cubicBezTo>
                <a:cubicBezTo>
                  <a:pt x="8" y="34"/>
                  <a:pt x="8" y="35"/>
                  <a:pt x="8" y="35"/>
                </a:cubicBezTo>
                <a:cubicBezTo>
                  <a:pt x="8" y="35"/>
                  <a:pt x="8" y="35"/>
                  <a:pt x="8" y="35"/>
                </a:cubicBezTo>
                <a:cubicBezTo>
                  <a:pt x="9" y="35"/>
                  <a:pt x="9" y="36"/>
                  <a:pt x="9" y="36"/>
                </a:cubicBezTo>
                <a:cubicBezTo>
                  <a:pt x="8" y="36"/>
                  <a:pt x="8" y="36"/>
                  <a:pt x="8" y="36"/>
                </a:cubicBezTo>
                <a:cubicBezTo>
                  <a:pt x="8" y="37"/>
                  <a:pt x="9" y="37"/>
                  <a:pt x="9" y="38"/>
                </a:cubicBezTo>
                <a:cubicBezTo>
                  <a:pt x="9" y="38"/>
                  <a:pt x="9" y="39"/>
                  <a:pt x="9" y="40"/>
                </a:cubicBezTo>
                <a:cubicBezTo>
                  <a:pt x="9" y="40"/>
                  <a:pt x="9" y="41"/>
                  <a:pt x="9" y="41"/>
                </a:cubicBezTo>
                <a:cubicBezTo>
                  <a:pt x="9" y="41"/>
                  <a:pt x="9" y="42"/>
                  <a:pt x="9" y="42"/>
                </a:cubicBezTo>
                <a:cubicBezTo>
                  <a:pt x="9" y="42"/>
                  <a:pt x="9" y="42"/>
                  <a:pt x="9" y="42"/>
                </a:cubicBezTo>
                <a:cubicBezTo>
                  <a:pt x="9" y="42"/>
                  <a:pt x="9" y="42"/>
                  <a:pt x="9" y="42"/>
                </a:cubicBezTo>
                <a:cubicBezTo>
                  <a:pt x="9" y="43"/>
                  <a:pt x="10" y="43"/>
                  <a:pt x="10" y="43"/>
                </a:cubicBezTo>
                <a:cubicBezTo>
                  <a:pt x="28" y="43"/>
                  <a:pt x="44" y="42"/>
                  <a:pt x="48" y="42"/>
                </a:cubicBezTo>
                <a:cubicBezTo>
                  <a:pt x="50" y="42"/>
                  <a:pt x="50" y="42"/>
                  <a:pt x="50" y="42"/>
                </a:cubicBezTo>
                <a:cubicBezTo>
                  <a:pt x="51" y="42"/>
                  <a:pt x="51" y="42"/>
                  <a:pt x="51" y="42"/>
                </a:cubicBezTo>
                <a:cubicBezTo>
                  <a:pt x="52" y="41"/>
                  <a:pt x="53" y="41"/>
                  <a:pt x="53" y="41"/>
                </a:cubicBezTo>
                <a:cubicBezTo>
                  <a:pt x="54" y="42"/>
                  <a:pt x="54" y="42"/>
                  <a:pt x="54" y="42"/>
                </a:cubicBezTo>
                <a:cubicBezTo>
                  <a:pt x="54" y="42"/>
                  <a:pt x="54" y="43"/>
                  <a:pt x="54" y="43"/>
                </a:cubicBezTo>
                <a:cubicBezTo>
                  <a:pt x="55" y="43"/>
                  <a:pt x="55" y="43"/>
                  <a:pt x="55" y="44"/>
                </a:cubicBezTo>
                <a:cubicBezTo>
                  <a:pt x="56" y="44"/>
                  <a:pt x="56" y="44"/>
                  <a:pt x="56" y="44"/>
                </a:cubicBezTo>
                <a:cubicBezTo>
                  <a:pt x="56" y="45"/>
                  <a:pt x="56" y="45"/>
                  <a:pt x="57" y="45"/>
                </a:cubicBezTo>
                <a:cubicBezTo>
                  <a:pt x="57" y="44"/>
                  <a:pt x="57" y="44"/>
                  <a:pt x="57" y="43"/>
                </a:cubicBezTo>
                <a:cubicBezTo>
                  <a:pt x="56" y="43"/>
                  <a:pt x="56" y="43"/>
                  <a:pt x="57" y="42"/>
                </a:cubicBezTo>
                <a:cubicBezTo>
                  <a:pt x="57" y="42"/>
                  <a:pt x="58" y="41"/>
                  <a:pt x="58" y="41"/>
                </a:cubicBezTo>
                <a:cubicBezTo>
                  <a:pt x="59" y="41"/>
                  <a:pt x="59" y="40"/>
                  <a:pt x="60" y="40"/>
                </a:cubicBezTo>
                <a:cubicBezTo>
                  <a:pt x="60" y="39"/>
                  <a:pt x="60" y="39"/>
                  <a:pt x="60" y="39"/>
                </a:cubicBezTo>
                <a:cubicBezTo>
                  <a:pt x="60" y="38"/>
                  <a:pt x="60" y="38"/>
                  <a:pt x="61" y="37"/>
                </a:cubicBezTo>
                <a:cubicBezTo>
                  <a:pt x="61" y="36"/>
                  <a:pt x="61" y="36"/>
                  <a:pt x="61" y="35"/>
                </a:cubicBezTo>
                <a:cubicBezTo>
                  <a:pt x="61" y="35"/>
                  <a:pt x="61" y="34"/>
                  <a:pt x="60" y="34"/>
                </a:cubicBezTo>
                <a:cubicBezTo>
                  <a:pt x="60" y="34"/>
                  <a:pt x="60" y="33"/>
                  <a:pt x="60" y="33"/>
                </a:cubicBezTo>
                <a:cubicBezTo>
                  <a:pt x="59" y="32"/>
                  <a:pt x="59" y="31"/>
                  <a:pt x="60" y="31"/>
                </a:cubicBezTo>
                <a:cubicBezTo>
                  <a:pt x="60" y="29"/>
                  <a:pt x="61" y="29"/>
                  <a:pt x="61" y="29"/>
                </a:cubicBezTo>
                <a:cubicBezTo>
                  <a:pt x="62" y="29"/>
                  <a:pt x="62" y="29"/>
                  <a:pt x="62" y="29"/>
                </a:cubicBezTo>
                <a:cubicBezTo>
                  <a:pt x="63" y="29"/>
                  <a:pt x="63" y="29"/>
                  <a:pt x="64" y="28"/>
                </a:cubicBezTo>
                <a:cubicBezTo>
                  <a:pt x="64" y="28"/>
                  <a:pt x="65" y="28"/>
                  <a:pt x="65" y="28"/>
                </a:cubicBezTo>
                <a:cubicBezTo>
                  <a:pt x="66" y="28"/>
                  <a:pt x="66" y="28"/>
                  <a:pt x="66" y="27"/>
                </a:cubicBezTo>
                <a:cubicBezTo>
                  <a:pt x="67" y="27"/>
                  <a:pt x="67" y="27"/>
                  <a:pt x="67" y="26"/>
                </a:cubicBezTo>
                <a:cubicBezTo>
                  <a:pt x="67" y="26"/>
                  <a:pt x="67" y="26"/>
                  <a:pt x="67" y="25"/>
                </a:cubicBezTo>
                <a:cubicBezTo>
                  <a:pt x="67" y="25"/>
                  <a:pt x="68" y="24"/>
                  <a:pt x="68" y="24"/>
                </a:cubicBezTo>
                <a:cubicBezTo>
                  <a:pt x="68" y="24"/>
                  <a:pt x="68" y="23"/>
                  <a:pt x="68" y="23"/>
                </a:cubicBezTo>
                <a:cubicBezTo>
                  <a:pt x="69" y="22"/>
                  <a:pt x="69" y="20"/>
                  <a:pt x="68" y="19"/>
                </a:cubicBezTo>
                <a:cubicBezTo>
                  <a:pt x="67" y="19"/>
                  <a:pt x="67" y="19"/>
                  <a:pt x="67" y="18"/>
                </a:cubicBezTo>
                <a:cubicBezTo>
                  <a:pt x="67" y="18"/>
                  <a:pt x="66" y="18"/>
                  <a:pt x="66" y="17"/>
                </a:cubicBezTo>
                <a:cubicBezTo>
                  <a:pt x="66" y="17"/>
                  <a:pt x="66" y="17"/>
                  <a:pt x="66" y="17"/>
                </a:cubicBezTo>
                <a:cubicBezTo>
                  <a:pt x="66" y="17"/>
                  <a:pt x="66" y="16"/>
                  <a:pt x="66" y="16"/>
                </a:cubicBezTo>
                <a:cubicBezTo>
                  <a:pt x="65" y="16"/>
                  <a:pt x="65" y="16"/>
                  <a:pt x="65" y="16"/>
                </a:cubicBezTo>
                <a:cubicBezTo>
                  <a:pt x="65" y="16"/>
                  <a:pt x="65" y="16"/>
                  <a:pt x="64" y="15"/>
                </a:cubicBezTo>
                <a:cubicBezTo>
                  <a:pt x="64" y="15"/>
                  <a:pt x="64" y="15"/>
                  <a:pt x="64" y="15"/>
                </a:cubicBezTo>
                <a:cubicBezTo>
                  <a:pt x="64" y="15"/>
                  <a:pt x="63" y="14"/>
                  <a:pt x="63" y="14"/>
                </a:cubicBezTo>
                <a:cubicBezTo>
                  <a:pt x="63" y="14"/>
                  <a:pt x="63" y="14"/>
                  <a:pt x="63" y="13"/>
                </a:cubicBezTo>
                <a:cubicBezTo>
                  <a:pt x="63" y="13"/>
                  <a:pt x="63" y="12"/>
                  <a:pt x="62" y="12"/>
                </a:cubicBezTo>
                <a:cubicBezTo>
                  <a:pt x="62" y="12"/>
                  <a:pt x="61" y="12"/>
                  <a:pt x="61" y="12"/>
                </a:cubicBezTo>
                <a:cubicBezTo>
                  <a:pt x="61" y="12"/>
                  <a:pt x="60" y="12"/>
                  <a:pt x="60" y="12"/>
                </a:cubicBezTo>
                <a:cubicBezTo>
                  <a:pt x="59" y="11"/>
                  <a:pt x="58" y="11"/>
                  <a:pt x="58" y="10"/>
                </a:cubicBezTo>
                <a:cubicBezTo>
                  <a:pt x="58" y="10"/>
                  <a:pt x="58" y="10"/>
                  <a:pt x="58" y="9"/>
                </a:cubicBezTo>
                <a:cubicBezTo>
                  <a:pt x="58" y="9"/>
                  <a:pt x="58" y="9"/>
                  <a:pt x="58" y="9"/>
                </a:cubicBezTo>
                <a:cubicBezTo>
                  <a:pt x="58" y="9"/>
                  <a:pt x="58" y="9"/>
                  <a:pt x="58" y="9"/>
                </a:cubicBezTo>
                <a:cubicBezTo>
                  <a:pt x="58" y="8"/>
                  <a:pt x="57" y="8"/>
                  <a:pt x="57" y="8"/>
                </a:cubicBezTo>
                <a:cubicBezTo>
                  <a:pt x="57" y="7"/>
                  <a:pt x="57" y="7"/>
                  <a:pt x="57" y="6"/>
                </a:cubicBezTo>
                <a:cubicBezTo>
                  <a:pt x="57" y="6"/>
                  <a:pt x="57" y="6"/>
                  <a:pt x="57" y="6"/>
                </a:cubicBezTo>
                <a:cubicBezTo>
                  <a:pt x="57" y="5"/>
                  <a:pt x="57" y="4"/>
                  <a:pt x="57" y="3"/>
                </a:cubicBezTo>
                <a:cubicBezTo>
                  <a:pt x="57" y="3"/>
                  <a:pt x="57" y="3"/>
                  <a:pt x="57" y="3"/>
                </a:cubicBezTo>
                <a:cubicBezTo>
                  <a:pt x="58" y="3"/>
                  <a:pt x="58" y="3"/>
                  <a:pt x="57" y="2"/>
                </a:cubicBezTo>
                <a:cubicBezTo>
                  <a:pt x="57" y="2"/>
                  <a:pt x="57" y="2"/>
                  <a:pt x="57" y="2"/>
                </a:cubicBezTo>
                <a:cubicBezTo>
                  <a:pt x="56" y="2"/>
                  <a:pt x="56" y="1"/>
                  <a:pt x="56" y="0"/>
                </a:cubicBezTo>
                <a:cubicBezTo>
                  <a:pt x="53" y="0"/>
                  <a:pt x="50" y="0"/>
                  <a:pt x="47" y="1"/>
                </a:cubicBezTo>
                <a:cubicBezTo>
                  <a:pt x="46" y="1"/>
                  <a:pt x="46" y="1"/>
                  <a:pt x="46" y="1"/>
                </a:cubicBezTo>
                <a:cubicBezTo>
                  <a:pt x="44" y="1"/>
                  <a:pt x="42" y="1"/>
                  <a:pt x="41" y="1"/>
                </a:cubicBezTo>
                <a:cubicBezTo>
                  <a:pt x="39" y="1"/>
                  <a:pt x="37" y="1"/>
                  <a:pt x="36" y="1"/>
                </a:cubicBezTo>
                <a:cubicBezTo>
                  <a:pt x="34" y="1"/>
                  <a:pt x="32" y="1"/>
                  <a:pt x="30" y="1"/>
                </a:cubicBezTo>
                <a:cubicBezTo>
                  <a:pt x="29" y="1"/>
                  <a:pt x="27" y="1"/>
                  <a:pt x="25" y="1"/>
                </a:cubicBezTo>
                <a:cubicBezTo>
                  <a:pt x="22" y="2"/>
                  <a:pt x="18" y="2"/>
                  <a:pt x="15" y="2"/>
                </a:cubicBezTo>
                <a:cubicBezTo>
                  <a:pt x="14" y="2"/>
                  <a:pt x="14" y="2"/>
                  <a:pt x="14" y="2"/>
                </a:cubicBezTo>
                <a:cubicBezTo>
                  <a:pt x="12" y="2"/>
                  <a:pt x="10" y="2"/>
                  <a:pt x="8" y="2"/>
                </a:cubicBezTo>
                <a:cubicBezTo>
                  <a:pt x="6" y="2"/>
                  <a:pt x="4" y="2"/>
                  <a:pt x="2" y="2"/>
                </a:cubicBezTo>
                <a:cubicBezTo>
                  <a:pt x="0" y="2"/>
                  <a:pt x="0" y="2"/>
                  <a:pt x="0" y="2"/>
                </a:cubicBezTo>
                <a:cubicBezTo>
                  <a:pt x="1" y="2"/>
                  <a:pt x="1" y="2"/>
                  <a:pt x="1" y="2"/>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HI outline"/>
          <p:cNvSpPr>
            <a:spLocks/>
          </p:cNvSpPr>
          <p:nvPr/>
        </p:nvSpPr>
        <p:spPr bwMode="auto">
          <a:xfrm>
            <a:off x="2151063" y="4587016"/>
            <a:ext cx="849037" cy="537434"/>
          </a:xfrm>
          <a:custGeom>
            <a:avLst/>
            <a:gdLst>
              <a:gd name="connsiteX0" fmla="*/ 699206 w 849037"/>
              <a:gd name="connsiteY0" fmla="*/ 323121 h 537434"/>
              <a:gd name="connsiteX1" fmla="*/ 766939 w 849037"/>
              <a:gd name="connsiteY1" fmla="*/ 368240 h 537434"/>
              <a:gd name="connsiteX2" fmla="*/ 800806 w 849037"/>
              <a:gd name="connsiteY2" fmla="*/ 390799 h 537434"/>
              <a:gd name="connsiteX3" fmla="*/ 812095 w 849037"/>
              <a:gd name="connsiteY3" fmla="*/ 413358 h 537434"/>
              <a:gd name="connsiteX4" fmla="*/ 845961 w 849037"/>
              <a:gd name="connsiteY4" fmla="*/ 447197 h 537434"/>
              <a:gd name="connsiteX5" fmla="*/ 823383 w 849037"/>
              <a:gd name="connsiteY5" fmla="*/ 469756 h 537434"/>
              <a:gd name="connsiteX6" fmla="*/ 800806 w 849037"/>
              <a:gd name="connsiteY6" fmla="*/ 492316 h 537434"/>
              <a:gd name="connsiteX7" fmla="*/ 755650 w 849037"/>
              <a:gd name="connsiteY7" fmla="*/ 503595 h 537434"/>
              <a:gd name="connsiteX8" fmla="*/ 733072 w 849037"/>
              <a:gd name="connsiteY8" fmla="*/ 526155 h 537434"/>
              <a:gd name="connsiteX9" fmla="*/ 710495 w 849037"/>
              <a:gd name="connsiteY9" fmla="*/ 537434 h 537434"/>
              <a:gd name="connsiteX10" fmla="*/ 676628 w 849037"/>
              <a:gd name="connsiteY10" fmla="*/ 514875 h 537434"/>
              <a:gd name="connsiteX11" fmla="*/ 665339 w 849037"/>
              <a:gd name="connsiteY11" fmla="*/ 435918 h 537434"/>
              <a:gd name="connsiteX12" fmla="*/ 665339 w 849037"/>
              <a:gd name="connsiteY12" fmla="*/ 402079 h 537434"/>
              <a:gd name="connsiteX13" fmla="*/ 687917 w 849037"/>
              <a:gd name="connsiteY13" fmla="*/ 379519 h 537434"/>
              <a:gd name="connsiteX14" fmla="*/ 687917 w 849037"/>
              <a:gd name="connsiteY14" fmla="*/ 368240 h 537434"/>
              <a:gd name="connsiteX15" fmla="*/ 687917 w 849037"/>
              <a:gd name="connsiteY15" fmla="*/ 345681 h 537434"/>
              <a:gd name="connsiteX16" fmla="*/ 699206 w 849037"/>
              <a:gd name="connsiteY16" fmla="*/ 323121 h 537434"/>
              <a:gd name="connsiteX17" fmla="*/ 510083 w 849037"/>
              <a:gd name="connsiteY17" fmla="*/ 217062 h 537434"/>
              <a:gd name="connsiteX18" fmla="*/ 518715 w 849037"/>
              <a:gd name="connsiteY18" fmla="*/ 221917 h 537434"/>
              <a:gd name="connsiteX19" fmla="*/ 518715 w 849037"/>
              <a:gd name="connsiteY19" fmla="*/ 244936 h 537434"/>
              <a:gd name="connsiteX20" fmla="*/ 484187 w 849037"/>
              <a:gd name="connsiteY20" fmla="*/ 221917 h 537434"/>
              <a:gd name="connsiteX21" fmla="*/ 510083 w 849037"/>
              <a:gd name="connsiteY21" fmla="*/ 217062 h 537434"/>
              <a:gd name="connsiteX22" fmla="*/ 563879 w 849037"/>
              <a:gd name="connsiteY22" fmla="*/ 199296 h 537434"/>
              <a:gd name="connsiteX23" fmla="*/ 586422 w 849037"/>
              <a:gd name="connsiteY23" fmla="*/ 221974 h 537434"/>
              <a:gd name="connsiteX24" fmla="*/ 620235 w 849037"/>
              <a:gd name="connsiteY24" fmla="*/ 221974 h 537434"/>
              <a:gd name="connsiteX25" fmla="*/ 654049 w 849037"/>
              <a:gd name="connsiteY25" fmla="*/ 244653 h 537434"/>
              <a:gd name="connsiteX26" fmla="*/ 631507 w 849037"/>
              <a:gd name="connsiteY26" fmla="*/ 267331 h 537434"/>
              <a:gd name="connsiteX27" fmla="*/ 608964 w 849037"/>
              <a:gd name="connsiteY27" fmla="*/ 267331 h 537434"/>
              <a:gd name="connsiteX28" fmla="*/ 597693 w 849037"/>
              <a:gd name="connsiteY28" fmla="*/ 278671 h 537434"/>
              <a:gd name="connsiteX29" fmla="*/ 586422 w 849037"/>
              <a:gd name="connsiteY29" fmla="*/ 255992 h 537434"/>
              <a:gd name="connsiteX30" fmla="*/ 586422 w 849037"/>
              <a:gd name="connsiteY30" fmla="*/ 244653 h 537434"/>
              <a:gd name="connsiteX31" fmla="*/ 552608 w 849037"/>
              <a:gd name="connsiteY31" fmla="*/ 233314 h 537434"/>
              <a:gd name="connsiteX32" fmla="*/ 563879 w 849037"/>
              <a:gd name="connsiteY32" fmla="*/ 199296 h 537434"/>
              <a:gd name="connsiteX33" fmla="*/ 462315 w 849037"/>
              <a:gd name="connsiteY33" fmla="*/ 165958 h 537434"/>
              <a:gd name="connsiteX34" fmla="*/ 507470 w 849037"/>
              <a:gd name="connsiteY34" fmla="*/ 177070 h 537434"/>
              <a:gd name="connsiteX35" fmla="*/ 541337 w 849037"/>
              <a:gd name="connsiteY35" fmla="*/ 177070 h 537434"/>
              <a:gd name="connsiteX36" fmla="*/ 518759 w 849037"/>
              <a:gd name="connsiteY36" fmla="*/ 199296 h 537434"/>
              <a:gd name="connsiteX37" fmla="*/ 484892 w 849037"/>
              <a:gd name="connsiteY37" fmla="*/ 188183 h 537434"/>
              <a:gd name="connsiteX38" fmla="*/ 451026 w 849037"/>
              <a:gd name="connsiteY38" fmla="*/ 188183 h 537434"/>
              <a:gd name="connsiteX39" fmla="*/ 462315 w 849037"/>
              <a:gd name="connsiteY39" fmla="*/ 165958 h 537434"/>
              <a:gd name="connsiteX40" fmla="*/ 350043 w 849037"/>
              <a:gd name="connsiteY40" fmla="*/ 89418 h 537434"/>
              <a:gd name="connsiteX41" fmla="*/ 361354 w 849037"/>
              <a:gd name="connsiteY41" fmla="*/ 97922 h 537434"/>
              <a:gd name="connsiteX42" fmla="*/ 372665 w 849037"/>
              <a:gd name="connsiteY42" fmla="*/ 120601 h 537434"/>
              <a:gd name="connsiteX43" fmla="*/ 372665 w 849037"/>
              <a:gd name="connsiteY43" fmla="*/ 131940 h 537434"/>
              <a:gd name="connsiteX44" fmla="*/ 383976 w 849037"/>
              <a:gd name="connsiteY44" fmla="*/ 131940 h 537434"/>
              <a:gd name="connsiteX45" fmla="*/ 395287 w 849037"/>
              <a:gd name="connsiteY45" fmla="*/ 154618 h 537434"/>
              <a:gd name="connsiteX46" fmla="*/ 372665 w 849037"/>
              <a:gd name="connsiteY46" fmla="*/ 165958 h 537434"/>
              <a:gd name="connsiteX47" fmla="*/ 350043 w 849037"/>
              <a:gd name="connsiteY47" fmla="*/ 143279 h 537434"/>
              <a:gd name="connsiteX48" fmla="*/ 350043 w 849037"/>
              <a:gd name="connsiteY48" fmla="*/ 154618 h 537434"/>
              <a:gd name="connsiteX49" fmla="*/ 327422 w 849037"/>
              <a:gd name="connsiteY49" fmla="*/ 143279 h 537434"/>
              <a:gd name="connsiteX50" fmla="*/ 304800 w 849037"/>
              <a:gd name="connsiteY50" fmla="*/ 131940 h 537434"/>
              <a:gd name="connsiteX51" fmla="*/ 316111 w 849037"/>
              <a:gd name="connsiteY51" fmla="*/ 109261 h 537434"/>
              <a:gd name="connsiteX52" fmla="*/ 338733 w 849037"/>
              <a:gd name="connsiteY52" fmla="*/ 97922 h 537434"/>
              <a:gd name="connsiteX53" fmla="*/ 350043 w 849037"/>
              <a:gd name="connsiteY53" fmla="*/ 89418 h 537434"/>
              <a:gd name="connsiteX54" fmla="*/ 26913 w 849037"/>
              <a:gd name="connsiteY54" fmla="*/ 39181 h 537434"/>
              <a:gd name="connsiteX55" fmla="*/ 22225 w 849037"/>
              <a:gd name="connsiteY55" fmla="*/ 53246 h 537434"/>
              <a:gd name="connsiteX56" fmla="*/ 0 w 849037"/>
              <a:gd name="connsiteY56" fmla="*/ 75471 h 537434"/>
              <a:gd name="connsiteX57" fmla="*/ 0 w 849037"/>
              <a:gd name="connsiteY57" fmla="*/ 53246 h 537434"/>
              <a:gd name="connsiteX58" fmla="*/ 22225 w 849037"/>
              <a:gd name="connsiteY58" fmla="*/ 42133 h 537434"/>
              <a:gd name="connsiteX59" fmla="*/ 26913 w 849037"/>
              <a:gd name="connsiteY59" fmla="*/ 39181 h 537434"/>
              <a:gd name="connsiteX60" fmla="*/ 127992 w 849037"/>
              <a:gd name="connsiteY60" fmla="*/ 362 h 537434"/>
              <a:gd name="connsiteX61" fmla="*/ 146050 w 849037"/>
              <a:gd name="connsiteY61" fmla="*/ 18850 h 537434"/>
              <a:gd name="connsiteX62" fmla="*/ 134937 w 849037"/>
              <a:gd name="connsiteY62" fmla="*/ 41604 h 537434"/>
              <a:gd name="connsiteX63" fmla="*/ 123825 w 849037"/>
              <a:gd name="connsiteY63" fmla="*/ 64359 h 537434"/>
              <a:gd name="connsiteX64" fmla="*/ 79375 w 849037"/>
              <a:gd name="connsiteY64" fmla="*/ 41604 h 537434"/>
              <a:gd name="connsiteX65" fmla="*/ 101600 w 849037"/>
              <a:gd name="connsiteY65" fmla="*/ 7473 h 537434"/>
              <a:gd name="connsiteX66" fmla="*/ 127992 w 849037"/>
              <a:gd name="connsiteY66" fmla="*/ 362 h 53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49037" h="537434">
                <a:moveTo>
                  <a:pt x="699206" y="323121"/>
                </a:moveTo>
                <a:cubicBezTo>
                  <a:pt x="721783" y="345681"/>
                  <a:pt x="744361" y="345681"/>
                  <a:pt x="766939" y="368240"/>
                </a:cubicBezTo>
                <a:cubicBezTo>
                  <a:pt x="778228" y="368240"/>
                  <a:pt x="789517" y="379519"/>
                  <a:pt x="800806" y="390799"/>
                </a:cubicBezTo>
                <a:cubicBezTo>
                  <a:pt x="812095" y="390799"/>
                  <a:pt x="812095" y="402079"/>
                  <a:pt x="812095" y="413358"/>
                </a:cubicBezTo>
                <a:cubicBezTo>
                  <a:pt x="823383" y="424638"/>
                  <a:pt x="834672" y="435918"/>
                  <a:pt x="845961" y="447197"/>
                </a:cubicBezTo>
                <a:cubicBezTo>
                  <a:pt x="857250" y="447197"/>
                  <a:pt x="834672" y="469756"/>
                  <a:pt x="823383" y="469756"/>
                </a:cubicBezTo>
                <a:cubicBezTo>
                  <a:pt x="823383" y="481036"/>
                  <a:pt x="812095" y="481036"/>
                  <a:pt x="800806" y="492316"/>
                </a:cubicBezTo>
                <a:cubicBezTo>
                  <a:pt x="778228" y="492316"/>
                  <a:pt x="778228" y="492316"/>
                  <a:pt x="755650" y="503595"/>
                </a:cubicBezTo>
                <a:cubicBezTo>
                  <a:pt x="755650" y="503595"/>
                  <a:pt x="733072" y="514875"/>
                  <a:pt x="733072" y="526155"/>
                </a:cubicBezTo>
                <a:cubicBezTo>
                  <a:pt x="721783" y="537434"/>
                  <a:pt x="721783" y="537434"/>
                  <a:pt x="710495" y="537434"/>
                </a:cubicBezTo>
                <a:cubicBezTo>
                  <a:pt x="699206" y="537434"/>
                  <a:pt x="676628" y="526155"/>
                  <a:pt x="676628" y="514875"/>
                </a:cubicBezTo>
                <a:cubicBezTo>
                  <a:pt x="676628" y="481036"/>
                  <a:pt x="676628" y="469756"/>
                  <a:pt x="665339" y="435918"/>
                </a:cubicBezTo>
                <a:cubicBezTo>
                  <a:pt x="665339" y="424638"/>
                  <a:pt x="654050" y="424638"/>
                  <a:pt x="665339" y="402079"/>
                </a:cubicBezTo>
                <a:cubicBezTo>
                  <a:pt x="665339" y="402079"/>
                  <a:pt x="676628" y="390799"/>
                  <a:pt x="687917" y="379519"/>
                </a:cubicBezTo>
                <a:cubicBezTo>
                  <a:pt x="687917" y="379519"/>
                  <a:pt x="699206" y="368240"/>
                  <a:pt x="687917" y="368240"/>
                </a:cubicBezTo>
                <a:cubicBezTo>
                  <a:pt x="687917" y="356960"/>
                  <a:pt x="687917" y="356960"/>
                  <a:pt x="687917" y="345681"/>
                </a:cubicBezTo>
                <a:cubicBezTo>
                  <a:pt x="676628" y="345681"/>
                  <a:pt x="676628" y="323121"/>
                  <a:pt x="699206" y="323121"/>
                </a:cubicBezTo>
                <a:close/>
                <a:moveTo>
                  <a:pt x="510083" y="217062"/>
                </a:moveTo>
                <a:cubicBezTo>
                  <a:pt x="512960" y="217601"/>
                  <a:pt x="515837" y="219040"/>
                  <a:pt x="518715" y="221917"/>
                </a:cubicBezTo>
                <a:cubicBezTo>
                  <a:pt x="530224" y="233427"/>
                  <a:pt x="530224" y="244936"/>
                  <a:pt x="518715" y="244936"/>
                </a:cubicBezTo>
                <a:cubicBezTo>
                  <a:pt x="507205" y="256446"/>
                  <a:pt x="484187" y="221917"/>
                  <a:pt x="484187" y="221917"/>
                </a:cubicBezTo>
                <a:cubicBezTo>
                  <a:pt x="492819" y="221917"/>
                  <a:pt x="501451" y="215443"/>
                  <a:pt x="510083" y="217062"/>
                </a:cubicBezTo>
                <a:close/>
                <a:moveTo>
                  <a:pt x="563879" y="199296"/>
                </a:moveTo>
                <a:cubicBezTo>
                  <a:pt x="575151" y="199296"/>
                  <a:pt x="575151" y="221974"/>
                  <a:pt x="586422" y="221974"/>
                </a:cubicBezTo>
                <a:cubicBezTo>
                  <a:pt x="608964" y="221974"/>
                  <a:pt x="608964" y="210635"/>
                  <a:pt x="620235" y="221974"/>
                </a:cubicBezTo>
                <a:cubicBezTo>
                  <a:pt x="631507" y="221974"/>
                  <a:pt x="642778" y="233314"/>
                  <a:pt x="654049" y="244653"/>
                </a:cubicBezTo>
                <a:cubicBezTo>
                  <a:pt x="654049" y="255992"/>
                  <a:pt x="642778" y="267331"/>
                  <a:pt x="631507" y="267331"/>
                </a:cubicBezTo>
                <a:cubicBezTo>
                  <a:pt x="631507" y="267331"/>
                  <a:pt x="620235" y="267331"/>
                  <a:pt x="608964" y="267331"/>
                </a:cubicBezTo>
                <a:cubicBezTo>
                  <a:pt x="608964" y="267331"/>
                  <a:pt x="597693" y="278671"/>
                  <a:pt x="597693" y="278671"/>
                </a:cubicBezTo>
                <a:cubicBezTo>
                  <a:pt x="597693" y="267331"/>
                  <a:pt x="586422" y="267331"/>
                  <a:pt x="586422" y="255992"/>
                </a:cubicBezTo>
                <a:cubicBezTo>
                  <a:pt x="586422" y="255992"/>
                  <a:pt x="586422" y="244653"/>
                  <a:pt x="586422" y="244653"/>
                </a:cubicBezTo>
                <a:cubicBezTo>
                  <a:pt x="575151" y="233314"/>
                  <a:pt x="563879" y="233314"/>
                  <a:pt x="552608" y="233314"/>
                </a:cubicBezTo>
                <a:cubicBezTo>
                  <a:pt x="541337" y="221974"/>
                  <a:pt x="541337" y="199296"/>
                  <a:pt x="563879" y="199296"/>
                </a:cubicBezTo>
                <a:close/>
                <a:moveTo>
                  <a:pt x="462315" y="165958"/>
                </a:moveTo>
                <a:cubicBezTo>
                  <a:pt x="462315" y="165958"/>
                  <a:pt x="496181" y="177070"/>
                  <a:pt x="507470" y="177070"/>
                </a:cubicBezTo>
                <a:cubicBezTo>
                  <a:pt x="530048" y="177070"/>
                  <a:pt x="541337" y="177070"/>
                  <a:pt x="541337" y="177070"/>
                </a:cubicBezTo>
                <a:cubicBezTo>
                  <a:pt x="541337" y="188183"/>
                  <a:pt x="530048" y="188183"/>
                  <a:pt x="518759" y="199296"/>
                </a:cubicBezTo>
                <a:cubicBezTo>
                  <a:pt x="507470" y="199296"/>
                  <a:pt x="496181" y="188183"/>
                  <a:pt x="484892" y="188183"/>
                </a:cubicBezTo>
                <a:cubicBezTo>
                  <a:pt x="473604" y="188183"/>
                  <a:pt x="439737" y="199296"/>
                  <a:pt x="451026" y="188183"/>
                </a:cubicBezTo>
                <a:cubicBezTo>
                  <a:pt x="451026" y="188183"/>
                  <a:pt x="462315" y="177070"/>
                  <a:pt x="462315" y="165958"/>
                </a:cubicBezTo>
                <a:close/>
                <a:moveTo>
                  <a:pt x="350043" y="89418"/>
                </a:moveTo>
                <a:cubicBezTo>
                  <a:pt x="352871" y="89418"/>
                  <a:pt x="355699" y="92253"/>
                  <a:pt x="361354" y="97922"/>
                </a:cubicBezTo>
                <a:cubicBezTo>
                  <a:pt x="361354" y="109261"/>
                  <a:pt x="372665" y="109261"/>
                  <a:pt x="372665" y="120601"/>
                </a:cubicBezTo>
                <a:cubicBezTo>
                  <a:pt x="372665" y="131940"/>
                  <a:pt x="372665" y="131940"/>
                  <a:pt x="372665" y="131940"/>
                </a:cubicBezTo>
                <a:cubicBezTo>
                  <a:pt x="383976" y="131940"/>
                  <a:pt x="383976" y="131940"/>
                  <a:pt x="383976" y="131940"/>
                </a:cubicBezTo>
                <a:cubicBezTo>
                  <a:pt x="395287" y="143279"/>
                  <a:pt x="395287" y="143279"/>
                  <a:pt x="395287" y="154618"/>
                </a:cubicBezTo>
                <a:cubicBezTo>
                  <a:pt x="395287" y="165958"/>
                  <a:pt x="383976" y="165958"/>
                  <a:pt x="372665" y="165958"/>
                </a:cubicBezTo>
                <a:cubicBezTo>
                  <a:pt x="361354" y="154618"/>
                  <a:pt x="361354" y="154618"/>
                  <a:pt x="350043" y="143279"/>
                </a:cubicBezTo>
                <a:cubicBezTo>
                  <a:pt x="350043" y="143279"/>
                  <a:pt x="350043" y="154618"/>
                  <a:pt x="350043" y="154618"/>
                </a:cubicBezTo>
                <a:cubicBezTo>
                  <a:pt x="338733" y="154618"/>
                  <a:pt x="338733" y="154618"/>
                  <a:pt x="327422" y="143279"/>
                </a:cubicBezTo>
                <a:cubicBezTo>
                  <a:pt x="316111" y="143279"/>
                  <a:pt x="316111" y="131940"/>
                  <a:pt x="304800" y="131940"/>
                </a:cubicBezTo>
                <a:cubicBezTo>
                  <a:pt x="304800" y="120601"/>
                  <a:pt x="304800" y="109261"/>
                  <a:pt x="316111" y="109261"/>
                </a:cubicBezTo>
                <a:cubicBezTo>
                  <a:pt x="327422" y="109261"/>
                  <a:pt x="327422" y="97922"/>
                  <a:pt x="338733" y="97922"/>
                </a:cubicBezTo>
                <a:cubicBezTo>
                  <a:pt x="344388" y="92253"/>
                  <a:pt x="347216" y="89418"/>
                  <a:pt x="350043" y="89418"/>
                </a:cubicBezTo>
                <a:close/>
                <a:moveTo>
                  <a:pt x="26913" y="39181"/>
                </a:moveTo>
                <a:cubicBezTo>
                  <a:pt x="28475" y="40744"/>
                  <a:pt x="22225" y="53246"/>
                  <a:pt x="22225" y="53246"/>
                </a:cubicBezTo>
                <a:cubicBezTo>
                  <a:pt x="11112" y="64358"/>
                  <a:pt x="11112" y="75471"/>
                  <a:pt x="0" y="75471"/>
                </a:cubicBezTo>
                <a:cubicBezTo>
                  <a:pt x="0" y="64358"/>
                  <a:pt x="0" y="64358"/>
                  <a:pt x="0" y="53246"/>
                </a:cubicBezTo>
                <a:cubicBezTo>
                  <a:pt x="11112" y="53246"/>
                  <a:pt x="22225" y="42133"/>
                  <a:pt x="22225" y="42133"/>
                </a:cubicBezTo>
                <a:cubicBezTo>
                  <a:pt x="25003" y="39355"/>
                  <a:pt x="26392" y="38661"/>
                  <a:pt x="26913" y="39181"/>
                </a:cubicBezTo>
                <a:close/>
                <a:moveTo>
                  <a:pt x="127992" y="362"/>
                </a:moveTo>
                <a:cubicBezTo>
                  <a:pt x="137716" y="1784"/>
                  <a:pt x="146050" y="7473"/>
                  <a:pt x="146050" y="18850"/>
                </a:cubicBezTo>
                <a:cubicBezTo>
                  <a:pt x="146050" y="30227"/>
                  <a:pt x="134937" y="41604"/>
                  <a:pt x="134937" y="41604"/>
                </a:cubicBezTo>
                <a:cubicBezTo>
                  <a:pt x="134937" y="52982"/>
                  <a:pt x="123825" y="64359"/>
                  <a:pt x="123825" y="64359"/>
                </a:cubicBezTo>
                <a:cubicBezTo>
                  <a:pt x="101600" y="52982"/>
                  <a:pt x="90487" y="52982"/>
                  <a:pt x="79375" y="41604"/>
                </a:cubicBezTo>
                <a:cubicBezTo>
                  <a:pt x="57150" y="18850"/>
                  <a:pt x="90487" y="7473"/>
                  <a:pt x="101600" y="7473"/>
                </a:cubicBezTo>
                <a:cubicBezTo>
                  <a:pt x="107156" y="1784"/>
                  <a:pt x="118269" y="-1060"/>
                  <a:pt x="127992" y="362"/>
                </a:cubicBezTo>
                <a:close/>
              </a:path>
            </a:pathLst>
          </a:custGeom>
          <a:noFill/>
          <a:ln w="12700">
            <a:solidFill>
              <a:schemeClr val="bg1">
                <a:lumMod val="75000"/>
              </a:schemeClr>
            </a:solidFill>
            <a:round/>
            <a:headEnd/>
            <a:tailEnd/>
          </a:ln>
          <a:extLst/>
        </p:spPr>
        <p:txBody>
          <a:bodyPr vert="horz" wrap="square" lIns="91440" tIns="45720" rIns="91440" bIns="45720" numCol="1" anchor="t" anchorCtr="0" compatLnSpc="1">
            <a:prstTxWarp prst="textNoShape">
              <a:avLst/>
            </a:prstTxWarp>
            <a:noAutofit/>
          </a:bodyPr>
          <a:lstStyle/>
          <a:p>
            <a:endParaRPr lang="en-US"/>
          </a:p>
        </p:txBody>
      </p:sp>
      <p:sp>
        <p:nvSpPr>
          <p:cNvPr id="240" name="GA outline"/>
          <p:cNvSpPr>
            <a:spLocks/>
          </p:cNvSpPr>
          <p:nvPr/>
        </p:nvSpPr>
        <p:spPr bwMode="auto">
          <a:xfrm>
            <a:off x="7278688" y="4087813"/>
            <a:ext cx="709612" cy="720725"/>
          </a:xfrm>
          <a:custGeom>
            <a:avLst/>
            <a:gdLst>
              <a:gd name="T0" fmla="*/ 62 w 63"/>
              <a:gd name="T1" fmla="*/ 39 h 64"/>
              <a:gd name="T2" fmla="*/ 58 w 63"/>
              <a:gd name="T3" fmla="*/ 36 h 64"/>
              <a:gd name="T4" fmla="*/ 58 w 63"/>
              <a:gd name="T5" fmla="*/ 35 h 64"/>
              <a:gd name="T6" fmla="*/ 57 w 63"/>
              <a:gd name="T7" fmla="*/ 34 h 64"/>
              <a:gd name="T8" fmla="*/ 56 w 63"/>
              <a:gd name="T9" fmla="*/ 32 h 64"/>
              <a:gd name="T10" fmla="*/ 53 w 63"/>
              <a:gd name="T11" fmla="*/ 30 h 64"/>
              <a:gd name="T12" fmla="*/ 52 w 63"/>
              <a:gd name="T13" fmla="*/ 27 h 64"/>
              <a:gd name="T14" fmla="*/ 52 w 63"/>
              <a:gd name="T15" fmla="*/ 26 h 64"/>
              <a:gd name="T16" fmla="*/ 49 w 63"/>
              <a:gd name="T17" fmla="*/ 24 h 64"/>
              <a:gd name="T18" fmla="*/ 48 w 63"/>
              <a:gd name="T19" fmla="*/ 24 h 64"/>
              <a:gd name="T20" fmla="*/ 47 w 63"/>
              <a:gd name="T21" fmla="*/ 22 h 64"/>
              <a:gd name="T22" fmla="*/ 46 w 63"/>
              <a:gd name="T23" fmla="*/ 20 h 64"/>
              <a:gd name="T24" fmla="*/ 46 w 63"/>
              <a:gd name="T25" fmla="*/ 20 h 64"/>
              <a:gd name="T26" fmla="*/ 45 w 63"/>
              <a:gd name="T27" fmla="*/ 19 h 64"/>
              <a:gd name="T28" fmla="*/ 42 w 63"/>
              <a:gd name="T29" fmla="*/ 17 h 64"/>
              <a:gd name="T30" fmla="*/ 39 w 63"/>
              <a:gd name="T31" fmla="*/ 15 h 64"/>
              <a:gd name="T32" fmla="*/ 33 w 63"/>
              <a:gd name="T33" fmla="*/ 8 h 64"/>
              <a:gd name="T34" fmla="*/ 30 w 63"/>
              <a:gd name="T35" fmla="*/ 7 h 64"/>
              <a:gd name="T36" fmla="*/ 28 w 63"/>
              <a:gd name="T37" fmla="*/ 6 h 64"/>
              <a:gd name="T38" fmla="*/ 27 w 63"/>
              <a:gd name="T39" fmla="*/ 2 h 64"/>
              <a:gd name="T40" fmla="*/ 19 w 63"/>
              <a:gd name="T41" fmla="*/ 2 h 64"/>
              <a:gd name="T42" fmla="*/ 15 w 63"/>
              <a:gd name="T43" fmla="*/ 2 h 64"/>
              <a:gd name="T44" fmla="*/ 8 w 63"/>
              <a:gd name="T45" fmla="*/ 31 h 64"/>
              <a:gd name="T46" fmla="*/ 10 w 63"/>
              <a:gd name="T47" fmla="*/ 36 h 64"/>
              <a:gd name="T48" fmla="*/ 11 w 63"/>
              <a:gd name="T49" fmla="*/ 38 h 64"/>
              <a:gd name="T50" fmla="*/ 12 w 63"/>
              <a:gd name="T51" fmla="*/ 41 h 64"/>
              <a:gd name="T52" fmla="*/ 12 w 63"/>
              <a:gd name="T53" fmla="*/ 41 h 64"/>
              <a:gd name="T54" fmla="*/ 12 w 63"/>
              <a:gd name="T55" fmla="*/ 44 h 64"/>
              <a:gd name="T56" fmla="*/ 12 w 63"/>
              <a:gd name="T57" fmla="*/ 45 h 64"/>
              <a:gd name="T58" fmla="*/ 11 w 63"/>
              <a:gd name="T59" fmla="*/ 47 h 64"/>
              <a:gd name="T60" fmla="*/ 12 w 63"/>
              <a:gd name="T61" fmla="*/ 52 h 64"/>
              <a:gd name="T62" fmla="*/ 13 w 63"/>
              <a:gd name="T63" fmla="*/ 54 h 64"/>
              <a:gd name="T64" fmla="*/ 13 w 63"/>
              <a:gd name="T65" fmla="*/ 57 h 64"/>
              <a:gd name="T66" fmla="*/ 14 w 63"/>
              <a:gd name="T67" fmla="*/ 61 h 64"/>
              <a:gd name="T68" fmla="*/ 16 w 63"/>
              <a:gd name="T69" fmla="*/ 63 h 64"/>
              <a:gd name="T70" fmla="*/ 18 w 63"/>
              <a:gd name="T71" fmla="*/ 64 h 64"/>
              <a:gd name="T72" fmla="*/ 46 w 63"/>
              <a:gd name="T73" fmla="*/ 62 h 64"/>
              <a:gd name="T74" fmla="*/ 50 w 63"/>
              <a:gd name="T75" fmla="*/ 64 h 64"/>
              <a:gd name="T76" fmla="*/ 51 w 63"/>
              <a:gd name="T77" fmla="*/ 62 h 64"/>
              <a:gd name="T78" fmla="*/ 50 w 63"/>
              <a:gd name="T79" fmla="*/ 59 h 64"/>
              <a:gd name="T80" fmla="*/ 51 w 63"/>
              <a:gd name="T81" fmla="*/ 58 h 64"/>
              <a:gd name="T82" fmla="*/ 54 w 63"/>
              <a:gd name="T83" fmla="*/ 58 h 64"/>
              <a:gd name="T84" fmla="*/ 57 w 63"/>
              <a:gd name="T85" fmla="*/ 58 h 64"/>
              <a:gd name="T86" fmla="*/ 57 w 63"/>
              <a:gd name="T87" fmla="*/ 57 h 64"/>
              <a:gd name="T88" fmla="*/ 57 w 63"/>
              <a:gd name="T89" fmla="*/ 55 h 64"/>
              <a:gd name="T90" fmla="*/ 57 w 63"/>
              <a:gd name="T91" fmla="*/ 54 h 64"/>
              <a:gd name="T92" fmla="*/ 57 w 63"/>
              <a:gd name="T93" fmla="*/ 53 h 64"/>
              <a:gd name="T94" fmla="*/ 58 w 63"/>
              <a:gd name="T95" fmla="*/ 52 h 64"/>
              <a:gd name="T96" fmla="*/ 57 w 63"/>
              <a:gd name="T97" fmla="*/ 50 h 64"/>
              <a:gd name="T98" fmla="*/ 58 w 63"/>
              <a:gd name="T99" fmla="*/ 49 h 64"/>
              <a:gd name="T100" fmla="*/ 59 w 63"/>
              <a:gd name="T101" fmla="*/ 48 h 64"/>
              <a:gd name="T102" fmla="*/ 58 w 63"/>
              <a:gd name="T103" fmla="*/ 46 h 64"/>
              <a:gd name="T104" fmla="*/ 59 w 63"/>
              <a:gd name="T105" fmla="*/ 45 h 64"/>
              <a:gd name="T106" fmla="*/ 59 w 63"/>
              <a:gd name="T107" fmla="*/ 44 h 64"/>
              <a:gd name="T108" fmla="*/ 60 w 63"/>
              <a:gd name="T109" fmla="*/ 42 h 64"/>
              <a:gd name="T110" fmla="*/ 59 w 63"/>
              <a:gd name="T111" fmla="*/ 41 h 64"/>
              <a:gd name="T112" fmla="*/ 62 w 63"/>
              <a:gd name="T113" fmla="*/ 40 h 64"/>
              <a:gd name="T114" fmla="*/ 62 w 63"/>
              <a:gd name="T115" fmla="*/ 39 h 64"/>
              <a:gd name="T116" fmla="*/ 62 w 63"/>
              <a:gd name="T117" fmla="*/ 3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 h="64">
                <a:moveTo>
                  <a:pt x="62" y="39"/>
                </a:moveTo>
                <a:cubicBezTo>
                  <a:pt x="62" y="39"/>
                  <a:pt x="62" y="39"/>
                  <a:pt x="62" y="39"/>
                </a:cubicBezTo>
                <a:cubicBezTo>
                  <a:pt x="61" y="38"/>
                  <a:pt x="60" y="38"/>
                  <a:pt x="59" y="38"/>
                </a:cubicBezTo>
                <a:cubicBezTo>
                  <a:pt x="58" y="38"/>
                  <a:pt x="58" y="37"/>
                  <a:pt x="58" y="36"/>
                </a:cubicBezTo>
                <a:cubicBezTo>
                  <a:pt x="58" y="36"/>
                  <a:pt x="58" y="36"/>
                  <a:pt x="58" y="35"/>
                </a:cubicBezTo>
                <a:cubicBezTo>
                  <a:pt x="58" y="35"/>
                  <a:pt x="58" y="35"/>
                  <a:pt x="58" y="35"/>
                </a:cubicBezTo>
                <a:cubicBezTo>
                  <a:pt x="58" y="35"/>
                  <a:pt x="58" y="35"/>
                  <a:pt x="58" y="35"/>
                </a:cubicBezTo>
                <a:cubicBezTo>
                  <a:pt x="57" y="35"/>
                  <a:pt x="57" y="34"/>
                  <a:pt x="57" y="34"/>
                </a:cubicBezTo>
                <a:cubicBezTo>
                  <a:pt x="57" y="33"/>
                  <a:pt x="56" y="33"/>
                  <a:pt x="56" y="32"/>
                </a:cubicBezTo>
                <a:cubicBezTo>
                  <a:pt x="56" y="32"/>
                  <a:pt x="56" y="32"/>
                  <a:pt x="56" y="32"/>
                </a:cubicBezTo>
                <a:cubicBezTo>
                  <a:pt x="55" y="32"/>
                  <a:pt x="54" y="31"/>
                  <a:pt x="54" y="30"/>
                </a:cubicBezTo>
                <a:cubicBezTo>
                  <a:pt x="53" y="30"/>
                  <a:pt x="53" y="30"/>
                  <a:pt x="53" y="30"/>
                </a:cubicBezTo>
                <a:cubicBezTo>
                  <a:pt x="53" y="29"/>
                  <a:pt x="53" y="29"/>
                  <a:pt x="53" y="28"/>
                </a:cubicBezTo>
                <a:cubicBezTo>
                  <a:pt x="53" y="28"/>
                  <a:pt x="52" y="27"/>
                  <a:pt x="52" y="27"/>
                </a:cubicBezTo>
                <a:cubicBezTo>
                  <a:pt x="52" y="27"/>
                  <a:pt x="52" y="27"/>
                  <a:pt x="52" y="26"/>
                </a:cubicBezTo>
                <a:cubicBezTo>
                  <a:pt x="52" y="26"/>
                  <a:pt x="52" y="26"/>
                  <a:pt x="52" y="26"/>
                </a:cubicBezTo>
                <a:cubicBezTo>
                  <a:pt x="52" y="26"/>
                  <a:pt x="51" y="25"/>
                  <a:pt x="50" y="25"/>
                </a:cubicBezTo>
                <a:cubicBezTo>
                  <a:pt x="49" y="25"/>
                  <a:pt x="49" y="24"/>
                  <a:pt x="49" y="24"/>
                </a:cubicBezTo>
                <a:cubicBezTo>
                  <a:pt x="49" y="24"/>
                  <a:pt x="48" y="24"/>
                  <a:pt x="48" y="24"/>
                </a:cubicBezTo>
                <a:cubicBezTo>
                  <a:pt x="48" y="24"/>
                  <a:pt x="48" y="24"/>
                  <a:pt x="48" y="24"/>
                </a:cubicBezTo>
                <a:cubicBezTo>
                  <a:pt x="48" y="23"/>
                  <a:pt x="47" y="23"/>
                  <a:pt x="47" y="23"/>
                </a:cubicBezTo>
                <a:cubicBezTo>
                  <a:pt x="47" y="22"/>
                  <a:pt x="47" y="22"/>
                  <a:pt x="47" y="22"/>
                </a:cubicBezTo>
                <a:cubicBezTo>
                  <a:pt x="47" y="22"/>
                  <a:pt x="46" y="22"/>
                  <a:pt x="46" y="22"/>
                </a:cubicBezTo>
                <a:cubicBezTo>
                  <a:pt x="46" y="21"/>
                  <a:pt x="46" y="21"/>
                  <a:pt x="46" y="20"/>
                </a:cubicBezTo>
                <a:cubicBezTo>
                  <a:pt x="46" y="20"/>
                  <a:pt x="46" y="20"/>
                  <a:pt x="46" y="20"/>
                </a:cubicBezTo>
                <a:cubicBezTo>
                  <a:pt x="46" y="20"/>
                  <a:pt x="46" y="20"/>
                  <a:pt x="46" y="20"/>
                </a:cubicBezTo>
                <a:cubicBezTo>
                  <a:pt x="45" y="20"/>
                  <a:pt x="45" y="20"/>
                  <a:pt x="45" y="20"/>
                </a:cubicBezTo>
                <a:cubicBezTo>
                  <a:pt x="45" y="20"/>
                  <a:pt x="45" y="20"/>
                  <a:pt x="45" y="19"/>
                </a:cubicBezTo>
                <a:cubicBezTo>
                  <a:pt x="44" y="19"/>
                  <a:pt x="44" y="19"/>
                  <a:pt x="43" y="19"/>
                </a:cubicBezTo>
                <a:cubicBezTo>
                  <a:pt x="42" y="19"/>
                  <a:pt x="42" y="18"/>
                  <a:pt x="42" y="17"/>
                </a:cubicBezTo>
                <a:cubicBezTo>
                  <a:pt x="42" y="17"/>
                  <a:pt x="41" y="17"/>
                  <a:pt x="41" y="17"/>
                </a:cubicBezTo>
                <a:cubicBezTo>
                  <a:pt x="41" y="16"/>
                  <a:pt x="40" y="16"/>
                  <a:pt x="39" y="15"/>
                </a:cubicBezTo>
                <a:cubicBezTo>
                  <a:pt x="38" y="15"/>
                  <a:pt x="36" y="13"/>
                  <a:pt x="35" y="12"/>
                </a:cubicBezTo>
                <a:cubicBezTo>
                  <a:pt x="35" y="11"/>
                  <a:pt x="34" y="10"/>
                  <a:pt x="33" y="8"/>
                </a:cubicBezTo>
                <a:cubicBezTo>
                  <a:pt x="33" y="8"/>
                  <a:pt x="32" y="7"/>
                  <a:pt x="32" y="7"/>
                </a:cubicBezTo>
                <a:cubicBezTo>
                  <a:pt x="31" y="8"/>
                  <a:pt x="30" y="7"/>
                  <a:pt x="30" y="7"/>
                </a:cubicBezTo>
                <a:cubicBezTo>
                  <a:pt x="30" y="7"/>
                  <a:pt x="29" y="7"/>
                  <a:pt x="29" y="6"/>
                </a:cubicBezTo>
                <a:cubicBezTo>
                  <a:pt x="29" y="6"/>
                  <a:pt x="29" y="6"/>
                  <a:pt x="28" y="6"/>
                </a:cubicBezTo>
                <a:cubicBezTo>
                  <a:pt x="27" y="6"/>
                  <a:pt x="26" y="5"/>
                  <a:pt x="26" y="4"/>
                </a:cubicBezTo>
                <a:cubicBezTo>
                  <a:pt x="27" y="3"/>
                  <a:pt x="27" y="2"/>
                  <a:pt x="27" y="2"/>
                </a:cubicBezTo>
                <a:cubicBezTo>
                  <a:pt x="28" y="1"/>
                  <a:pt x="28" y="1"/>
                  <a:pt x="28" y="0"/>
                </a:cubicBezTo>
                <a:cubicBezTo>
                  <a:pt x="26" y="1"/>
                  <a:pt x="22" y="1"/>
                  <a:pt x="19" y="2"/>
                </a:cubicBezTo>
                <a:cubicBezTo>
                  <a:pt x="17" y="2"/>
                  <a:pt x="15" y="2"/>
                  <a:pt x="15" y="2"/>
                </a:cubicBezTo>
                <a:cubicBezTo>
                  <a:pt x="15" y="2"/>
                  <a:pt x="15" y="2"/>
                  <a:pt x="15" y="2"/>
                </a:cubicBezTo>
                <a:cubicBezTo>
                  <a:pt x="12" y="3"/>
                  <a:pt x="3" y="4"/>
                  <a:pt x="0" y="4"/>
                </a:cubicBezTo>
                <a:cubicBezTo>
                  <a:pt x="3" y="13"/>
                  <a:pt x="6" y="24"/>
                  <a:pt x="8" y="31"/>
                </a:cubicBezTo>
                <a:cubicBezTo>
                  <a:pt x="8" y="32"/>
                  <a:pt x="9" y="34"/>
                  <a:pt x="9" y="35"/>
                </a:cubicBezTo>
                <a:cubicBezTo>
                  <a:pt x="9" y="35"/>
                  <a:pt x="9" y="35"/>
                  <a:pt x="10" y="36"/>
                </a:cubicBezTo>
                <a:cubicBezTo>
                  <a:pt x="10" y="36"/>
                  <a:pt x="10" y="36"/>
                  <a:pt x="10" y="37"/>
                </a:cubicBezTo>
                <a:cubicBezTo>
                  <a:pt x="10" y="37"/>
                  <a:pt x="10" y="37"/>
                  <a:pt x="11" y="38"/>
                </a:cubicBezTo>
                <a:cubicBezTo>
                  <a:pt x="11" y="38"/>
                  <a:pt x="11" y="38"/>
                  <a:pt x="11" y="38"/>
                </a:cubicBezTo>
                <a:cubicBezTo>
                  <a:pt x="12" y="39"/>
                  <a:pt x="12" y="40"/>
                  <a:pt x="12" y="41"/>
                </a:cubicBezTo>
                <a:cubicBezTo>
                  <a:pt x="12" y="41"/>
                  <a:pt x="12" y="41"/>
                  <a:pt x="12" y="41"/>
                </a:cubicBezTo>
                <a:cubicBezTo>
                  <a:pt x="12" y="41"/>
                  <a:pt x="12" y="41"/>
                  <a:pt x="12" y="41"/>
                </a:cubicBezTo>
                <a:cubicBezTo>
                  <a:pt x="13" y="42"/>
                  <a:pt x="13" y="42"/>
                  <a:pt x="13" y="43"/>
                </a:cubicBezTo>
                <a:cubicBezTo>
                  <a:pt x="13" y="43"/>
                  <a:pt x="13" y="43"/>
                  <a:pt x="12" y="44"/>
                </a:cubicBezTo>
                <a:cubicBezTo>
                  <a:pt x="12" y="44"/>
                  <a:pt x="12" y="44"/>
                  <a:pt x="12" y="44"/>
                </a:cubicBezTo>
                <a:cubicBezTo>
                  <a:pt x="12" y="44"/>
                  <a:pt x="12" y="44"/>
                  <a:pt x="12" y="45"/>
                </a:cubicBezTo>
                <a:cubicBezTo>
                  <a:pt x="12" y="46"/>
                  <a:pt x="12" y="46"/>
                  <a:pt x="11" y="47"/>
                </a:cubicBezTo>
                <a:cubicBezTo>
                  <a:pt x="11" y="47"/>
                  <a:pt x="11" y="47"/>
                  <a:pt x="11" y="47"/>
                </a:cubicBezTo>
                <a:cubicBezTo>
                  <a:pt x="11" y="49"/>
                  <a:pt x="11" y="50"/>
                  <a:pt x="12" y="51"/>
                </a:cubicBezTo>
                <a:cubicBezTo>
                  <a:pt x="12" y="51"/>
                  <a:pt x="12" y="51"/>
                  <a:pt x="12" y="52"/>
                </a:cubicBezTo>
                <a:cubicBezTo>
                  <a:pt x="13" y="52"/>
                  <a:pt x="13" y="53"/>
                  <a:pt x="13" y="53"/>
                </a:cubicBezTo>
                <a:cubicBezTo>
                  <a:pt x="13" y="54"/>
                  <a:pt x="13" y="54"/>
                  <a:pt x="13" y="54"/>
                </a:cubicBezTo>
                <a:cubicBezTo>
                  <a:pt x="13" y="55"/>
                  <a:pt x="13" y="56"/>
                  <a:pt x="13" y="56"/>
                </a:cubicBezTo>
                <a:cubicBezTo>
                  <a:pt x="13" y="57"/>
                  <a:pt x="13" y="57"/>
                  <a:pt x="13" y="57"/>
                </a:cubicBezTo>
                <a:cubicBezTo>
                  <a:pt x="12" y="57"/>
                  <a:pt x="13" y="58"/>
                  <a:pt x="13" y="58"/>
                </a:cubicBezTo>
                <a:cubicBezTo>
                  <a:pt x="14" y="59"/>
                  <a:pt x="14" y="60"/>
                  <a:pt x="14" y="61"/>
                </a:cubicBezTo>
                <a:cubicBezTo>
                  <a:pt x="14" y="61"/>
                  <a:pt x="15" y="61"/>
                  <a:pt x="15" y="61"/>
                </a:cubicBezTo>
                <a:cubicBezTo>
                  <a:pt x="15" y="62"/>
                  <a:pt x="16" y="62"/>
                  <a:pt x="16" y="63"/>
                </a:cubicBezTo>
                <a:cubicBezTo>
                  <a:pt x="16" y="64"/>
                  <a:pt x="16" y="64"/>
                  <a:pt x="18" y="64"/>
                </a:cubicBezTo>
                <a:cubicBezTo>
                  <a:pt x="18" y="64"/>
                  <a:pt x="18" y="64"/>
                  <a:pt x="18" y="64"/>
                </a:cubicBezTo>
                <a:cubicBezTo>
                  <a:pt x="20" y="64"/>
                  <a:pt x="34" y="63"/>
                  <a:pt x="45" y="62"/>
                </a:cubicBezTo>
                <a:cubicBezTo>
                  <a:pt x="45" y="62"/>
                  <a:pt x="45" y="62"/>
                  <a:pt x="46" y="62"/>
                </a:cubicBezTo>
                <a:cubicBezTo>
                  <a:pt x="47" y="62"/>
                  <a:pt x="49" y="62"/>
                  <a:pt x="50" y="63"/>
                </a:cubicBezTo>
                <a:cubicBezTo>
                  <a:pt x="50" y="64"/>
                  <a:pt x="50" y="64"/>
                  <a:pt x="50" y="64"/>
                </a:cubicBezTo>
                <a:cubicBezTo>
                  <a:pt x="50" y="64"/>
                  <a:pt x="50" y="64"/>
                  <a:pt x="51" y="64"/>
                </a:cubicBezTo>
                <a:cubicBezTo>
                  <a:pt x="51" y="64"/>
                  <a:pt x="51" y="64"/>
                  <a:pt x="51" y="62"/>
                </a:cubicBezTo>
                <a:cubicBezTo>
                  <a:pt x="51" y="62"/>
                  <a:pt x="51" y="61"/>
                  <a:pt x="51" y="61"/>
                </a:cubicBezTo>
                <a:cubicBezTo>
                  <a:pt x="51" y="61"/>
                  <a:pt x="50" y="60"/>
                  <a:pt x="50" y="59"/>
                </a:cubicBezTo>
                <a:cubicBezTo>
                  <a:pt x="50" y="58"/>
                  <a:pt x="51" y="58"/>
                  <a:pt x="51" y="58"/>
                </a:cubicBezTo>
                <a:cubicBezTo>
                  <a:pt x="51" y="58"/>
                  <a:pt x="51" y="58"/>
                  <a:pt x="51" y="58"/>
                </a:cubicBezTo>
                <a:cubicBezTo>
                  <a:pt x="52" y="58"/>
                  <a:pt x="52" y="57"/>
                  <a:pt x="52" y="57"/>
                </a:cubicBezTo>
                <a:cubicBezTo>
                  <a:pt x="52" y="57"/>
                  <a:pt x="53" y="57"/>
                  <a:pt x="54" y="58"/>
                </a:cubicBezTo>
                <a:cubicBezTo>
                  <a:pt x="54" y="58"/>
                  <a:pt x="55" y="58"/>
                  <a:pt x="55" y="58"/>
                </a:cubicBezTo>
                <a:cubicBezTo>
                  <a:pt x="56" y="58"/>
                  <a:pt x="56" y="58"/>
                  <a:pt x="57" y="58"/>
                </a:cubicBezTo>
                <a:cubicBezTo>
                  <a:pt x="57" y="58"/>
                  <a:pt x="57" y="58"/>
                  <a:pt x="57" y="58"/>
                </a:cubicBezTo>
                <a:cubicBezTo>
                  <a:pt x="57" y="57"/>
                  <a:pt x="57" y="57"/>
                  <a:pt x="57" y="57"/>
                </a:cubicBezTo>
                <a:cubicBezTo>
                  <a:pt x="57" y="56"/>
                  <a:pt x="58" y="55"/>
                  <a:pt x="57" y="55"/>
                </a:cubicBezTo>
                <a:cubicBezTo>
                  <a:pt x="57" y="55"/>
                  <a:pt x="56" y="55"/>
                  <a:pt x="57" y="55"/>
                </a:cubicBezTo>
                <a:cubicBezTo>
                  <a:pt x="57" y="54"/>
                  <a:pt x="57" y="54"/>
                  <a:pt x="56" y="53"/>
                </a:cubicBezTo>
                <a:cubicBezTo>
                  <a:pt x="57" y="53"/>
                  <a:pt x="57" y="54"/>
                  <a:pt x="57" y="54"/>
                </a:cubicBezTo>
                <a:cubicBezTo>
                  <a:pt x="57" y="54"/>
                  <a:pt x="58" y="53"/>
                  <a:pt x="58" y="53"/>
                </a:cubicBezTo>
                <a:cubicBezTo>
                  <a:pt x="57" y="53"/>
                  <a:pt x="57" y="53"/>
                  <a:pt x="57" y="53"/>
                </a:cubicBezTo>
                <a:cubicBezTo>
                  <a:pt x="56" y="53"/>
                  <a:pt x="57" y="51"/>
                  <a:pt x="57" y="52"/>
                </a:cubicBezTo>
                <a:cubicBezTo>
                  <a:pt x="57" y="52"/>
                  <a:pt x="57" y="52"/>
                  <a:pt x="58" y="52"/>
                </a:cubicBezTo>
                <a:cubicBezTo>
                  <a:pt x="58" y="53"/>
                  <a:pt x="59" y="50"/>
                  <a:pt x="59" y="50"/>
                </a:cubicBezTo>
                <a:cubicBezTo>
                  <a:pt x="59" y="50"/>
                  <a:pt x="58" y="50"/>
                  <a:pt x="57" y="50"/>
                </a:cubicBezTo>
                <a:cubicBezTo>
                  <a:pt x="57" y="49"/>
                  <a:pt x="55" y="49"/>
                  <a:pt x="56" y="49"/>
                </a:cubicBezTo>
                <a:cubicBezTo>
                  <a:pt x="57" y="49"/>
                  <a:pt x="58" y="50"/>
                  <a:pt x="58" y="49"/>
                </a:cubicBezTo>
                <a:cubicBezTo>
                  <a:pt x="58" y="49"/>
                  <a:pt x="58" y="48"/>
                  <a:pt x="58" y="48"/>
                </a:cubicBezTo>
                <a:cubicBezTo>
                  <a:pt x="58" y="48"/>
                  <a:pt x="59" y="48"/>
                  <a:pt x="59" y="48"/>
                </a:cubicBezTo>
                <a:cubicBezTo>
                  <a:pt x="59" y="48"/>
                  <a:pt x="60" y="46"/>
                  <a:pt x="59" y="47"/>
                </a:cubicBezTo>
                <a:cubicBezTo>
                  <a:pt x="59" y="47"/>
                  <a:pt x="58" y="47"/>
                  <a:pt x="58" y="46"/>
                </a:cubicBezTo>
                <a:cubicBezTo>
                  <a:pt x="59" y="46"/>
                  <a:pt x="59" y="46"/>
                  <a:pt x="58" y="45"/>
                </a:cubicBezTo>
                <a:cubicBezTo>
                  <a:pt x="58" y="44"/>
                  <a:pt x="59" y="45"/>
                  <a:pt x="59" y="45"/>
                </a:cubicBezTo>
                <a:cubicBezTo>
                  <a:pt x="60" y="46"/>
                  <a:pt x="60" y="44"/>
                  <a:pt x="60" y="44"/>
                </a:cubicBezTo>
                <a:cubicBezTo>
                  <a:pt x="59" y="44"/>
                  <a:pt x="59" y="44"/>
                  <a:pt x="59" y="44"/>
                </a:cubicBezTo>
                <a:cubicBezTo>
                  <a:pt x="58" y="45"/>
                  <a:pt x="58" y="44"/>
                  <a:pt x="59" y="43"/>
                </a:cubicBezTo>
                <a:cubicBezTo>
                  <a:pt x="60" y="43"/>
                  <a:pt x="60" y="43"/>
                  <a:pt x="60" y="42"/>
                </a:cubicBezTo>
                <a:cubicBezTo>
                  <a:pt x="60" y="42"/>
                  <a:pt x="60" y="42"/>
                  <a:pt x="59" y="42"/>
                </a:cubicBezTo>
                <a:cubicBezTo>
                  <a:pt x="59" y="41"/>
                  <a:pt x="59" y="40"/>
                  <a:pt x="59" y="41"/>
                </a:cubicBezTo>
                <a:cubicBezTo>
                  <a:pt x="60" y="41"/>
                  <a:pt x="60" y="41"/>
                  <a:pt x="61" y="41"/>
                </a:cubicBezTo>
                <a:cubicBezTo>
                  <a:pt x="62" y="41"/>
                  <a:pt x="61" y="40"/>
                  <a:pt x="62" y="40"/>
                </a:cubicBezTo>
                <a:cubicBezTo>
                  <a:pt x="62" y="39"/>
                  <a:pt x="63" y="38"/>
                  <a:pt x="62" y="39"/>
                </a:cubicBezTo>
                <a:cubicBezTo>
                  <a:pt x="62" y="39"/>
                  <a:pt x="62" y="39"/>
                  <a:pt x="62" y="39"/>
                </a:cubicBezTo>
                <a:cubicBezTo>
                  <a:pt x="62" y="39"/>
                  <a:pt x="62" y="39"/>
                  <a:pt x="62" y="39"/>
                </a:cubicBezTo>
                <a:cubicBezTo>
                  <a:pt x="62" y="39"/>
                  <a:pt x="62" y="39"/>
                  <a:pt x="62" y="39"/>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L outline"/>
          <p:cNvSpPr>
            <a:spLocks/>
          </p:cNvSpPr>
          <p:nvPr/>
        </p:nvSpPr>
        <p:spPr bwMode="auto">
          <a:xfrm>
            <a:off x="7075488" y="4741863"/>
            <a:ext cx="1182687" cy="901700"/>
          </a:xfrm>
          <a:custGeom>
            <a:avLst/>
            <a:gdLst>
              <a:gd name="T0" fmla="*/ 72 w 105"/>
              <a:gd name="T1" fmla="*/ 1 h 80"/>
              <a:gd name="T2" fmla="*/ 69 w 105"/>
              <a:gd name="T3" fmla="*/ 1 h 80"/>
              <a:gd name="T4" fmla="*/ 70 w 105"/>
              <a:gd name="T5" fmla="*/ 4 h 80"/>
              <a:gd name="T6" fmla="*/ 68 w 105"/>
              <a:gd name="T7" fmla="*/ 7 h 80"/>
              <a:gd name="T8" fmla="*/ 63 w 105"/>
              <a:gd name="T9" fmla="*/ 5 h 80"/>
              <a:gd name="T10" fmla="*/ 33 w 105"/>
              <a:gd name="T11" fmla="*/ 5 h 80"/>
              <a:gd name="T12" fmla="*/ 22 w 105"/>
              <a:gd name="T13" fmla="*/ 4 h 80"/>
              <a:gd name="T14" fmla="*/ 2 w 105"/>
              <a:gd name="T15" fmla="*/ 6 h 80"/>
              <a:gd name="T16" fmla="*/ 1 w 105"/>
              <a:gd name="T17" fmla="*/ 9 h 80"/>
              <a:gd name="T18" fmla="*/ 3 w 105"/>
              <a:gd name="T19" fmla="*/ 12 h 80"/>
              <a:gd name="T20" fmla="*/ 3 w 105"/>
              <a:gd name="T21" fmla="*/ 16 h 80"/>
              <a:gd name="T22" fmla="*/ 6 w 105"/>
              <a:gd name="T23" fmla="*/ 12 h 80"/>
              <a:gd name="T24" fmla="*/ 8 w 105"/>
              <a:gd name="T25" fmla="*/ 12 h 80"/>
              <a:gd name="T26" fmla="*/ 11 w 105"/>
              <a:gd name="T27" fmla="*/ 14 h 80"/>
              <a:gd name="T28" fmla="*/ 7 w 105"/>
              <a:gd name="T29" fmla="*/ 15 h 80"/>
              <a:gd name="T30" fmla="*/ 12 w 105"/>
              <a:gd name="T31" fmla="*/ 14 h 80"/>
              <a:gd name="T32" fmla="*/ 13 w 105"/>
              <a:gd name="T33" fmla="*/ 13 h 80"/>
              <a:gd name="T34" fmla="*/ 19 w 105"/>
              <a:gd name="T35" fmla="*/ 13 h 80"/>
              <a:gd name="T36" fmla="*/ 15 w 105"/>
              <a:gd name="T37" fmla="*/ 13 h 80"/>
              <a:gd name="T38" fmla="*/ 24 w 105"/>
              <a:gd name="T39" fmla="*/ 16 h 80"/>
              <a:gd name="T40" fmla="*/ 26 w 105"/>
              <a:gd name="T41" fmla="*/ 13 h 80"/>
              <a:gd name="T42" fmla="*/ 27 w 105"/>
              <a:gd name="T43" fmla="*/ 16 h 80"/>
              <a:gd name="T44" fmla="*/ 27 w 105"/>
              <a:gd name="T45" fmla="*/ 17 h 80"/>
              <a:gd name="T46" fmla="*/ 27 w 105"/>
              <a:gd name="T47" fmla="*/ 18 h 80"/>
              <a:gd name="T48" fmla="*/ 29 w 105"/>
              <a:gd name="T49" fmla="*/ 20 h 80"/>
              <a:gd name="T50" fmla="*/ 34 w 105"/>
              <a:gd name="T51" fmla="*/ 21 h 80"/>
              <a:gd name="T52" fmla="*/ 41 w 105"/>
              <a:gd name="T53" fmla="*/ 17 h 80"/>
              <a:gd name="T54" fmla="*/ 42 w 105"/>
              <a:gd name="T55" fmla="*/ 16 h 80"/>
              <a:gd name="T56" fmla="*/ 48 w 105"/>
              <a:gd name="T57" fmla="*/ 15 h 80"/>
              <a:gd name="T58" fmla="*/ 54 w 105"/>
              <a:gd name="T59" fmla="*/ 19 h 80"/>
              <a:gd name="T60" fmla="*/ 59 w 105"/>
              <a:gd name="T61" fmla="*/ 25 h 80"/>
              <a:gd name="T62" fmla="*/ 64 w 105"/>
              <a:gd name="T63" fmla="*/ 28 h 80"/>
              <a:gd name="T64" fmla="*/ 66 w 105"/>
              <a:gd name="T65" fmla="*/ 34 h 80"/>
              <a:gd name="T66" fmla="*/ 65 w 105"/>
              <a:gd name="T67" fmla="*/ 43 h 80"/>
              <a:gd name="T68" fmla="*/ 67 w 105"/>
              <a:gd name="T69" fmla="*/ 46 h 80"/>
              <a:gd name="T70" fmla="*/ 67 w 105"/>
              <a:gd name="T71" fmla="*/ 43 h 80"/>
              <a:gd name="T72" fmla="*/ 70 w 105"/>
              <a:gd name="T73" fmla="*/ 42 h 80"/>
              <a:gd name="T74" fmla="*/ 68 w 105"/>
              <a:gd name="T75" fmla="*/ 49 h 80"/>
              <a:gd name="T76" fmla="*/ 70 w 105"/>
              <a:gd name="T77" fmla="*/ 51 h 80"/>
              <a:gd name="T78" fmla="*/ 73 w 105"/>
              <a:gd name="T79" fmla="*/ 56 h 80"/>
              <a:gd name="T80" fmla="*/ 74 w 105"/>
              <a:gd name="T81" fmla="*/ 55 h 80"/>
              <a:gd name="T82" fmla="*/ 78 w 105"/>
              <a:gd name="T83" fmla="*/ 55 h 80"/>
              <a:gd name="T84" fmla="*/ 78 w 105"/>
              <a:gd name="T85" fmla="*/ 61 h 80"/>
              <a:gd name="T86" fmla="*/ 81 w 105"/>
              <a:gd name="T87" fmla="*/ 58 h 80"/>
              <a:gd name="T88" fmla="*/ 81 w 105"/>
              <a:gd name="T89" fmla="*/ 63 h 80"/>
              <a:gd name="T90" fmla="*/ 83 w 105"/>
              <a:gd name="T91" fmla="*/ 69 h 80"/>
              <a:gd name="T92" fmla="*/ 88 w 105"/>
              <a:gd name="T93" fmla="*/ 70 h 80"/>
              <a:gd name="T94" fmla="*/ 94 w 105"/>
              <a:gd name="T95" fmla="*/ 76 h 80"/>
              <a:gd name="T96" fmla="*/ 93 w 105"/>
              <a:gd name="T97" fmla="*/ 76 h 80"/>
              <a:gd name="T98" fmla="*/ 98 w 105"/>
              <a:gd name="T99" fmla="*/ 78 h 80"/>
              <a:gd name="T100" fmla="*/ 102 w 105"/>
              <a:gd name="T101" fmla="*/ 77 h 80"/>
              <a:gd name="T102" fmla="*/ 103 w 105"/>
              <a:gd name="T103" fmla="*/ 74 h 80"/>
              <a:gd name="T104" fmla="*/ 103 w 105"/>
              <a:gd name="T105" fmla="*/ 69 h 80"/>
              <a:gd name="T106" fmla="*/ 104 w 105"/>
              <a:gd name="T107" fmla="*/ 67 h 80"/>
              <a:gd name="T108" fmla="*/ 101 w 105"/>
              <a:gd name="T109" fmla="*/ 49 h 80"/>
              <a:gd name="T110" fmla="*/ 99 w 105"/>
              <a:gd name="T111" fmla="*/ 46 h 80"/>
              <a:gd name="T112" fmla="*/ 88 w 105"/>
              <a:gd name="T113" fmla="*/ 27 h 80"/>
              <a:gd name="T114" fmla="*/ 92 w 105"/>
              <a:gd name="T115" fmla="*/ 32 h 80"/>
              <a:gd name="T116" fmla="*/ 93 w 105"/>
              <a:gd name="T117" fmla="*/ 34 h 80"/>
              <a:gd name="T118" fmla="*/ 92 w 105"/>
              <a:gd name="T119" fmla="*/ 30 h 80"/>
              <a:gd name="T120" fmla="*/ 80 w 105"/>
              <a:gd name="T121" fmla="*/ 12 h 80"/>
              <a:gd name="T122" fmla="*/ 76 w 105"/>
              <a:gd name="T123" fmla="*/ 2 h 80"/>
              <a:gd name="T124" fmla="*/ 76 w 105"/>
              <a:gd name="T125" fmla="*/ 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5" h="80">
                <a:moveTo>
                  <a:pt x="75" y="1"/>
                </a:moveTo>
                <a:cubicBezTo>
                  <a:pt x="74" y="1"/>
                  <a:pt x="74" y="1"/>
                  <a:pt x="73" y="1"/>
                </a:cubicBezTo>
                <a:cubicBezTo>
                  <a:pt x="73" y="1"/>
                  <a:pt x="72" y="1"/>
                  <a:pt x="72" y="1"/>
                </a:cubicBezTo>
                <a:cubicBezTo>
                  <a:pt x="71" y="0"/>
                  <a:pt x="70" y="0"/>
                  <a:pt x="70" y="0"/>
                </a:cubicBezTo>
                <a:cubicBezTo>
                  <a:pt x="70" y="0"/>
                  <a:pt x="70" y="0"/>
                  <a:pt x="70" y="0"/>
                </a:cubicBezTo>
                <a:cubicBezTo>
                  <a:pt x="70" y="1"/>
                  <a:pt x="70" y="1"/>
                  <a:pt x="69" y="1"/>
                </a:cubicBezTo>
                <a:cubicBezTo>
                  <a:pt x="69" y="1"/>
                  <a:pt x="69" y="1"/>
                  <a:pt x="69" y="1"/>
                </a:cubicBezTo>
                <a:cubicBezTo>
                  <a:pt x="69" y="2"/>
                  <a:pt x="69" y="2"/>
                  <a:pt x="69" y="3"/>
                </a:cubicBezTo>
                <a:cubicBezTo>
                  <a:pt x="70" y="3"/>
                  <a:pt x="70" y="4"/>
                  <a:pt x="70" y="4"/>
                </a:cubicBezTo>
                <a:cubicBezTo>
                  <a:pt x="70" y="5"/>
                  <a:pt x="70" y="6"/>
                  <a:pt x="69" y="7"/>
                </a:cubicBezTo>
                <a:cubicBezTo>
                  <a:pt x="69" y="7"/>
                  <a:pt x="69" y="7"/>
                  <a:pt x="68" y="7"/>
                </a:cubicBezTo>
                <a:cubicBezTo>
                  <a:pt x="68" y="7"/>
                  <a:pt x="68" y="7"/>
                  <a:pt x="68" y="7"/>
                </a:cubicBezTo>
                <a:cubicBezTo>
                  <a:pt x="67" y="7"/>
                  <a:pt x="67" y="6"/>
                  <a:pt x="67" y="6"/>
                </a:cubicBezTo>
                <a:cubicBezTo>
                  <a:pt x="66" y="4"/>
                  <a:pt x="65" y="4"/>
                  <a:pt x="64" y="5"/>
                </a:cubicBezTo>
                <a:cubicBezTo>
                  <a:pt x="63" y="5"/>
                  <a:pt x="63" y="5"/>
                  <a:pt x="63" y="5"/>
                </a:cubicBezTo>
                <a:cubicBezTo>
                  <a:pt x="52" y="6"/>
                  <a:pt x="38" y="7"/>
                  <a:pt x="36" y="7"/>
                </a:cubicBezTo>
                <a:cubicBezTo>
                  <a:pt x="36" y="7"/>
                  <a:pt x="36" y="7"/>
                  <a:pt x="36" y="7"/>
                </a:cubicBezTo>
                <a:cubicBezTo>
                  <a:pt x="34" y="7"/>
                  <a:pt x="33" y="7"/>
                  <a:pt x="33" y="5"/>
                </a:cubicBezTo>
                <a:cubicBezTo>
                  <a:pt x="33" y="5"/>
                  <a:pt x="33" y="4"/>
                  <a:pt x="32" y="4"/>
                </a:cubicBezTo>
                <a:cubicBezTo>
                  <a:pt x="32" y="4"/>
                  <a:pt x="32" y="3"/>
                  <a:pt x="32" y="3"/>
                </a:cubicBezTo>
                <a:cubicBezTo>
                  <a:pt x="28" y="3"/>
                  <a:pt x="25" y="4"/>
                  <a:pt x="22" y="4"/>
                </a:cubicBezTo>
                <a:cubicBezTo>
                  <a:pt x="19" y="5"/>
                  <a:pt x="16" y="5"/>
                  <a:pt x="12" y="5"/>
                </a:cubicBezTo>
                <a:cubicBezTo>
                  <a:pt x="10" y="5"/>
                  <a:pt x="9" y="6"/>
                  <a:pt x="7" y="6"/>
                </a:cubicBezTo>
                <a:cubicBezTo>
                  <a:pt x="5" y="6"/>
                  <a:pt x="3" y="6"/>
                  <a:pt x="2" y="6"/>
                </a:cubicBezTo>
                <a:cubicBezTo>
                  <a:pt x="1" y="6"/>
                  <a:pt x="1" y="7"/>
                  <a:pt x="0" y="7"/>
                </a:cubicBezTo>
                <a:cubicBezTo>
                  <a:pt x="0" y="8"/>
                  <a:pt x="0" y="8"/>
                  <a:pt x="1" y="9"/>
                </a:cubicBezTo>
                <a:cubicBezTo>
                  <a:pt x="1" y="9"/>
                  <a:pt x="1" y="9"/>
                  <a:pt x="1" y="9"/>
                </a:cubicBezTo>
                <a:cubicBezTo>
                  <a:pt x="2" y="10"/>
                  <a:pt x="2" y="10"/>
                  <a:pt x="2" y="10"/>
                </a:cubicBezTo>
                <a:cubicBezTo>
                  <a:pt x="3" y="10"/>
                  <a:pt x="3" y="11"/>
                  <a:pt x="3" y="11"/>
                </a:cubicBezTo>
                <a:cubicBezTo>
                  <a:pt x="3" y="11"/>
                  <a:pt x="3" y="12"/>
                  <a:pt x="3" y="12"/>
                </a:cubicBezTo>
                <a:cubicBezTo>
                  <a:pt x="3" y="12"/>
                  <a:pt x="3" y="12"/>
                  <a:pt x="3" y="12"/>
                </a:cubicBezTo>
                <a:cubicBezTo>
                  <a:pt x="3" y="13"/>
                  <a:pt x="3" y="13"/>
                  <a:pt x="3" y="14"/>
                </a:cubicBezTo>
                <a:cubicBezTo>
                  <a:pt x="4" y="14"/>
                  <a:pt x="3" y="15"/>
                  <a:pt x="3" y="16"/>
                </a:cubicBezTo>
                <a:cubicBezTo>
                  <a:pt x="2" y="16"/>
                  <a:pt x="4" y="16"/>
                  <a:pt x="5" y="15"/>
                </a:cubicBezTo>
                <a:cubicBezTo>
                  <a:pt x="6" y="14"/>
                  <a:pt x="6" y="14"/>
                  <a:pt x="6" y="13"/>
                </a:cubicBezTo>
                <a:cubicBezTo>
                  <a:pt x="6" y="13"/>
                  <a:pt x="6" y="13"/>
                  <a:pt x="6" y="12"/>
                </a:cubicBezTo>
                <a:cubicBezTo>
                  <a:pt x="7" y="12"/>
                  <a:pt x="7" y="14"/>
                  <a:pt x="7" y="13"/>
                </a:cubicBezTo>
                <a:cubicBezTo>
                  <a:pt x="7" y="13"/>
                  <a:pt x="8" y="12"/>
                  <a:pt x="8" y="11"/>
                </a:cubicBezTo>
                <a:cubicBezTo>
                  <a:pt x="8" y="11"/>
                  <a:pt x="8" y="12"/>
                  <a:pt x="8" y="12"/>
                </a:cubicBezTo>
                <a:cubicBezTo>
                  <a:pt x="9" y="13"/>
                  <a:pt x="9" y="13"/>
                  <a:pt x="9" y="13"/>
                </a:cubicBezTo>
                <a:cubicBezTo>
                  <a:pt x="8" y="14"/>
                  <a:pt x="6" y="14"/>
                  <a:pt x="7" y="14"/>
                </a:cubicBezTo>
                <a:cubicBezTo>
                  <a:pt x="7" y="15"/>
                  <a:pt x="9" y="14"/>
                  <a:pt x="11" y="14"/>
                </a:cubicBezTo>
                <a:cubicBezTo>
                  <a:pt x="11" y="14"/>
                  <a:pt x="12" y="13"/>
                  <a:pt x="12" y="14"/>
                </a:cubicBezTo>
                <a:cubicBezTo>
                  <a:pt x="11" y="14"/>
                  <a:pt x="10" y="14"/>
                  <a:pt x="9" y="14"/>
                </a:cubicBezTo>
                <a:cubicBezTo>
                  <a:pt x="8" y="15"/>
                  <a:pt x="7" y="15"/>
                  <a:pt x="7" y="15"/>
                </a:cubicBezTo>
                <a:cubicBezTo>
                  <a:pt x="6" y="15"/>
                  <a:pt x="5" y="15"/>
                  <a:pt x="5" y="15"/>
                </a:cubicBezTo>
                <a:cubicBezTo>
                  <a:pt x="5" y="16"/>
                  <a:pt x="6" y="15"/>
                  <a:pt x="7" y="15"/>
                </a:cubicBezTo>
                <a:cubicBezTo>
                  <a:pt x="9" y="15"/>
                  <a:pt x="10" y="14"/>
                  <a:pt x="12" y="14"/>
                </a:cubicBezTo>
                <a:cubicBezTo>
                  <a:pt x="13" y="14"/>
                  <a:pt x="14" y="14"/>
                  <a:pt x="14" y="14"/>
                </a:cubicBezTo>
                <a:cubicBezTo>
                  <a:pt x="13" y="13"/>
                  <a:pt x="13" y="13"/>
                  <a:pt x="13" y="14"/>
                </a:cubicBezTo>
                <a:cubicBezTo>
                  <a:pt x="12" y="13"/>
                  <a:pt x="13" y="13"/>
                  <a:pt x="13" y="13"/>
                </a:cubicBezTo>
                <a:cubicBezTo>
                  <a:pt x="14" y="13"/>
                  <a:pt x="15" y="12"/>
                  <a:pt x="15" y="12"/>
                </a:cubicBezTo>
                <a:cubicBezTo>
                  <a:pt x="16" y="11"/>
                  <a:pt x="15" y="13"/>
                  <a:pt x="15" y="12"/>
                </a:cubicBezTo>
                <a:cubicBezTo>
                  <a:pt x="17" y="12"/>
                  <a:pt x="18" y="12"/>
                  <a:pt x="19" y="13"/>
                </a:cubicBezTo>
                <a:cubicBezTo>
                  <a:pt x="20" y="14"/>
                  <a:pt x="18" y="13"/>
                  <a:pt x="17" y="13"/>
                </a:cubicBezTo>
                <a:cubicBezTo>
                  <a:pt x="16" y="13"/>
                  <a:pt x="17" y="13"/>
                  <a:pt x="16" y="13"/>
                </a:cubicBezTo>
                <a:cubicBezTo>
                  <a:pt x="16" y="13"/>
                  <a:pt x="14" y="13"/>
                  <a:pt x="15" y="13"/>
                </a:cubicBezTo>
                <a:cubicBezTo>
                  <a:pt x="16" y="14"/>
                  <a:pt x="18" y="14"/>
                  <a:pt x="20" y="14"/>
                </a:cubicBezTo>
                <a:cubicBezTo>
                  <a:pt x="21" y="14"/>
                  <a:pt x="22" y="15"/>
                  <a:pt x="22" y="15"/>
                </a:cubicBezTo>
                <a:cubicBezTo>
                  <a:pt x="23" y="15"/>
                  <a:pt x="24" y="17"/>
                  <a:pt x="24" y="16"/>
                </a:cubicBezTo>
                <a:cubicBezTo>
                  <a:pt x="24" y="15"/>
                  <a:pt x="23" y="15"/>
                  <a:pt x="23" y="14"/>
                </a:cubicBezTo>
                <a:cubicBezTo>
                  <a:pt x="23" y="14"/>
                  <a:pt x="24" y="14"/>
                  <a:pt x="24" y="14"/>
                </a:cubicBezTo>
                <a:cubicBezTo>
                  <a:pt x="25" y="14"/>
                  <a:pt x="26" y="13"/>
                  <a:pt x="26" y="13"/>
                </a:cubicBezTo>
                <a:cubicBezTo>
                  <a:pt x="26" y="14"/>
                  <a:pt x="26" y="14"/>
                  <a:pt x="25" y="14"/>
                </a:cubicBezTo>
                <a:cubicBezTo>
                  <a:pt x="24" y="15"/>
                  <a:pt x="25" y="15"/>
                  <a:pt x="26" y="16"/>
                </a:cubicBezTo>
                <a:cubicBezTo>
                  <a:pt x="26" y="16"/>
                  <a:pt x="27" y="16"/>
                  <a:pt x="27" y="16"/>
                </a:cubicBezTo>
                <a:cubicBezTo>
                  <a:pt x="27" y="17"/>
                  <a:pt x="27" y="17"/>
                  <a:pt x="28" y="17"/>
                </a:cubicBezTo>
                <a:cubicBezTo>
                  <a:pt x="28" y="17"/>
                  <a:pt x="29" y="16"/>
                  <a:pt x="29" y="17"/>
                </a:cubicBezTo>
                <a:cubicBezTo>
                  <a:pt x="28" y="18"/>
                  <a:pt x="28" y="17"/>
                  <a:pt x="27" y="17"/>
                </a:cubicBezTo>
                <a:cubicBezTo>
                  <a:pt x="27" y="17"/>
                  <a:pt x="25" y="16"/>
                  <a:pt x="25" y="16"/>
                </a:cubicBezTo>
                <a:cubicBezTo>
                  <a:pt x="26" y="17"/>
                  <a:pt x="28" y="18"/>
                  <a:pt x="27" y="18"/>
                </a:cubicBezTo>
                <a:cubicBezTo>
                  <a:pt x="27" y="18"/>
                  <a:pt x="26" y="17"/>
                  <a:pt x="27" y="18"/>
                </a:cubicBezTo>
                <a:cubicBezTo>
                  <a:pt x="28" y="19"/>
                  <a:pt x="29" y="19"/>
                  <a:pt x="30" y="20"/>
                </a:cubicBezTo>
                <a:cubicBezTo>
                  <a:pt x="30" y="21"/>
                  <a:pt x="30" y="22"/>
                  <a:pt x="30" y="22"/>
                </a:cubicBezTo>
                <a:cubicBezTo>
                  <a:pt x="29" y="21"/>
                  <a:pt x="29" y="20"/>
                  <a:pt x="29" y="20"/>
                </a:cubicBezTo>
                <a:cubicBezTo>
                  <a:pt x="29" y="19"/>
                  <a:pt x="29" y="21"/>
                  <a:pt x="29" y="21"/>
                </a:cubicBezTo>
                <a:cubicBezTo>
                  <a:pt x="29" y="22"/>
                  <a:pt x="30" y="22"/>
                  <a:pt x="32" y="22"/>
                </a:cubicBezTo>
                <a:cubicBezTo>
                  <a:pt x="32" y="21"/>
                  <a:pt x="33" y="21"/>
                  <a:pt x="34" y="21"/>
                </a:cubicBezTo>
                <a:cubicBezTo>
                  <a:pt x="34" y="21"/>
                  <a:pt x="35" y="19"/>
                  <a:pt x="35" y="20"/>
                </a:cubicBezTo>
                <a:cubicBezTo>
                  <a:pt x="36" y="21"/>
                  <a:pt x="38" y="19"/>
                  <a:pt x="39" y="18"/>
                </a:cubicBezTo>
                <a:cubicBezTo>
                  <a:pt x="39" y="18"/>
                  <a:pt x="40" y="17"/>
                  <a:pt x="41" y="17"/>
                </a:cubicBezTo>
                <a:cubicBezTo>
                  <a:pt x="41" y="17"/>
                  <a:pt x="42" y="18"/>
                  <a:pt x="42" y="18"/>
                </a:cubicBezTo>
                <a:cubicBezTo>
                  <a:pt x="42" y="17"/>
                  <a:pt x="40" y="16"/>
                  <a:pt x="40" y="16"/>
                </a:cubicBezTo>
                <a:cubicBezTo>
                  <a:pt x="41" y="16"/>
                  <a:pt x="42" y="17"/>
                  <a:pt x="42" y="16"/>
                </a:cubicBezTo>
                <a:cubicBezTo>
                  <a:pt x="41" y="16"/>
                  <a:pt x="42" y="15"/>
                  <a:pt x="43" y="14"/>
                </a:cubicBezTo>
                <a:cubicBezTo>
                  <a:pt x="43" y="14"/>
                  <a:pt x="45" y="14"/>
                  <a:pt x="45" y="14"/>
                </a:cubicBezTo>
                <a:cubicBezTo>
                  <a:pt x="46" y="14"/>
                  <a:pt x="47" y="15"/>
                  <a:pt x="48" y="15"/>
                </a:cubicBezTo>
                <a:cubicBezTo>
                  <a:pt x="48" y="15"/>
                  <a:pt x="49" y="15"/>
                  <a:pt x="50" y="16"/>
                </a:cubicBezTo>
                <a:cubicBezTo>
                  <a:pt x="51" y="16"/>
                  <a:pt x="51" y="17"/>
                  <a:pt x="52" y="18"/>
                </a:cubicBezTo>
                <a:cubicBezTo>
                  <a:pt x="52" y="19"/>
                  <a:pt x="54" y="19"/>
                  <a:pt x="54" y="19"/>
                </a:cubicBezTo>
                <a:cubicBezTo>
                  <a:pt x="54" y="20"/>
                  <a:pt x="54" y="21"/>
                  <a:pt x="55" y="21"/>
                </a:cubicBezTo>
                <a:cubicBezTo>
                  <a:pt x="56" y="22"/>
                  <a:pt x="57" y="22"/>
                  <a:pt x="58" y="23"/>
                </a:cubicBezTo>
                <a:cubicBezTo>
                  <a:pt x="58" y="24"/>
                  <a:pt x="59" y="24"/>
                  <a:pt x="59" y="25"/>
                </a:cubicBezTo>
                <a:cubicBezTo>
                  <a:pt x="60" y="26"/>
                  <a:pt x="62" y="25"/>
                  <a:pt x="62" y="25"/>
                </a:cubicBezTo>
                <a:cubicBezTo>
                  <a:pt x="62" y="25"/>
                  <a:pt x="64" y="26"/>
                  <a:pt x="64" y="27"/>
                </a:cubicBezTo>
                <a:cubicBezTo>
                  <a:pt x="64" y="27"/>
                  <a:pt x="64" y="27"/>
                  <a:pt x="64" y="28"/>
                </a:cubicBezTo>
                <a:cubicBezTo>
                  <a:pt x="64" y="28"/>
                  <a:pt x="65" y="28"/>
                  <a:pt x="65" y="29"/>
                </a:cubicBezTo>
                <a:cubicBezTo>
                  <a:pt x="66" y="29"/>
                  <a:pt x="66" y="30"/>
                  <a:pt x="66" y="31"/>
                </a:cubicBezTo>
                <a:cubicBezTo>
                  <a:pt x="66" y="32"/>
                  <a:pt x="66" y="33"/>
                  <a:pt x="66" y="34"/>
                </a:cubicBezTo>
                <a:cubicBezTo>
                  <a:pt x="66" y="36"/>
                  <a:pt x="65" y="38"/>
                  <a:pt x="65" y="40"/>
                </a:cubicBezTo>
                <a:cubicBezTo>
                  <a:pt x="65" y="40"/>
                  <a:pt x="65" y="41"/>
                  <a:pt x="65" y="41"/>
                </a:cubicBezTo>
                <a:cubicBezTo>
                  <a:pt x="65" y="42"/>
                  <a:pt x="65" y="42"/>
                  <a:pt x="65" y="43"/>
                </a:cubicBezTo>
                <a:cubicBezTo>
                  <a:pt x="65" y="44"/>
                  <a:pt x="66" y="46"/>
                  <a:pt x="66" y="46"/>
                </a:cubicBezTo>
                <a:cubicBezTo>
                  <a:pt x="67" y="46"/>
                  <a:pt x="66" y="45"/>
                  <a:pt x="65" y="44"/>
                </a:cubicBezTo>
                <a:cubicBezTo>
                  <a:pt x="65" y="44"/>
                  <a:pt x="67" y="45"/>
                  <a:pt x="67" y="46"/>
                </a:cubicBezTo>
                <a:cubicBezTo>
                  <a:pt x="68" y="46"/>
                  <a:pt x="68" y="45"/>
                  <a:pt x="68" y="45"/>
                </a:cubicBezTo>
                <a:cubicBezTo>
                  <a:pt x="68" y="44"/>
                  <a:pt x="69" y="43"/>
                  <a:pt x="68" y="43"/>
                </a:cubicBezTo>
                <a:cubicBezTo>
                  <a:pt x="68" y="43"/>
                  <a:pt x="67" y="43"/>
                  <a:pt x="67" y="43"/>
                </a:cubicBezTo>
                <a:cubicBezTo>
                  <a:pt x="67" y="42"/>
                  <a:pt x="66" y="41"/>
                  <a:pt x="67" y="41"/>
                </a:cubicBezTo>
                <a:cubicBezTo>
                  <a:pt x="68" y="42"/>
                  <a:pt x="69" y="42"/>
                  <a:pt x="69" y="43"/>
                </a:cubicBezTo>
                <a:cubicBezTo>
                  <a:pt x="69" y="43"/>
                  <a:pt x="70" y="42"/>
                  <a:pt x="70" y="42"/>
                </a:cubicBezTo>
                <a:cubicBezTo>
                  <a:pt x="71" y="44"/>
                  <a:pt x="71" y="44"/>
                  <a:pt x="70" y="46"/>
                </a:cubicBezTo>
                <a:cubicBezTo>
                  <a:pt x="69" y="47"/>
                  <a:pt x="69" y="47"/>
                  <a:pt x="69" y="48"/>
                </a:cubicBezTo>
                <a:cubicBezTo>
                  <a:pt x="69" y="49"/>
                  <a:pt x="68" y="48"/>
                  <a:pt x="68" y="49"/>
                </a:cubicBezTo>
                <a:cubicBezTo>
                  <a:pt x="68" y="49"/>
                  <a:pt x="67" y="48"/>
                  <a:pt x="67" y="48"/>
                </a:cubicBezTo>
                <a:cubicBezTo>
                  <a:pt x="67" y="49"/>
                  <a:pt x="68" y="49"/>
                  <a:pt x="68" y="50"/>
                </a:cubicBezTo>
                <a:cubicBezTo>
                  <a:pt x="69" y="50"/>
                  <a:pt x="69" y="50"/>
                  <a:pt x="70" y="51"/>
                </a:cubicBezTo>
                <a:cubicBezTo>
                  <a:pt x="70" y="51"/>
                  <a:pt x="70" y="51"/>
                  <a:pt x="70" y="52"/>
                </a:cubicBezTo>
                <a:cubicBezTo>
                  <a:pt x="70" y="52"/>
                  <a:pt x="71" y="53"/>
                  <a:pt x="71" y="54"/>
                </a:cubicBezTo>
                <a:cubicBezTo>
                  <a:pt x="72" y="55"/>
                  <a:pt x="72" y="56"/>
                  <a:pt x="73" y="56"/>
                </a:cubicBezTo>
                <a:cubicBezTo>
                  <a:pt x="73" y="57"/>
                  <a:pt x="74" y="57"/>
                  <a:pt x="74" y="57"/>
                </a:cubicBezTo>
                <a:cubicBezTo>
                  <a:pt x="75" y="58"/>
                  <a:pt x="76" y="58"/>
                  <a:pt x="76" y="58"/>
                </a:cubicBezTo>
                <a:cubicBezTo>
                  <a:pt x="76" y="56"/>
                  <a:pt x="75" y="56"/>
                  <a:pt x="74" y="55"/>
                </a:cubicBezTo>
                <a:cubicBezTo>
                  <a:pt x="74" y="55"/>
                  <a:pt x="75" y="55"/>
                  <a:pt x="75" y="55"/>
                </a:cubicBezTo>
                <a:cubicBezTo>
                  <a:pt x="76" y="55"/>
                  <a:pt x="76" y="56"/>
                  <a:pt x="76" y="56"/>
                </a:cubicBezTo>
                <a:cubicBezTo>
                  <a:pt x="77" y="55"/>
                  <a:pt x="78" y="55"/>
                  <a:pt x="78" y="55"/>
                </a:cubicBezTo>
                <a:cubicBezTo>
                  <a:pt x="77" y="55"/>
                  <a:pt x="77" y="56"/>
                  <a:pt x="77" y="56"/>
                </a:cubicBezTo>
                <a:cubicBezTo>
                  <a:pt x="77" y="57"/>
                  <a:pt x="77" y="57"/>
                  <a:pt x="77" y="59"/>
                </a:cubicBezTo>
                <a:cubicBezTo>
                  <a:pt x="77" y="59"/>
                  <a:pt x="78" y="60"/>
                  <a:pt x="78" y="61"/>
                </a:cubicBezTo>
                <a:cubicBezTo>
                  <a:pt x="78" y="62"/>
                  <a:pt x="79" y="61"/>
                  <a:pt x="80" y="60"/>
                </a:cubicBezTo>
                <a:cubicBezTo>
                  <a:pt x="80" y="60"/>
                  <a:pt x="80" y="59"/>
                  <a:pt x="80" y="59"/>
                </a:cubicBezTo>
                <a:cubicBezTo>
                  <a:pt x="80" y="59"/>
                  <a:pt x="80" y="58"/>
                  <a:pt x="81" y="58"/>
                </a:cubicBezTo>
                <a:cubicBezTo>
                  <a:pt x="82" y="58"/>
                  <a:pt x="80" y="59"/>
                  <a:pt x="80" y="59"/>
                </a:cubicBezTo>
                <a:cubicBezTo>
                  <a:pt x="80" y="60"/>
                  <a:pt x="80" y="60"/>
                  <a:pt x="80" y="61"/>
                </a:cubicBezTo>
                <a:cubicBezTo>
                  <a:pt x="79" y="62"/>
                  <a:pt x="80" y="62"/>
                  <a:pt x="81" y="63"/>
                </a:cubicBezTo>
                <a:cubicBezTo>
                  <a:pt x="82" y="64"/>
                  <a:pt x="82" y="66"/>
                  <a:pt x="82" y="66"/>
                </a:cubicBezTo>
                <a:cubicBezTo>
                  <a:pt x="82" y="67"/>
                  <a:pt x="83" y="69"/>
                  <a:pt x="84" y="68"/>
                </a:cubicBezTo>
                <a:cubicBezTo>
                  <a:pt x="84" y="68"/>
                  <a:pt x="84" y="69"/>
                  <a:pt x="83" y="69"/>
                </a:cubicBezTo>
                <a:cubicBezTo>
                  <a:pt x="83" y="69"/>
                  <a:pt x="84" y="69"/>
                  <a:pt x="84" y="69"/>
                </a:cubicBezTo>
                <a:cubicBezTo>
                  <a:pt x="85" y="69"/>
                  <a:pt x="85" y="69"/>
                  <a:pt x="85" y="69"/>
                </a:cubicBezTo>
                <a:cubicBezTo>
                  <a:pt x="86" y="69"/>
                  <a:pt x="87" y="69"/>
                  <a:pt x="88" y="70"/>
                </a:cubicBezTo>
                <a:cubicBezTo>
                  <a:pt x="89" y="70"/>
                  <a:pt x="88" y="70"/>
                  <a:pt x="89" y="71"/>
                </a:cubicBezTo>
                <a:cubicBezTo>
                  <a:pt x="90" y="72"/>
                  <a:pt x="90" y="72"/>
                  <a:pt x="91" y="73"/>
                </a:cubicBezTo>
                <a:cubicBezTo>
                  <a:pt x="92" y="75"/>
                  <a:pt x="92" y="76"/>
                  <a:pt x="94" y="76"/>
                </a:cubicBezTo>
                <a:cubicBezTo>
                  <a:pt x="95" y="76"/>
                  <a:pt x="95" y="76"/>
                  <a:pt x="95" y="77"/>
                </a:cubicBezTo>
                <a:cubicBezTo>
                  <a:pt x="96" y="77"/>
                  <a:pt x="95" y="77"/>
                  <a:pt x="95" y="78"/>
                </a:cubicBezTo>
                <a:cubicBezTo>
                  <a:pt x="95" y="78"/>
                  <a:pt x="93" y="76"/>
                  <a:pt x="93" y="76"/>
                </a:cubicBezTo>
                <a:cubicBezTo>
                  <a:pt x="92" y="78"/>
                  <a:pt x="92" y="78"/>
                  <a:pt x="93" y="79"/>
                </a:cubicBezTo>
                <a:cubicBezTo>
                  <a:pt x="94" y="80"/>
                  <a:pt x="96" y="78"/>
                  <a:pt x="96" y="78"/>
                </a:cubicBezTo>
                <a:cubicBezTo>
                  <a:pt x="97" y="78"/>
                  <a:pt x="97" y="78"/>
                  <a:pt x="98" y="78"/>
                </a:cubicBezTo>
                <a:cubicBezTo>
                  <a:pt x="98" y="78"/>
                  <a:pt x="99" y="78"/>
                  <a:pt x="99" y="78"/>
                </a:cubicBezTo>
                <a:cubicBezTo>
                  <a:pt x="100" y="77"/>
                  <a:pt x="100" y="77"/>
                  <a:pt x="100" y="77"/>
                </a:cubicBezTo>
                <a:cubicBezTo>
                  <a:pt x="101" y="76"/>
                  <a:pt x="102" y="77"/>
                  <a:pt x="102" y="77"/>
                </a:cubicBezTo>
                <a:cubicBezTo>
                  <a:pt x="102" y="77"/>
                  <a:pt x="101" y="76"/>
                  <a:pt x="101" y="76"/>
                </a:cubicBezTo>
                <a:cubicBezTo>
                  <a:pt x="102" y="76"/>
                  <a:pt x="102" y="77"/>
                  <a:pt x="103" y="77"/>
                </a:cubicBezTo>
                <a:cubicBezTo>
                  <a:pt x="102" y="76"/>
                  <a:pt x="102" y="75"/>
                  <a:pt x="103" y="74"/>
                </a:cubicBezTo>
                <a:cubicBezTo>
                  <a:pt x="103" y="74"/>
                  <a:pt x="103" y="73"/>
                  <a:pt x="103" y="73"/>
                </a:cubicBezTo>
                <a:cubicBezTo>
                  <a:pt x="103" y="72"/>
                  <a:pt x="103" y="72"/>
                  <a:pt x="103" y="72"/>
                </a:cubicBezTo>
                <a:cubicBezTo>
                  <a:pt x="103" y="71"/>
                  <a:pt x="103" y="70"/>
                  <a:pt x="103" y="69"/>
                </a:cubicBezTo>
                <a:cubicBezTo>
                  <a:pt x="103" y="68"/>
                  <a:pt x="104" y="68"/>
                  <a:pt x="104" y="68"/>
                </a:cubicBezTo>
                <a:cubicBezTo>
                  <a:pt x="104" y="67"/>
                  <a:pt x="104" y="66"/>
                  <a:pt x="104" y="66"/>
                </a:cubicBezTo>
                <a:cubicBezTo>
                  <a:pt x="104" y="67"/>
                  <a:pt x="104" y="67"/>
                  <a:pt x="104" y="67"/>
                </a:cubicBezTo>
                <a:cubicBezTo>
                  <a:pt x="105" y="66"/>
                  <a:pt x="104" y="64"/>
                  <a:pt x="104" y="62"/>
                </a:cubicBezTo>
                <a:cubicBezTo>
                  <a:pt x="104" y="60"/>
                  <a:pt x="104" y="58"/>
                  <a:pt x="104" y="56"/>
                </a:cubicBezTo>
                <a:cubicBezTo>
                  <a:pt x="104" y="55"/>
                  <a:pt x="103" y="51"/>
                  <a:pt x="101" y="49"/>
                </a:cubicBezTo>
                <a:cubicBezTo>
                  <a:pt x="101" y="48"/>
                  <a:pt x="100" y="48"/>
                  <a:pt x="99" y="48"/>
                </a:cubicBezTo>
                <a:cubicBezTo>
                  <a:pt x="99" y="48"/>
                  <a:pt x="100" y="47"/>
                  <a:pt x="99" y="47"/>
                </a:cubicBezTo>
                <a:cubicBezTo>
                  <a:pt x="99" y="46"/>
                  <a:pt x="99" y="46"/>
                  <a:pt x="99" y="46"/>
                </a:cubicBezTo>
                <a:cubicBezTo>
                  <a:pt x="98" y="45"/>
                  <a:pt x="98" y="44"/>
                  <a:pt x="97" y="43"/>
                </a:cubicBezTo>
                <a:cubicBezTo>
                  <a:pt x="96" y="41"/>
                  <a:pt x="95" y="39"/>
                  <a:pt x="94" y="37"/>
                </a:cubicBezTo>
                <a:cubicBezTo>
                  <a:pt x="91" y="34"/>
                  <a:pt x="89" y="31"/>
                  <a:pt x="88" y="27"/>
                </a:cubicBezTo>
                <a:cubicBezTo>
                  <a:pt x="88" y="26"/>
                  <a:pt x="89" y="27"/>
                  <a:pt x="89" y="28"/>
                </a:cubicBezTo>
                <a:cubicBezTo>
                  <a:pt x="89" y="28"/>
                  <a:pt x="90" y="29"/>
                  <a:pt x="91" y="29"/>
                </a:cubicBezTo>
                <a:cubicBezTo>
                  <a:pt x="92" y="28"/>
                  <a:pt x="92" y="31"/>
                  <a:pt x="92" y="32"/>
                </a:cubicBezTo>
                <a:cubicBezTo>
                  <a:pt x="92" y="34"/>
                  <a:pt x="94" y="37"/>
                  <a:pt x="95" y="39"/>
                </a:cubicBezTo>
                <a:cubicBezTo>
                  <a:pt x="96" y="39"/>
                  <a:pt x="95" y="38"/>
                  <a:pt x="94" y="37"/>
                </a:cubicBezTo>
                <a:cubicBezTo>
                  <a:pt x="94" y="36"/>
                  <a:pt x="93" y="36"/>
                  <a:pt x="93" y="34"/>
                </a:cubicBezTo>
                <a:cubicBezTo>
                  <a:pt x="92" y="34"/>
                  <a:pt x="92" y="33"/>
                  <a:pt x="92" y="32"/>
                </a:cubicBezTo>
                <a:cubicBezTo>
                  <a:pt x="92" y="31"/>
                  <a:pt x="93" y="31"/>
                  <a:pt x="93" y="31"/>
                </a:cubicBezTo>
                <a:cubicBezTo>
                  <a:pt x="93" y="31"/>
                  <a:pt x="93" y="30"/>
                  <a:pt x="92" y="30"/>
                </a:cubicBezTo>
                <a:cubicBezTo>
                  <a:pt x="92" y="28"/>
                  <a:pt x="90" y="27"/>
                  <a:pt x="89" y="26"/>
                </a:cubicBezTo>
                <a:cubicBezTo>
                  <a:pt x="88" y="24"/>
                  <a:pt x="86" y="23"/>
                  <a:pt x="85" y="21"/>
                </a:cubicBezTo>
                <a:cubicBezTo>
                  <a:pt x="83" y="18"/>
                  <a:pt x="81" y="15"/>
                  <a:pt x="80" y="12"/>
                </a:cubicBezTo>
                <a:cubicBezTo>
                  <a:pt x="79" y="10"/>
                  <a:pt x="79" y="8"/>
                  <a:pt x="78" y="7"/>
                </a:cubicBezTo>
                <a:cubicBezTo>
                  <a:pt x="77" y="6"/>
                  <a:pt x="78" y="5"/>
                  <a:pt x="77" y="4"/>
                </a:cubicBezTo>
                <a:cubicBezTo>
                  <a:pt x="77" y="4"/>
                  <a:pt x="76" y="3"/>
                  <a:pt x="76" y="2"/>
                </a:cubicBezTo>
                <a:cubicBezTo>
                  <a:pt x="76" y="2"/>
                  <a:pt x="76" y="3"/>
                  <a:pt x="76" y="3"/>
                </a:cubicBezTo>
                <a:cubicBezTo>
                  <a:pt x="77" y="3"/>
                  <a:pt x="76" y="2"/>
                  <a:pt x="76" y="1"/>
                </a:cubicBezTo>
                <a:cubicBezTo>
                  <a:pt x="76" y="1"/>
                  <a:pt x="76" y="1"/>
                  <a:pt x="76" y="1"/>
                </a:cubicBezTo>
                <a:cubicBezTo>
                  <a:pt x="76" y="1"/>
                  <a:pt x="76" y="1"/>
                  <a:pt x="75" y="1"/>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DE outline"/>
          <p:cNvSpPr>
            <a:spLocks/>
          </p:cNvSpPr>
          <p:nvPr/>
        </p:nvSpPr>
        <p:spPr bwMode="auto">
          <a:xfrm>
            <a:off x="8393113" y="3128963"/>
            <a:ext cx="123825" cy="214313"/>
          </a:xfrm>
          <a:custGeom>
            <a:avLst/>
            <a:gdLst>
              <a:gd name="T0" fmla="*/ 3 w 11"/>
              <a:gd name="T1" fmla="*/ 6 h 19"/>
              <a:gd name="T2" fmla="*/ 2 w 11"/>
              <a:gd name="T3" fmla="*/ 5 h 19"/>
              <a:gd name="T4" fmla="*/ 2 w 11"/>
              <a:gd name="T5" fmla="*/ 4 h 19"/>
              <a:gd name="T6" fmla="*/ 2 w 11"/>
              <a:gd name="T7" fmla="*/ 4 h 19"/>
              <a:gd name="T8" fmla="*/ 2 w 11"/>
              <a:gd name="T9" fmla="*/ 3 h 19"/>
              <a:gd name="T10" fmla="*/ 2 w 11"/>
              <a:gd name="T11" fmla="*/ 3 h 19"/>
              <a:gd name="T12" fmla="*/ 2 w 11"/>
              <a:gd name="T13" fmla="*/ 3 h 19"/>
              <a:gd name="T14" fmla="*/ 2 w 11"/>
              <a:gd name="T15" fmla="*/ 2 h 19"/>
              <a:gd name="T16" fmla="*/ 2 w 11"/>
              <a:gd name="T17" fmla="*/ 2 h 19"/>
              <a:gd name="T18" fmla="*/ 2 w 11"/>
              <a:gd name="T19" fmla="*/ 1 h 19"/>
              <a:gd name="T20" fmla="*/ 3 w 11"/>
              <a:gd name="T21" fmla="*/ 0 h 19"/>
              <a:gd name="T22" fmla="*/ 3 w 11"/>
              <a:gd name="T23" fmla="*/ 0 h 19"/>
              <a:gd name="T24" fmla="*/ 3 w 11"/>
              <a:gd name="T25" fmla="*/ 0 h 19"/>
              <a:gd name="T26" fmla="*/ 2 w 11"/>
              <a:gd name="T27" fmla="*/ 0 h 19"/>
              <a:gd name="T28" fmla="*/ 0 w 11"/>
              <a:gd name="T29" fmla="*/ 2 h 19"/>
              <a:gd name="T30" fmla="*/ 3 w 11"/>
              <a:gd name="T31" fmla="*/ 12 h 19"/>
              <a:gd name="T32" fmla="*/ 3 w 11"/>
              <a:gd name="T33" fmla="*/ 14 h 19"/>
              <a:gd name="T34" fmla="*/ 4 w 11"/>
              <a:gd name="T35" fmla="*/ 15 h 19"/>
              <a:gd name="T36" fmla="*/ 4 w 11"/>
              <a:gd name="T37" fmla="*/ 17 h 19"/>
              <a:gd name="T38" fmla="*/ 4 w 11"/>
              <a:gd name="T39" fmla="*/ 18 h 19"/>
              <a:gd name="T40" fmla="*/ 4 w 11"/>
              <a:gd name="T41" fmla="*/ 19 h 19"/>
              <a:gd name="T42" fmla="*/ 5 w 11"/>
              <a:gd name="T43" fmla="*/ 19 h 19"/>
              <a:gd name="T44" fmla="*/ 11 w 11"/>
              <a:gd name="T45" fmla="*/ 18 h 19"/>
              <a:gd name="T46" fmla="*/ 10 w 11"/>
              <a:gd name="T47" fmla="*/ 17 h 19"/>
              <a:gd name="T48" fmla="*/ 10 w 11"/>
              <a:gd name="T49" fmla="*/ 16 h 19"/>
              <a:gd name="T50" fmla="*/ 10 w 11"/>
              <a:gd name="T51" fmla="*/ 13 h 19"/>
              <a:gd name="T52" fmla="*/ 7 w 11"/>
              <a:gd name="T53" fmla="*/ 12 h 19"/>
              <a:gd name="T54" fmla="*/ 6 w 11"/>
              <a:gd name="T55" fmla="*/ 11 h 19"/>
              <a:gd name="T56" fmla="*/ 5 w 11"/>
              <a:gd name="T57" fmla="*/ 9 h 19"/>
              <a:gd name="T58" fmla="*/ 5 w 11"/>
              <a:gd name="T59" fmla="*/ 8 h 19"/>
              <a:gd name="T60" fmla="*/ 4 w 11"/>
              <a:gd name="T61" fmla="*/ 6 h 19"/>
              <a:gd name="T62" fmla="*/ 3 w 11"/>
              <a:gd name="T63" fmla="*/ 5 h 19"/>
              <a:gd name="T64" fmla="*/ 3 w 11"/>
              <a:gd name="T65" fmla="*/ 5 h 19"/>
              <a:gd name="T66" fmla="*/ 3 w 11"/>
              <a:gd name="T67"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 h="19">
                <a:moveTo>
                  <a:pt x="3" y="6"/>
                </a:moveTo>
                <a:cubicBezTo>
                  <a:pt x="3" y="6"/>
                  <a:pt x="2" y="5"/>
                  <a:pt x="2" y="5"/>
                </a:cubicBezTo>
                <a:cubicBezTo>
                  <a:pt x="2" y="5"/>
                  <a:pt x="2" y="4"/>
                  <a:pt x="2" y="4"/>
                </a:cubicBezTo>
                <a:cubicBezTo>
                  <a:pt x="2" y="4"/>
                  <a:pt x="2" y="4"/>
                  <a:pt x="2" y="4"/>
                </a:cubicBezTo>
                <a:cubicBezTo>
                  <a:pt x="2" y="4"/>
                  <a:pt x="2" y="3"/>
                  <a:pt x="2" y="3"/>
                </a:cubicBezTo>
                <a:cubicBezTo>
                  <a:pt x="2" y="3"/>
                  <a:pt x="2" y="3"/>
                  <a:pt x="2" y="3"/>
                </a:cubicBezTo>
                <a:cubicBezTo>
                  <a:pt x="2" y="3"/>
                  <a:pt x="2" y="3"/>
                  <a:pt x="2" y="3"/>
                </a:cubicBezTo>
                <a:cubicBezTo>
                  <a:pt x="2" y="3"/>
                  <a:pt x="2" y="3"/>
                  <a:pt x="2" y="2"/>
                </a:cubicBezTo>
                <a:cubicBezTo>
                  <a:pt x="2" y="2"/>
                  <a:pt x="2" y="2"/>
                  <a:pt x="2" y="2"/>
                </a:cubicBezTo>
                <a:cubicBezTo>
                  <a:pt x="2" y="2"/>
                  <a:pt x="2" y="1"/>
                  <a:pt x="2" y="1"/>
                </a:cubicBezTo>
                <a:cubicBezTo>
                  <a:pt x="3" y="1"/>
                  <a:pt x="3" y="1"/>
                  <a:pt x="3" y="0"/>
                </a:cubicBezTo>
                <a:cubicBezTo>
                  <a:pt x="3" y="0"/>
                  <a:pt x="3" y="0"/>
                  <a:pt x="3" y="0"/>
                </a:cubicBezTo>
                <a:cubicBezTo>
                  <a:pt x="3" y="0"/>
                  <a:pt x="3" y="0"/>
                  <a:pt x="3" y="0"/>
                </a:cubicBezTo>
                <a:cubicBezTo>
                  <a:pt x="2" y="0"/>
                  <a:pt x="2" y="0"/>
                  <a:pt x="2" y="0"/>
                </a:cubicBezTo>
                <a:cubicBezTo>
                  <a:pt x="1" y="0"/>
                  <a:pt x="0" y="1"/>
                  <a:pt x="0" y="2"/>
                </a:cubicBezTo>
                <a:cubicBezTo>
                  <a:pt x="1" y="5"/>
                  <a:pt x="2" y="8"/>
                  <a:pt x="3" y="12"/>
                </a:cubicBezTo>
                <a:cubicBezTo>
                  <a:pt x="3" y="14"/>
                  <a:pt x="3" y="14"/>
                  <a:pt x="3" y="14"/>
                </a:cubicBezTo>
                <a:cubicBezTo>
                  <a:pt x="3" y="14"/>
                  <a:pt x="3" y="15"/>
                  <a:pt x="4" y="15"/>
                </a:cubicBezTo>
                <a:cubicBezTo>
                  <a:pt x="4" y="16"/>
                  <a:pt x="4" y="16"/>
                  <a:pt x="4" y="17"/>
                </a:cubicBezTo>
                <a:cubicBezTo>
                  <a:pt x="4" y="17"/>
                  <a:pt x="4" y="17"/>
                  <a:pt x="4" y="18"/>
                </a:cubicBezTo>
                <a:cubicBezTo>
                  <a:pt x="4" y="18"/>
                  <a:pt x="4" y="18"/>
                  <a:pt x="4" y="19"/>
                </a:cubicBezTo>
                <a:cubicBezTo>
                  <a:pt x="5" y="19"/>
                  <a:pt x="5" y="19"/>
                  <a:pt x="5" y="19"/>
                </a:cubicBezTo>
                <a:cubicBezTo>
                  <a:pt x="7" y="19"/>
                  <a:pt x="9" y="18"/>
                  <a:pt x="11" y="18"/>
                </a:cubicBezTo>
                <a:cubicBezTo>
                  <a:pt x="11" y="17"/>
                  <a:pt x="11" y="16"/>
                  <a:pt x="10" y="17"/>
                </a:cubicBezTo>
                <a:cubicBezTo>
                  <a:pt x="9" y="17"/>
                  <a:pt x="11" y="16"/>
                  <a:pt x="10" y="16"/>
                </a:cubicBezTo>
                <a:cubicBezTo>
                  <a:pt x="9" y="16"/>
                  <a:pt x="11" y="13"/>
                  <a:pt x="10" y="13"/>
                </a:cubicBezTo>
                <a:cubicBezTo>
                  <a:pt x="9" y="13"/>
                  <a:pt x="7" y="13"/>
                  <a:pt x="7" y="12"/>
                </a:cubicBezTo>
                <a:cubicBezTo>
                  <a:pt x="7" y="11"/>
                  <a:pt x="7" y="11"/>
                  <a:pt x="6" y="11"/>
                </a:cubicBezTo>
                <a:cubicBezTo>
                  <a:pt x="6" y="10"/>
                  <a:pt x="6" y="9"/>
                  <a:pt x="5" y="9"/>
                </a:cubicBezTo>
                <a:cubicBezTo>
                  <a:pt x="5" y="8"/>
                  <a:pt x="5" y="8"/>
                  <a:pt x="5" y="8"/>
                </a:cubicBezTo>
                <a:cubicBezTo>
                  <a:pt x="5" y="7"/>
                  <a:pt x="4" y="7"/>
                  <a:pt x="4" y="6"/>
                </a:cubicBezTo>
                <a:cubicBezTo>
                  <a:pt x="3" y="6"/>
                  <a:pt x="3" y="6"/>
                  <a:pt x="3" y="5"/>
                </a:cubicBezTo>
                <a:cubicBezTo>
                  <a:pt x="3" y="5"/>
                  <a:pt x="3" y="5"/>
                  <a:pt x="3" y="5"/>
                </a:cubicBezTo>
                <a:cubicBezTo>
                  <a:pt x="3" y="5"/>
                  <a:pt x="3" y="6"/>
                  <a:pt x="3" y="6"/>
                </a:cubicBezTo>
                <a:close/>
              </a:path>
            </a:pathLst>
          </a:custGeom>
          <a:solidFill>
            <a:srgbClr val="FFCC00"/>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DC outline"/>
          <p:cNvSpPr>
            <a:spLocks/>
          </p:cNvSpPr>
          <p:nvPr/>
        </p:nvSpPr>
        <p:spPr bwMode="auto">
          <a:xfrm>
            <a:off x="8258175" y="3297238"/>
            <a:ext cx="33337" cy="46038"/>
          </a:xfrm>
          <a:custGeom>
            <a:avLst/>
            <a:gdLst>
              <a:gd name="T0" fmla="*/ 1 w 3"/>
              <a:gd name="T1" fmla="*/ 0 h 4"/>
              <a:gd name="T2" fmla="*/ 1 w 3"/>
              <a:gd name="T3" fmla="*/ 0 h 4"/>
              <a:gd name="T4" fmla="*/ 0 w 3"/>
              <a:gd name="T5" fmla="*/ 1 h 4"/>
              <a:gd name="T6" fmla="*/ 0 w 3"/>
              <a:gd name="T7" fmla="*/ 1 h 4"/>
              <a:gd name="T8" fmla="*/ 0 w 3"/>
              <a:gd name="T9" fmla="*/ 2 h 4"/>
              <a:gd name="T10" fmla="*/ 0 w 3"/>
              <a:gd name="T11" fmla="*/ 2 h 4"/>
              <a:gd name="T12" fmla="*/ 0 w 3"/>
              <a:gd name="T13" fmla="*/ 2 h 4"/>
              <a:gd name="T14" fmla="*/ 1 w 3"/>
              <a:gd name="T15" fmla="*/ 2 h 4"/>
              <a:gd name="T16" fmla="*/ 1 w 3"/>
              <a:gd name="T17" fmla="*/ 2 h 4"/>
              <a:gd name="T18" fmla="*/ 1 w 3"/>
              <a:gd name="T19" fmla="*/ 2 h 4"/>
              <a:gd name="T20" fmla="*/ 1 w 3"/>
              <a:gd name="T21" fmla="*/ 2 h 4"/>
              <a:gd name="T22" fmla="*/ 1 w 3"/>
              <a:gd name="T23" fmla="*/ 2 h 4"/>
              <a:gd name="T24" fmla="*/ 1 w 3"/>
              <a:gd name="T25" fmla="*/ 2 h 4"/>
              <a:gd name="T26" fmla="*/ 1 w 3"/>
              <a:gd name="T27" fmla="*/ 2 h 4"/>
              <a:gd name="T28" fmla="*/ 1 w 3"/>
              <a:gd name="T29" fmla="*/ 3 h 4"/>
              <a:gd name="T30" fmla="*/ 1 w 3"/>
              <a:gd name="T31" fmla="*/ 3 h 4"/>
              <a:gd name="T32" fmla="*/ 1 w 3"/>
              <a:gd name="T33" fmla="*/ 3 h 4"/>
              <a:gd name="T34" fmla="*/ 1 w 3"/>
              <a:gd name="T35" fmla="*/ 3 h 4"/>
              <a:gd name="T36" fmla="*/ 1 w 3"/>
              <a:gd name="T37" fmla="*/ 3 h 4"/>
              <a:gd name="T38" fmla="*/ 1 w 3"/>
              <a:gd name="T39" fmla="*/ 3 h 4"/>
              <a:gd name="T40" fmla="*/ 1 w 3"/>
              <a:gd name="T41" fmla="*/ 3 h 4"/>
              <a:gd name="T42" fmla="*/ 1 w 3"/>
              <a:gd name="T43" fmla="*/ 3 h 4"/>
              <a:gd name="T44" fmla="*/ 1 w 3"/>
              <a:gd name="T45" fmla="*/ 3 h 4"/>
              <a:gd name="T46" fmla="*/ 1 w 3"/>
              <a:gd name="T47" fmla="*/ 4 h 4"/>
              <a:gd name="T48" fmla="*/ 1 w 3"/>
              <a:gd name="T49" fmla="*/ 4 h 4"/>
              <a:gd name="T50" fmla="*/ 1 w 3"/>
              <a:gd name="T51" fmla="*/ 4 h 4"/>
              <a:gd name="T52" fmla="*/ 2 w 3"/>
              <a:gd name="T53" fmla="*/ 4 h 4"/>
              <a:gd name="T54" fmla="*/ 3 w 3"/>
              <a:gd name="T55" fmla="*/ 2 h 4"/>
              <a:gd name="T56" fmla="*/ 1 w 3"/>
              <a:gd name="T5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 h="4">
                <a:moveTo>
                  <a:pt x="1" y="0"/>
                </a:moveTo>
                <a:cubicBezTo>
                  <a:pt x="1" y="0"/>
                  <a:pt x="1" y="0"/>
                  <a:pt x="1" y="0"/>
                </a:cubicBezTo>
                <a:cubicBezTo>
                  <a:pt x="1" y="0"/>
                  <a:pt x="0" y="1"/>
                  <a:pt x="0" y="1"/>
                </a:cubicBezTo>
                <a:cubicBezTo>
                  <a:pt x="0" y="1"/>
                  <a:pt x="0" y="1"/>
                  <a:pt x="0" y="1"/>
                </a:cubicBezTo>
                <a:cubicBezTo>
                  <a:pt x="0" y="1"/>
                  <a:pt x="0" y="1"/>
                  <a:pt x="0" y="2"/>
                </a:cubicBezTo>
                <a:cubicBezTo>
                  <a:pt x="0" y="2"/>
                  <a:pt x="0" y="2"/>
                  <a:pt x="0" y="2"/>
                </a:cubicBezTo>
                <a:cubicBezTo>
                  <a:pt x="0" y="2"/>
                  <a:pt x="0" y="2"/>
                  <a:pt x="0"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4"/>
                </a:cubicBezTo>
                <a:cubicBezTo>
                  <a:pt x="1" y="4"/>
                  <a:pt x="1" y="4"/>
                  <a:pt x="1" y="4"/>
                </a:cubicBezTo>
                <a:cubicBezTo>
                  <a:pt x="1" y="4"/>
                  <a:pt x="1" y="4"/>
                  <a:pt x="1" y="4"/>
                </a:cubicBezTo>
                <a:cubicBezTo>
                  <a:pt x="1" y="4"/>
                  <a:pt x="2" y="4"/>
                  <a:pt x="2" y="4"/>
                </a:cubicBezTo>
                <a:cubicBezTo>
                  <a:pt x="2" y="3"/>
                  <a:pt x="3" y="3"/>
                  <a:pt x="3" y="2"/>
                </a:cubicBezTo>
                <a:cubicBezTo>
                  <a:pt x="3" y="1"/>
                  <a:pt x="2" y="1"/>
                  <a:pt x="1" y="0"/>
                </a:cubicBezTo>
                <a:close/>
              </a:path>
            </a:pathLst>
          </a:custGeom>
          <a:solidFill>
            <a:srgbClr val="CCCCCC"/>
          </a:solid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CT outline"/>
          <p:cNvSpPr>
            <a:spLocks/>
          </p:cNvSpPr>
          <p:nvPr/>
        </p:nvSpPr>
        <p:spPr bwMode="auto">
          <a:xfrm>
            <a:off x="8574088" y="2665413"/>
            <a:ext cx="214312" cy="214313"/>
          </a:xfrm>
          <a:custGeom>
            <a:avLst/>
            <a:gdLst>
              <a:gd name="T0" fmla="*/ 19 w 19"/>
              <a:gd name="T1" fmla="*/ 9 h 19"/>
              <a:gd name="T2" fmla="*/ 19 w 19"/>
              <a:gd name="T3" fmla="*/ 8 h 19"/>
              <a:gd name="T4" fmla="*/ 19 w 19"/>
              <a:gd name="T5" fmla="*/ 6 h 19"/>
              <a:gd name="T6" fmla="*/ 19 w 19"/>
              <a:gd name="T7" fmla="*/ 5 h 19"/>
              <a:gd name="T8" fmla="*/ 18 w 19"/>
              <a:gd name="T9" fmla="*/ 3 h 19"/>
              <a:gd name="T10" fmla="*/ 17 w 19"/>
              <a:gd name="T11" fmla="*/ 0 h 19"/>
              <a:gd name="T12" fmla="*/ 14 w 19"/>
              <a:gd name="T13" fmla="*/ 1 h 19"/>
              <a:gd name="T14" fmla="*/ 13 w 19"/>
              <a:gd name="T15" fmla="*/ 1 h 19"/>
              <a:gd name="T16" fmla="*/ 9 w 19"/>
              <a:gd name="T17" fmla="*/ 2 h 19"/>
              <a:gd name="T18" fmla="*/ 8 w 19"/>
              <a:gd name="T19" fmla="*/ 3 h 19"/>
              <a:gd name="T20" fmla="*/ 7 w 19"/>
              <a:gd name="T21" fmla="*/ 3 h 19"/>
              <a:gd name="T22" fmla="*/ 6 w 19"/>
              <a:gd name="T23" fmla="*/ 3 h 19"/>
              <a:gd name="T24" fmla="*/ 5 w 19"/>
              <a:gd name="T25" fmla="*/ 3 h 19"/>
              <a:gd name="T26" fmla="*/ 1 w 19"/>
              <a:gd name="T27" fmla="*/ 4 h 19"/>
              <a:gd name="T28" fmla="*/ 0 w 19"/>
              <a:gd name="T29" fmla="*/ 4 h 19"/>
              <a:gd name="T30" fmla="*/ 1 w 19"/>
              <a:gd name="T31" fmla="*/ 8 h 19"/>
              <a:gd name="T32" fmla="*/ 2 w 19"/>
              <a:gd name="T33" fmla="*/ 13 h 19"/>
              <a:gd name="T34" fmla="*/ 2 w 19"/>
              <a:gd name="T35" fmla="*/ 13 h 19"/>
              <a:gd name="T36" fmla="*/ 2 w 19"/>
              <a:gd name="T37" fmla="*/ 14 h 19"/>
              <a:gd name="T38" fmla="*/ 3 w 19"/>
              <a:gd name="T39" fmla="*/ 17 h 19"/>
              <a:gd name="T40" fmla="*/ 2 w 19"/>
              <a:gd name="T41" fmla="*/ 17 h 19"/>
              <a:gd name="T42" fmla="*/ 1 w 19"/>
              <a:gd name="T43" fmla="*/ 18 h 19"/>
              <a:gd name="T44" fmla="*/ 2 w 19"/>
              <a:gd name="T45" fmla="*/ 19 h 19"/>
              <a:gd name="T46" fmla="*/ 2 w 19"/>
              <a:gd name="T47" fmla="*/ 19 h 19"/>
              <a:gd name="T48" fmla="*/ 2 w 19"/>
              <a:gd name="T49" fmla="*/ 19 h 19"/>
              <a:gd name="T50" fmla="*/ 3 w 19"/>
              <a:gd name="T51" fmla="*/ 19 h 19"/>
              <a:gd name="T52" fmla="*/ 4 w 19"/>
              <a:gd name="T53" fmla="*/ 18 h 19"/>
              <a:gd name="T54" fmla="*/ 6 w 19"/>
              <a:gd name="T55" fmla="*/ 16 h 19"/>
              <a:gd name="T56" fmla="*/ 7 w 19"/>
              <a:gd name="T57" fmla="*/ 16 h 19"/>
              <a:gd name="T58" fmla="*/ 8 w 19"/>
              <a:gd name="T59" fmla="*/ 14 h 19"/>
              <a:gd name="T60" fmla="*/ 10 w 19"/>
              <a:gd name="T61" fmla="*/ 13 h 19"/>
              <a:gd name="T62" fmla="*/ 13 w 19"/>
              <a:gd name="T63" fmla="*/ 12 h 19"/>
              <a:gd name="T64" fmla="*/ 14 w 19"/>
              <a:gd name="T65" fmla="*/ 11 h 19"/>
              <a:gd name="T66" fmla="*/ 15 w 19"/>
              <a:gd name="T67" fmla="*/ 12 h 19"/>
              <a:gd name="T68" fmla="*/ 17 w 19"/>
              <a:gd name="T69" fmla="*/ 10 h 19"/>
              <a:gd name="T70" fmla="*/ 19 w 19"/>
              <a:gd name="T71" fmla="*/ 10 h 19"/>
              <a:gd name="T72" fmla="*/ 19 w 19"/>
              <a:gd name="T7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19">
                <a:moveTo>
                  <a:pt x="19" y="9"/>
                </a:moveTo>
                <a:cubicBezTo>
                  <a:pt x="19" y="8"/>
                  <a:pt x="19" y="8"/>
                  <a:pt x="19" y="8"/>
                </a:cubicBezTo>
                <a:cubicBezTo>
                  <a:pt x="19" y="7"/>
                  <a:pt x="19" y="6"/>
                  <a:pt x="19" y="6"/>
                </a:cubicBezTo>
                <a:cubicBezTo>
                  <a:pt x="19" y="5"/>
                  <a:pt x="19" y="5"/>
                  <a:pt x="19" y="5"/>
                </a:cubicBezTo>
                <a:cubicBezTo>
                  <a:pt x="18" y="4"/>
                  <a:pt x="18" y="3"/>
                  <a:pt x="18" y="3"/>
                </a:cubicBezTo>
                <a:cubicBezTo>
                  <a:pt x="18" y="2"/>
                  <a:pt x="17" y="1"/>
                  <a:pt x="17" y="0"/>
                </a:cubicBezTo>
                <a:cubicBezTo>
                  <a:pt x="16" y="0"/>
                  <a:pt x="15" y="1"/>
                  <a:pt x="14" y="1"/>
                </a:cubicBezTo>
                <a:cubicBezTo>
                  <a:pt x="13" y="1"/>
                  <a:pt x="13" y="1"/>
                  <a:pt x="13" y="1"/>
                </a:cubicBezTo>
                <a:cubicBezTo>
                  <a:pt x="12" y="2"/>
                  <a:pt x="10" y="2"/>
                  <a:pt x="9" y="2"/>
                </a:cubicBezTo>
                <a:cubicBezTo>
                  <a:pt x="9" y="2"/>
                  <a:pt x="8" y="3"/>
                  <a:pt x="8" y="3"/>
                </a:cubicBezTo>
                <a:cubicBezTo>
                  <a:pt x="8" y="3"/>
                  <a:pt x="7" y="3"/>
                  <a:pt x="7" y="3"/>
                </a:cubicBezTo>
                <a:cubicBezTo>
                  <a:pt x="7" y="3"/>
                  <a:pt x="6" y="3"/>
                  <a:pt x="6" y="3"/>
                </a:cubicBezTo>
                <a:cubicBezTo>
                  <a:pt x="6" y="3"/>
                  <a:pt x="5" y="3"/>
                  <a:pt x="5" y="3"/>
                </a:cubicBezTo>
                <a:cubicBezTo>
                  <a:pt x="4" y="4"/>
                  <a:pt x="2" y="4"/>
                  <a:pt x="1" y="4"/>
                </a:cubicBezTo>
                <a:cubicBezTo>
                  <a:pt x="1" y="4"/>
                  <a:pt x="1" y="4"/>
                  <a:pt x="0" y="4"/>
                </a:cubicBezTo>
                <a:cubicBezTo>
                  <a:pt x="1" y="6"/>
                  <a:pt x="1" y="7"/>
                  <a:pt x="1" y="8"/>
                </a:cubicBezTo>
                <a:cubicBezTo>
                  <a:pt x="1" y="10"/>
                  <a:pt x="2" y="11"/>
                  <a:pt x="2" y="13"/>
                </a:cubicBezTo>
                <a:cubicBezTo>
                  <a:pt x="2" y="13"/>
                  <a:pt x="2" y="13"/>
                  <a:pt x="2" y="13"/>
                </a:cubicBezTo>
                <a:cubicBezTo>
                  <a:pt x="2" y="14"/>
                  <a:pt x="2" y="14"/>
                  <a:pt x="2" y="14"/>
                </a:cubicBezTo>
                <a:cubicBezTo>
                  <a:pt x="3" y="15"/>
                  <a:pt x="3" y="16"/>
                  <a:pt x="3" y="17"/>
                </a:cubicBezTo>
                <a:cubicBezTo>
                  <a:pt x="3" y="17"/>
                  <a:pt x="2" y="17"/>
                  <a:pt x="2" y="17"/>
                </a:cubicBezTo>
                <a:cubicBezTo>
                  <a:pt x="2" y="17"/>
                  <a:pt x="1" y="18"/>
                  <a:pt x="1" y="18"/>
                </a:cubicBezTo>
                <a:cubicBezTo>
                  <a:pt x="1" y="18"/>
                  <a:pt x="2" y="19"/>
                  <a:pt x="2" y="19"/>
                </a:cubicBezTo>
                <a:cubicBezTo>
                  <a:pt x="2" y="19"/>
                  <a:pt x="2" y="19"/>
                  <a:pt x="2" y="19"/>
                </a:cubicBezTo>
                <a:cubicBezTo>
                  <a:pt x="2" y="19"/>
                  <a:pt x="2" y="19"/>
                  <a:pt x="2" y="19"/>
                </a:cubicBezTo>
                <a:cubicBezTo>
                  <a:pt x="2" y="19"/>
                  <a:pt x="3" y="19"/>
                  <a:pt x="3" y="19"/>
                </a:cubicBezTo>
                <a:cubicBezTo>
                  <a:pt x="3" y="19"/>
                  <a:pt x="4" y="18"/>
                  <a:pt x="4" y="18"/>
                </a:cubicBezTo>
                <a:cubicBezTo>
                  <a:pt x="5" y="17"/>
                  <a:pt x="5" y="16"/>
                  <a:pt x="6" y="16"/>
                </a:cubicBezTo>
                <a:cubicBezTo>
                  <a:pt x="6" y="15"/>
                  <a:pt x="7" y="16"/>
                  <a:pt x="7" y="16"/>
                </a:cubicBezTo>
                <a:cubicBezTo>
                  <a:pt x="7" y="15"/>
                  <a:pt x="8" y="15"/>
                  <a:pt x="8" y="14"/>
                </a:cubicBezTo>
                <a:cubicBezTo>
                  <a:pt x="8" y="14"/>
                  <a:pt x="10" y="13"/>
                  <a:pt x="10" y="13"/>
                </a:cubicBezTo>
                <a:cubicBezTo>
                  <a:pt x="11" y="13"/>
                  <a:pt x="12" y="13"/>
                  <a:pt x="13" y="12"/>
                </a:cubicBezTo>
                <a:cubicBezTo>
                  <a:pt x="14" y="12"/>
                  <a:pt x="15" y="12"/>
                  <a:pt x="14" y="11"/>
                </a:cubicBezTo>
                <a:cubicBezTo>
                  <a:pt x="15" y="11"/>
                  <a:pt x="14" y="12"/>
                  <a:pt x="15" y="12"/>
                </a:cubicBezTo>
                <a:cubicBezTo>
                  <a:pt x="16" y="11"/>
                  <a:pt x="17" y="11"/>
                  <a:pt x="17" y="10"/>
                </a:cubicBezTo>
                <a:cubicBezTo>
                  <a:pt x="18" y="10"/>
                  <a:pt x="19" y="10"/>
                  <a:pt x="19" y="10"/>
                </a:cubicBezTo>
                <a:cubicBezTo>
                  <a:pt x="19" y="9"/>
                  <a:pt x="19" y="9"/>
                  <a:pt x="19" y="9"/>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CO outline"/>
          <p:cNvSpPr>
            <a:spLocks/>
          </p:cNvSpPr>
          <p:nvPr/>
        </p:nvSpPr>
        <p:spPr bwMode="auto">
          <a:xfrm>
            <a:off x="4213225" y="3140075"/>
            <a:ext cx="935037" cy="733425"/>
          </a:xfrm>
          <a:custGeom>
            <a:avLst/>
            <a:gdLst>
              <a:gd name="T0" fmla="*/ 69 w 83"/>
              <a:gd name="T1" fmla="*/ 64 h 65"/>
              <a:gd name="T2" fmla="*/ 69 w 83"/>
              <a:gd name="T3" fmla="*/ 64 h 65"/>
              <a:gd name="T4" fmla="*/ 69 w 83"/>
              <a:gd name="T5" fmla="*/ 64 h 65"/>
              <a:gd name="T6" fmla="*/ 75 w 83"/>
              <a:gd name="T7" fmla="*/ 64 h 65"/>
              <a:gd name="T8" fmla="*/ 80 w 83"/>
              <a:gd name="T9" fmla="*/ 65 h 65"/>
              <a:gd name="T10" fmla="*/ 80 w 83"/>
              <a:gd name="T11" fmla="*/ 63 h 65"/>
              <a:gd name="T12" fmla="*/ 80 w 83"/>
              <a:gd name="T13" fmla="*/ 57 h 65"/>
              <a:gd name="T14" fmla="*/ 81 w 83"/>
              <a:gd name="T15" fmla="*/ 53 h 65"/>
              <a:gd name="T16" fmla="*/ 81 w 83"/>
              <a:gd name="T17" fmla="*/ 50 h 65"/>
              <a:gd name="T18" fmla="*/ 81 w 83"/>
              <a:gd name="T19" fmla="*/ 42 h 65"/>
              <a:gd name="T20" fmla="*/ 81 w 83"/>
              <a:gd name="T21" fmla="*/ 37 h 65"/>
              <a:gd name="T22" fmla="*/ 82 w 83"/>
              <a:gd name="T23" fmla="*/ 32 h 65"/>
              <a:gd name="T24" fmla="*/ 82 w 83"/>
              <a:gd name="T25" fmla="*/ 21 h 65"/>
              <a:gd name="T26" fmla="*/ 82 w 83"/>
              <a:gd name="T27" fmla="*/ 21 h 65"/>
              <a:gd name="T28" fmla="*/ 82 w 83"/>
              <a:gd name="T29" fmla="*/ 21 h 65"/>
              <a:gd name="T30" fmla="*/ 82 w 83"/>
              <a:gd name="T31" fmla="*/ 21 h 65"/>
              <a:gd name="T32" fmla="*/ 82 w 83"/>
              <a:gd name="T33" fmla="*/ 17 h 65"/>
              <a:gd name="T34" fmla="*/ 83 w 83"/>
              <a:gd name="T35" fmla="*/ 12 h 65"/>
              <a:gd name="T36" fmla="*/ 83 w 83"/>
              <a:gd name="T37" fmla="*/ 9 h 65"/>
              <a:gd name="T38" fmla="*/ 83 w 83"/>
              <a:gd name="T39" fmla="*/ 8 h 65"/>
              <a:gd name="T40" fmla="*/ 82 w 83"/>
              <a:gd name="T41" fmla="*/ 7 h 65"/>
              <a:gd name="T42" fmla="*/ 80 w 83"/>
              <a:gd name="T43" fmla="*/ 7 h 65"/>
              <a:gd name="T44" fmla="*/ 80 w 83"/>
              <a:gd name="T45" fmla="*/ 7 h 65"/>
              <a:gd name="T46" fmla="*/ 71 w 83"/>
              <a:gd name="T47" fmla="*/ 6 h 65"/>
              <a:gd name="T48" fmla="*/ 66 w 83"/>
              <a:gd name="T49" fmla="*/ 6 h 65"/>
              <a:gd name="T50" fmla="*/ 62 w 83"/>
              <a:gd name="T51" fmla="*/ 6 h 65"/>
              <a:gd name="T52" fmla="*/ 62 w 83"/>
              <a:gd name="T53" fmla="*/ 6 h 65"/>
              <a:gd name="T54" fmla="*/ 44 w 83"/>
              <a:gd name="T55" fmla="*/ 4 h 65"/>
              <a:gd name="T56" fmla="*/ 40 w 83"/>
              <a:gd name="T57" fmla="*/ 4 h 65"/>
              <a:gd name="T58" fmla="*/ 29 w 83"/>
              <a:gd name="T59" fmla="*/ 3 h 65"/>
              <a:gd name="T60" fmla="*/ 19 w 83"/>
              <a:gd name="T61" fmla="*/ 2 h 65"/>
              <a:gd name="T62" fmla="*/ 13 w 83"/>
              <a:gd name="T63" fmla="*/ 1 h 65"/>
              <a:gd name="T64" fmla="*/ 8 w 83"/>
              <a:gd name="T65" fmla="*/ 0 h 65"/>
              <a:gd name="T66" fmla="*/ 0 w 83"/>
              <a:gd name="T67" fmla="*/ 57 h 65"/>
              <a:gd name="T68" fmla="*/ 0 w 83"/>
              <a:gd name="T69" fmla="*/ 57 h 65"/>
              <a:gd name="T70" fmla="*/ 69 w 83"/>
              <a:gd name="T71" fmla="*/ 64 h 65"/>
              <a:gd name="T72" fmla="*/ 69 w 83"/>
              <a:gd name="T73" fmla="*/ 6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 h="65">
                <a:moveTo>
                  <a:pt x="69" y="64"/>
                </a:moveTo>
                <a:cubicBezTo>
                  <a:pt x="69" y="64"/>
                  <a:pt x="69" y="64"/>
                  <a:pt x="69" y="64"/>
                </a:cubicBezTo>
                <a:cubicBezTo>
                  <a:pt x="69" y="64"/>
                  <a:pt x="69" y="64"/>
                  <a:pt x="69" y="64"/>
                </a:cubicBezTo>
                <a:cubicBezTo>
                  <a:pt x="71" y="64"/>
                  <a:pt x="73" y="64"/>
                  <a:pt x="75" y="64"/>
                </a:cubicBezTo>
                <a:cubicBezTo>
                  <a:pt x="77" y="64"/>
                  <a:pt x="78" y="64"/>
                  <a:pt x="80" y="65"/>
                </a:cubicBezTo>
                <a:cubicBezTo>
                  <a:pt x="80" y="64"/>
                  <a:pt x="80" y="64"/>
                  <a:pt x="80" y="63"/>
                </a:cubicBezTo>
                <a:cubicBezTo>
                  <a:pt x="80" y="61"/>
                  <a:pt x="80" y="59"/>
                  <a:pt x="80" y="57"/>
                </a:cubicBezTo>
                <a:cubicBezTo>
                  <a:pt x="80" y="56"/>
                  <a:pt x="80" y="54"/>
                  <a:pt x="81" y="53"/>
                </a:cubicBezTo>
                <a:cubicBezTo>
                  <a:pt x="81" y="52"/>
                  <a:pt x="81" y="51"/>
                  <a:pt x="81" y="50"/>
                </a:cubicBezTo>
                <a:cubicBezTo>
                  <a:pt x="81" y="47"/>
                  <a:pt x="81" y="45"/>
                  <a:pt x="81" y="42"/>
                </a:cubicBezTo>
                <a:cubicBezTo>
                  <a:pt x="81" y="40"/>
                  <a:pt x="81" y="39"/>
                  <a:pt x="81" y="37"/>
                </a:cubicBezTo>
                <a:cubicBezTo>
                  <a:pt x="81" y="35"/>
                  <a:pt x="81" y="33"/>
                  <a:pt x="82" y="32"/>
                </a:cubicBezTo>
                <a:cubicBezTo>
                  <a:pt x="82" y="28"/>
                  <a:pt x="82" y="25"/>
                  <a:pt x="82" y="21"/>
                </a:cubicBezTo>
                <a:cubicBezTo>
                  <a:pt x="82" y="21"/>
                  <a:pt x="82" y="21"/>
                  <a:pt x="82" y="21"/>
                </a:cubicBezTo>
                <a:cubicBezTo>
                  <a:pt x="82" y="21"/>
                  <a:pt x="82" y="21"/>
                  <a:pt x="82" y="21"/>
                </a:cubicBezTo>
                <a:cubicBezTo>
                  <a:pt x="82" y="21"/>
                  <a:pt x="82" y="21"/>
                  <a:pt x="82" y="21"/>
                </a:cubicBezTo>
                <a:cubicBezTo>
                  <a:pt x="82" y="20"/>
                  <a:pt x="82" y="18"/>
                  <a:pt x="82" y="17"/>
                </a:cubicBezTo>
                <a:cubicBezTo>
                  <a:pt x="82" y="15"/>
                  <a:pt x="82" y="14"/>
                  <a:pt x="83" y="12"/>
                </a:cubicBezTo>
                <a:cubicBezTo>
                  <a:pt x="83" y="11"/>
                  <a:pt x="83" y="10"/>
                  <a:pt x="83" y="9"/>
                </a:cubicBezTo>
                <a:cubicBezTo>
                  <a:pt x="83" y="8"/>
                  <a:pt x="83" y="8"/>
                  <a:pt x="83" y="8"/>
                </a:cubicBezTo>
                <a:cubicBezTo>
                  <a:pt x="83" y="7"/>
                  <a:pt x="83" y="7"/>
                  <a:pt x="82" y="7"/>
                </a:cubicBezTo>
                <a:cubicBezTo>
                  <a:pt x="82" y="7"/>
                  <a:pt x="81" y="7"/>
                  <a:pt x="80" y="7"/>
                </a:cubicBezTo>
                <a:cubicBezTo>
                  <a:pt x="80" y="7"/>
                  <a:pt x="80" y="7"/>
                  <a:pt x="80" y="7"/>
                </a:cubicBezTo>
                <a:cubicBezTo>
                  <a:pt x="77" y="7"/>
                  <a:pt x="74" y="7"/>
                  <a:pt x="71" y="6"/>
                </a:cubicBezTo>
                <a:cubicBezTo>
                  <a:pt x="69" y="6"/>
                  <a:pt x="68" y="6"/>
                  <a:pt x="66" y="6"/>
                </a:cubicBezTo>
                <a:cubicBezTo>
                  <a:pt x="65" y="6"/>
                  <a:pt x="63" y="6"/>
                  <a:pt x="62" y="6"/>
                </a:cubicBezTo>
                <a:cubicBezTo>
                  <a:pt x="62" y="6"/>
                  <a:pt x="62" y="6"/>
                  <a:pt x="62" y="6"/>
                </a:cubicBezTo>
                <a:cubicBezTo>
                  <a:pt x="56" y="5"/>
                  <a:pt x="50" y="5"/>
                  <a:pt x="44" y="4"/>
                </a:cubicBezTo>
                <a:cubicBezTo>
                  <a:pt x="43" y="4"/>
                  <a:pt x="41" y="4"/>
                  <a:pt x="40" y="4"/>
                </a:cubicBezTo>
                <a:cubicBezTo>
                  <a:pt x="37" y="3"/>
                  <a:pt x="33" y="3"/>
                  <a:pt x="29" y="3"/>
                </a:cubicBezTo>
                <a:cubicBezTo>
                  <a:pt x="26" y="2"/>
                  <a:pt x="22" y="2"/>
                  <a:pt x="19" y="2"/>
                </a:cubicBezTo>
                <a:cubicBezTo>
                  <a:pt x="17" y="1"/>
                  <a:pt x="15" y="1"/>
                  <a:pt x="13" y="1"/>
                </a:cubicBezTo>
                <a:cubicBezTo>
                  <a:pt x="12" y="1"/>
                  <a:pt x="10" y="0"/>
                  <a:pt x="8" y="0"/>
                </a:cubicBezTo>
                <a:cubicBezTo>
                  <a:pt x="7" y="6"/>
                  <a:pt x="1" y="50"/>
                  <a:pt x="0" y="57"/>
                </a:cubicBezTo>
                <a:cubicBezTo>
                  <a:pt x="0" y="57"/>
                  <a:pt x="0" y="57"/>
                  <a:pt x="0" y="57"/>
                </a:cubicBezTo>
                <a:cubicBezTo>
                  <a:pt x="35" y="62"/>
                  <a:pt x="63" y="64"/>
                  <a:pt x="69" y="64"/>
                </a:cubicBezTo>
                <a:cubicBezTo>
                  <a:pt x="69" y="64"/>
                  <a:pt x="69" y="64"/>
                  <a:pt x="69" y="64"/>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CA outline"/>
          <p:cNvSpPr>
            <a:spLocks/>
          </p:cNvSpPr>
          <p:nvPr/>
        </p:nvSpPr>
        <p:spPr bwMode="auto">
          <a:xfrm>
            <a:off x="2433638" y="2609850"/>
            <a:ext cx="1047750" cy="1758950"/>
          </a:xfrm>
          <a:custGeom>
            <a:avLst/>
            <a:gdLst>
              <a:gd name="T0" fmla="*/ 84 w 93"/>
              <a:gd name="T1" fmla="*/ 156 h 156"/>
              <a:gd name="T2" fmla="*/ 85 w 93"/>
              <a:gd name="T3" fmla="*/ 152 h 156"/>
              <a:gd name="T4" fmla="*/ 84 w 93"/>
              <a:gd name="T5" fmla="*/ 150 h 156"/>
              <a:gd name="T6" fmla="*/ 85 w 93"/>
              <a:gd name="T7" fmla="*/ 146 h 156"/>
              <a:gd name="T8" fmla="*/ 88 w 93"/>
              <a:gd name="T9" fmla="*/ 139 h 156"/>
              <a:gd name="T10" fmla="*/ 91 w 93"/>
              <a:gd name="T11" fmla="*/ 136 h 156"/>
              <a:gd name="T12" fmla="*/ 92 w 93"/>
              <a:gd name="T13" fmla="*/ 133 h 156"/>
              <a:gd name="T14" fmla="*/ 91 w 93"/>
              <a:gd name="T15" fmla="*/ 132 h 156"/>
              <a:gd name="T16" fmla="*/ 90 w 93"/>
              <a:gd name="T17" fmla="*/ 129 h 156"/>
              <a:gd name="T18" fmla="*/ 85 w 93"/>
              <a:gd name="T19" fmla="*/ 117 h 156"/>
              <a:gd name="T20" fmla="*/ 42 w 93"/>
              <a:gd name="T21" fmla="*/ 56 h 156"/>
              <a:gd name="T22" fmla="*/ 51 w 93"/>
              <a:gd name="T23" fmla="*/ 11 h 156"/>
              <a:gd name="T24" fmla="*/ 8 w 93"/>
              <a:gd name="T25" fmla="*/ 1 h 156"/>
              <a:gd name="T26" fmla="*/ 5 w 93"/>
              <a:gd name="T27" fmla="*/ 12 h 156"/>
              <a:gd name="T28" fmla="*/ 4 w 93"/>
              <a:gd name="T29" fmla="*/ 16 h 156"/>
              <a:gd name="T30" fmla="*/ 0 w 93"/>
              <a:gd name="T31" fmla="*/ 23 h 156"/>
              <a:gd name="T32" fmla="*/ 2 w 93"/>
              <a:gd name="T33" fmla="*/ 26 h 156"/>
              <a:gd name="T34" fmla="*/ 3 w 93"/>
              <a:gd name="T35" fmla="*/ 35 h 156"/>
              <a:gd name="T36" fmla="*/ 1 w 93"/>
              <a:gd name="T37" fmla="*/ 44 h 156"/>
              <a:gd name="T38" fmla="*/ 4 w 93"/>
              <a:gd name="T39" fmla="*/ 50 h 156"/>
              <a:gd name="T40" fmla="*/ 7 w 93"/>
              <a:gd name="T41" fmla="*/ 58 h 156"/>
              <a:gd name="T42" fmla="*/ 8 w 93"/>
              <a:gd name="T43" fmla="*/ 60 h 156"/>
              <a:gd name="T44" fmla="*/ 11 w 93"/>
              <a:gd name="T45" fmla="*/ 63 h 156"/>
              <a:gd name="T46" fmla="*/ 13 w 93"/>
              <a:gd name="T47" fmla="*/ 59 h 156"/>
              <a:gd name="T48" fmla="*/ 17 w 93"/>
              <a:gd name="T49" fmla="*/ 62 h 156"/>
              <a:gd name="T50" fmla="*/ 21 w 93"/>
              <a:gd name="T51" fmla="*/ 62 h 156"/>
              <a:gd name="T52" fmla="*/ 16 w 93"/>
              <a:gd name="T53" fmla="*/ 61 h 156"/>
              <a:gd name="T54" fmla="*/ 12 w 93"/>
              <a:gd name="T55" fmla="*/ 62 h 156"/>
              <a:gd name="T56" fmla="*/ 13 w 93"/>
              <a:gd name="T57" fmla="*/ 65 h 156"/>
              <a:gd name="T58" fmla="*/ 13 w 93"/>
              <a:gd name="T59" fmla="*/ 69 h 156"/>
              <a:gd name="T60" fmla="*/ 11 w 93"/>
              <a:gd name="T61" fmla="*/ 64 h 156"/>
              <a:gd name="T62" fmla="*/ 9 w 93"/>
              <a:gd name="T63" fmla="*/ 67 h 156"/>
              <a:gd name="T64" fmla="*/ 11 w 93"/>
              <a:gd name="T65" fmla="*/ 76 h 156"/>
              <a:gd name="T66" fmla="*/ 14 w 93"/>
              <a:gd name="T67" fmla="*/ 81 h 156"/>
              <a:gd name="T68" fmla="*/ 11 w 93"/>
              <a:gd name="T69" fmla="*/ 85 h 156"/>
              <a:gd name="T70" fmla="*/ 14 w 93"/>
              <a:gd name="T71" fmla="*/ 91 h 156"/>
              <a:gd name="T72" fmla="*/ 16 w 93"/>
              <a:gd name="T73" fmla="*/ 97 h 156"/>
              <a:gd name="T74" fmla="*/ 19 w 93"/>
              <a:gd name="T75" fmla="*/ 104 h 156"/>
              <a:gd name="T76" fmla="*/ 20 w 93"/>
              <a:gd name="T77" fmla="*/ 111 h 156"/>
              <a:gd name="T78" fmla="*/ 20 w 93"/>
              <a:gd name="T79" fmla="*/ 115 h 156"/>
              <a:gd name="T80" fmla="*/ 26 w 93"/>
              <a:gd name="T81" fmla="*/ 118 h 156"/>
              <a:gd name="T82" fmla="*/ 34 w 93"/>
              <a:gd name="T83" fmla="*/ 123 h 156"/>
              <a:gd name="T84" fmla="*/ 42 w 93"/>
              <a:gd name="T85" fmla="*/ 130 h 156"/>
              <a:gd name="T86" fmla="*/ 47 w 93"/>
              <a:gd name="T87" fmla="*/ 136 h 156"/>
              <a:gd name="T88" fmla="*/ 52 w 93"/>
              <a:gd name="T89" fmla="*/ 150 h 156"/>
              <a:gd name="T90" fmla="*/ 81 w 93"/>
              <a:gd name="T91"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156">
                <a:moveTo>
                  <a:pt x="84" y="156"/>
                </a:moveTo>
                <a:cubicBezTo>
                  <a:pt x="84" y="156"/>
                  <a:pt x="84" y="156"/>
                  <a:pt x="84" y="156"/>
                </a:cubicBezTo>
                <a:cubicBezTo>
                  <a:pt x="84" y="156"/>
                  <a:pt x="84" y="156"/>
                  <a:pt x="84" y="156"/>
                </a:cubicBezTo>
                <a:cubicBezTo>
                  <a:pt x="84" y="155"/>
                  <a:pt x="85" y="155"/>
                  <a:pt x="85" y="155"/>
                </a:cubicBezTo>
                <a:cubicBezTo>
                  <a:pt x="85" y="155"/>
                  <a:pt x="85" y="155"/>
                  <a:pt x="85" y="154"/>
                </a:cubicBezTo>
                <a:cubicBezTo>
                  <a:pt x="85" y="153"/>
                  <a:pt x="85" y="153"/>
                  <a:pt x="85" y="152"/>
                </a:cubicBezTo>
                <a:cubicBezTo>
                  <a:pt x="85" y="152"/>
                  <a:pt x="84" y="152"/>
                  <a:pt x="84" y="152"/>
                </a:cubicBezTo>
                <a:cubicBezTo>
                  <a:pt x="84" y="152"/>
                  <a:pt x="83" y="152"/>
                  <a:pt x="83" y="152"/>
                </a:cubicBezTo>
                <a:cubicBezTo>
                  <a:pt x="83" y="151"/>
                  <a:pt x="83" y="150"/>
                  <a:pt x="84" y="150"/>
                </a:cubicBezTo>
                <a:cubicBezTo>
                  <a:pt x="84" y="149"/>
                  <a:pt x="84" y="149"/>
                  <a:pt x="84" y="149"/>
                </a:cubicBezTo>
                <a:cubicBezTo>
                  <a:pt x="83" y="148"/>
                  <a:pt x="83" y="148"/>
                  <a:pt x="83" y="147"/>
                </a:cubicBezTo>
                <a:cubicBezTo>
                  <a:pt x="84" y="147"/>
                  <a:pt x="84" y="147"/>
                  <a:pt x="85" y="146"/>
                </a:cubicBezTo>
                <a:cubicBezTo>
                  <a:pt x="85" y="146"/>
                  <a:pt x="85" y="146"/>
                  <a:pt x="85" y="145"/>
                </a:cubicBezTo>
                <a:cubicBezTo>
                  <a:pt x="86" y="145"/>
                  <a:pt x="87" y="143"/>
                  <a:pt x="87" y="142"/>
                </a:cubicBezTo>
                <a:cubicBezTo>
                  <a:pt x="87" y="141"/>
                  <a:pt x="87" y="140"/>
                  <a:pt x="88" y="139"/>
                </a:cubicBezTo>
                <a:cubicBezTo>
                  <a:pt x="88" y="139"/>
                  <a:pt x="88" y="138"/>
                  <a:pt x="89" y="138"/>
                </a:cubicBezTo>
                <a:cubicBezTo>
                  <a:pt x="89" y="138"/>
                  <a:pt x="89" y="138"/>
                  <a:pt x="89" y="137"/>
                </a:cubicBezTo>
                <a:cubicBezTo>
                  <a:pt x="89" y="137"/>
                  <a:pt x="90" y="136"/>
                  <a:pt x="91" y="136"/>
                </a:cubicBezTo>
                <a:cubicBezTo>
                  <a:pt x="91" y="136"/>
                  <a:pt x="91" y="136"/>
                  <a:pt x="91" y="136"/>
                </a:cubicBezTo>
                <a:cubicBezTo>
                  <a:pt x="92" y="135"/>
                  <a:pt x="93" y="135"/>
                  <a:pt x="93" y="135"/>
                </a:cubicBezTo>
                <a:cubicBezTo>
                  <a:pt x="93" y="134"/>
                  <a:pt x="93" y="134"/>
                  <a:pt x="92" y="133"/>
                </a:cubicBezTo>
                <a:cubicBezTo>
                  <a:pt x="92" y="133"/>
                  <a:pt x="92" y="133"/>
                  <a:pt x="92" y="133"/>
                </a:cubicBezTo>
                <a:cubicBezTo>
                  <a:pt x="92" y="133"/>
                  <a:pt x="92" y="133"/>
                  <a:pt x="91" y="133"/>
                </a:cubicBezTo>
                <a:cubicBezTo>
                  <a:pt x="91" y="132"/>
                  <a:pt x="91" y="132"/>
                  <a:pt x="91" y="132"/>
                </a:cubicBezTo>
                <a:cubicBezTo>
                  <a:pt x="91" y="132"/>
                  <a:pt x="91" y="132"/>
                  <a:pt x="91" y="132"/>
                </a:cubicBezTo>
                <a:cubicBezTo>
                  <a:pt x="91" y="131"/>
                  <a:pt x="91" y="131"/>
                  <a:pt x="91" y="131"/>
                </a:cubicBezTo>
                <a:cubicBezTo>
                  <a:pt x="91" y="130"/>
                  <a:pt x="90" y="130"/>
                  <a:pt x="90" y="129"/>
                </a:cubicBezTo>
                <a:cubicBezTo>
                  <a:pt x="90" y="128"/>
                  <a:pt x="90" y="127"/>
                  <a:pt x="89" y="126"/>
                </a:cubicBezTo>
                <a:cubicBezTo>
                  <a:pt x="89" y="126"/>
                  <a:pt x="89" y="125"/>
                  <a:pt x="89" y="124"/>
                </a:cubicBezTo>
                <a:cubicBezTo>
                  <a:pt x="88" y="122"/>
                  <a:pt x="86" y="120"/>
                  <a:pt x="85" y="117"/>
                </a:cubicBezTo>
                <a:cubicBezTo>
                  <a:pt x="84" y="117"/>
                  <a:pt x="84" y="116"/>
                  <a:pt x="84" y="116"/>
                </a:cubicBezTo>
                <a:cubicBezTo>
                  <a:pt x="82" y="113"/>
                  <a:pt x="43" y="56"/>
                  <a:pt x="42" y="56"/>
                </a:cubicBezTo>
                <a:cubicBezTo>
                  <a:pt x="42" y="56"/>
                  <a:pt x="42" y="56"/>
                  <a:pt x="42" y="56"/>
                </a:cubicBezTo>
                <a:cubicBezTo>
                  <a:pt x="41" y="54"/>
                  <a:pt x="41" y="54"/>
                  <a:pt x="41" y="53"/>
                </a:cubicBezTo>
                <a:cubicBezTo>
                  <a:pt x="41" y="53"/>
                  <a:pt x="42" y="49"/>
                  <a:pt x="43" y="45"/>
                </a:cubicBezTo>
                <a:cubicBezTo>
                  <a:pt x="46" y="33"/>
                  <a:pt x="51" y="15"/>
                  <a:pt x="51" y="11"/>
                </a:cubicBezTo>
                <a:cubicBezTo>
                  <a:pt x="50" y="11"/>
                  <a:pt x="46" y="10"/>
                  <a:pt x="40" y="8"/>
                </a:cubicBezTo>
                <a:cubicBezTo>
                  <a:pt x="29" y="5"/>
                  <a:pt x="12" y="1"/>
                  <a:pt x="8" y="0"/>
                </a:cubicBezTo>
                <a:cubicBezTo>
                  <a:pt x="8" y="0"/>
                  <a:pt x="8" y="0"/>
                  <a:pt x="8" y="1"/>
                </a:cubicBezTo>
                <a:cubicBezTo>
                  <a:pt x="8" y="1"/>
                  <a:pt x="7" y="2"/>
                  <a:pt x="8" y="3"/>
                </a:cubicBezTo>
                <a:cubicBezTo>
                  <a:pt x="8" y="4"/>
                  <a:pt x="8" y="6"/>
                  <a:pt x="8" y="7"/>
                </a:cubicBezTo>
                <a:cubicBezTo>
                  <a:pt x="7" y="9"/>
                  <a:pt x="6" y="11"/>
                  <a:pt x="5" y="12"/>
                </a:cubicBezTo>
                <a:cubicBezTo>
                  <a:pt x="5" y="12"/>
                  <a:pt x="5" y="13"/>
                  <a:pt x="6" y="13"/>
                </a:cubicBezTo>
                <a:cubicBezTo>
                  <a:pt x="6" y="13"/>
                  <a:pt x="5" y="14"/>
                  <a:pt x="5" y="14"/>
                </a:cubicBezTo>
                <a:cubicBezTo>
                  <a:pt x="5" y="15"/>
                  <a:pt x="4" y="16"/>
                  <a:pt x="4" y="16"/>
                </a:cubicBezTo>
                <a:cubicBezTo>
                  <a:pt x="5" y="17"/>
                  <a:pt x="3" y="17"/>
                  <a:pt x="2" y="18"/>
                </a:cubicBezTo>
                <a:cubicBezTo>
                  <a:pt x="2" y="19"/>
                  <a:pt x="1" y="19"/>
                  <a:pt x="1" y="20"/>
                </a:cubicBezTo>
                <a:cubicBezTo>
                  <a:pt x="0" y="21"/>
                  <a:pt x="0" y="22"/>
                  <a:pt x="0" y="23"/>
                </a:cubicBezTo>
                <a:cubicBezTo>
                  <a:pt x="0" y="23"/>
                  <a:pt x="0" y="23"/>
                  <a:pt x="0" y="24"/>
                </a:cubicBezTo>
                <a:cubicBezTo>
                  <a:pt x="0" y="24"/>
                  <a:pt x="1" y="25"/>
                  <a:pt x="1" y="25"/>
                </a:cubicBezTo>
                <a:cubicBezTo>
                  <a:pt x="1" y="26"/>
                  <a:pt x="2" y="26"/>
                  <a:pt x="2" y="26"/>
                </a:cubicBezTo>
                <a:cubicBezTo>
                  <a:pt x="2" y="27"/>
                  <a:pt x="2" y="27"/>
                  <a:pt x="2" y="27"/>
                </a:cubicBezTo>
                <a:cubicBezTo>
                  <a:pt x="3" y="28"/>
                  <a:pt x="3" y="29"/>
                  <a:pt x="3" y="30"/>
                </a:cubicBezTo>
                <a:cubicBezTo>
                  <a:pt x="4" y="31"/>
                  <a:pt x="4" y="34"/>
                  <a:pt x="3" y="35"/>
                </a:cubicBezTo>
                <a:cubicBezTo>
                  <a:pt x="2" y="37"/>
                  <a:pt x="2" y="39"/>
                  <a:pt x="2" y="41"/>
                </a:cubicBezTo>
                <a:cubicBezTo>
                  <a:pt x="2" y="41"/>
                  <a:pt x="2" y="43"/>
                  <a:pt x="2" y="43"/>
                </a:cubicBezTo>
                <a:cubicBezTo>
                  <a:pt x="2" y="43"/>
                  <a:pt x="1" y="44"/>
                  <a:pt x="1" y="44"/>
                </a:cubicBezTo>
                <a:cubicBezTo>
                  <a:pt x="1" y="44"/>
                  <a:pt x="2" y="45"/>
                  <a:pt x="2" y="46"/>
                </a:cubicBezTo>
                <a:cubicBezTo>
                  <a:pt x="2" y="46"/>
                  <a:pt x="3" y="47"/>
                  <a:pt x="3" y="48"/>
                </a:cubicBezTo>
                <a:cubicBezTo>
                  <a:pt x="3" y="48"/>
                  <a:pt x="4" y="50"/>
                  <a:pt x="4" y="50"/>
                </a:cubicBezTo>
                <a:cubicBezTo>
                  <a:pt x="5" y="52"/>
                  <a:pt x="6" y="53"/>
                  <a:pt x="6" y="55"/>
                </a:cubicBezTo>
                <a:cubicBezTo>
                  <a:pt x="6" y="56"/>
                  <a:pt x="6" y="54"/>
                  <a:pt x="6" y="55"/>
                </a:cubicBezTo>
                <a:cubicBezTo>
                  <a:pt x="7" y="56"/>
                  <a:pt x="8" y="59"/>
                  <a:pt x="7" y="58"/>
                </a:cubicBezTo>
                <a:cubicBezTo>
                  <a:pt x="7" y="58"/>
                  <a:pt x="7" y="57"/>
                  <a:pt x="7" y="56"/>
                </a:cubicBezTo>
                <a:cubicBezTo>
                  <a:pt x="7" y="56"/>
                  <a:pt x="6" y="59"/>
                  <a:pt x="6" y="59"/>
                </a:cubicBezTo>
                <a:cubicBezTo>
                  <a:pt x="6" y="60"/>
                  <a:pt x="7" y="59"/>
                  <a:pt x="8" y="60"/>
                </a:cubicBezTo>
                <a:cubicBezTo>
                  <a:pt x="8" y="60"/>
                  <a:pt x="8" y="61"/>
                  <a:pt x="8" y="61"/>
                </a:cubicBezTo>
                <a:cubicBezTo>
                  <a:pt x="9" y="61"/>
                  <a:pt x="9" y="61"/>
                  <a:pt x="9" y="62"/>
                </a:cubicBezTo>
                <a:cubicBezTo>
                  <a:pt x="9" y="63"/>
                  <a:pt x="11" y="64"/>
                  <a:pt x="11" y="63"/>
                </a:cubicBezTo>
                <a:cubicBezTo>
                  <a:pt x="11" y="62"/>
                  <a:pt x="10" y="62"/>
                  <a:pt x="11" y="62"/>
                </a:cubicBezTo>
                <a:cubicBezTo>
                  <a:pt x="11" y="61"/>
                  <a:pt x="11" y="61"/>
                  <a:pt x="11" y="60"/>
                </a:cubicBezTo>
                <a:cubicBezTo>
                  <a:pt x="11" y="59"/>
                  <a:pt x="12" y="58"/>
                  <a:pt x="13" y="59"/>
                </a:cubicBezTo>
                <a:cubicBezTo>
                  <a:pt x="14" y="60"/>
                  <a:pt x="14" y="61"/>
                  <a:pt x="15" y="61"/>
                </a:cubicBezTo>
                <a:cubicBezTo>
                  <a:pt x="15" y="61"/>
                  <a:pt x="16" y="61"/>
                  <a:pt x="16" y="61"/>
                </a:cubicBezTo>
                <a:cubicBezTo>
                  <a:pt x="17" y="61"/>
                  <a:pt x="17" y="61"/>
                  <a:pt x="17" y="62"/>
                </a:cubicBezTo>
                <a:cubicBezTo>
                  <a:pt x="18" y="62"/>
                  <a:pt x="19" y="61"/>
                  <a:pt x="20" y="61"/>
                </a:cubicBezTo>
                <a:cubicBezTo>
                  <a:pt x="21" y="61"/>
                  <a:pt x="19" y="62"/>
                  <a:pt x="19" y="62"/>
                </a:cubicBezTo>
                <a:cubicBezTo>
                  <a:pt x="19" y="62"/>
                  <a:pt x="20" y="62"/>
                  <a:pt x="21" y="62"/>
                </a:cubicBezTo>
                <a:cubicBezTo>
                  <a:pt x="21" y="62"/>
                  <a:pt x="21" y="62"/>
                  <a:pt x="21" y="62"/>
                </a:cubicBezTo>
                <a:cubicBezTo>
                  <a:pt x="21" y="62"/>
                  <a:pt x="19" y="63"/>
                  <a:pt x="19" y="63"/>
                </a:cubicBezTo>
                <a:cubicBezTo>
                  <a:pt x="18" y="62"/>
                  <a:pt x="17" y="62"/>
                  <a:pt x="16" y="61"/>
                </a:cubicBezTo>
                <a:cubicBezTo>
                  <a:pt x="16" y="61"/>
                  <a:pt x="15" y="62"/>
                  <a:pt x="14" y="61"/>
                </a:cubicBezTo>
                <a:cubicBezTo>
                  <a:pt x="14" y="61"/>
                  <a:pt x="12" y="61"/>
                  <a:pt x="12" y="61"/>
                </a:cubicBezTo>
                <a:cubicBezTo>
                  <a:pt x="12" y="61"/>
                  <a:pt x="12" y="62"/>
                  <a:pt x="12" y="62"/>
                </a:cubicBezTo>
                <a:cubicBezTo>
                  <a:pt x="12" y="63"/>
                  <a:pt x="12" y="63"/>
                  <a:pt x="12" y="63"/>
                </a:cubicBezTo>
                <a:cubicBezTo>
                  <a:pt x="12" y="64"/>
                  <a:pt x="12" y="64"/>
                  <a:pt x="12" y="64"/>
                </a:cubicBezTo>
                <a:cubicBezTo>
                  <a:pt x="12" y="65"/>
                  <a:pt x="13" y="65"/>
                  <a:pt x="13" y="65"/>
                </a:cubicBezTo>
                <a:cubicBezTo>
                  <a:pt x="13" y="66"/>
                  <a:pt x="13" y="67"/>
                  <a:pt x="13" y="67"/>
                </a:cubicBezTo>
                <a:cubicBezTo>
                  <a:pt x="13" y="69"/>
                  <a:pt x="15" y="70"/>
                  <a:pt x="14" y="70"/>
                </a:cubicBezTo>
                <a:cubicBezTo>
                  <a:pt x="13" y="70"/>
                  <a:pt x="13" y="69"/>
                  <a:pt x="13" y="69"/>
                </a:cubicBezTo>
                <a:cubicBezTo>
                  <a:pt x="12" y="68"/>
                  <a:pt x="12" y="68"/>
                  <a:pt x="12" y="67"/>
                </a:cubicBezTo>
                <a:cubicBezTo>
                  <a:pt x="11" y="67"/>
                  <a:pt x="11" y="67"/>
                  <a:pt x="11" y="66"/>
                </a:cubicBezTo>
                <a:cubicBezTo>
                  <a:pt x="11" y="65"/>
                  <a:pt x="11" y="65"/>
                  <a:pt x="11" y="64"/>
                </a:cubicBezTo>
                <a:cubicBezTo>
                  <a:pt x="11" y="64"/>
                  <a:pt x="11" y="63"/>
                  <a:pt x="10" y="64"/>
                </a:cubicBezTo>
                <a:cubicBezTo>
                  <a:pt x="10" y="64"/>
                  <a:pt x="10" y="65"/>
                  <a:pt x="10" y="65"/>
                </a:cubicBezTo>
                <a:cubicBezTo>
                  <a:pt x="9" y="66"/>
                  <a:pt x="9" y="67"/>
                  <a:pt x="9" y="67"/>
                </a:cubicBezTo>
                <a:cubicBezTo>
                  <a:pt x="9" y="68"/>
                  <a:pt x="9" y="68"/>
                  <a:pt x="10" y="69"/>
                </a:cubicBezTo>
                <a:cubicBezTo>
                  <a:pt x="10" y="70"/>
                  <a:pt x="9" y="71"/>
                  <a:pt x="9" y="72"/>
                </a:cubicBezTo>
                <a:cubicBezTo>
                  <a:pt x="9" y="73"/>
                  <a:pt x="10" y="75"/>
                  <a:pt x="11" y="76"/>
                </a:cubicBezTo>
                <a:cubicBezTo>
                  <a:pt x="11" y="76"/>
                  <a:pt x="11" y="77"/>
                  <a:pt x="12" y="77"/>
                </a:cubicBezTo>
                <a:cubicBezTo>
                  <a:pt x="12" y="77"/>
                  <a:pt x="13" y="77"/>
                  <a:pt x="14" y="77"/>
                </a:cubicBezTo>
                <a:cubicBezTo>
                  <a:pt x="14" y="78"/>
                  <a:pt x="15" y="81"/>
                  <a:pt x="14" y="81"/>
                </a:cubicBezTo>
                <a:cubicBezTo>
                  <a:pt x="14" y="81"/>
                  <a:pt x="13" y="80"/>
                  <a:pt x="13" y="81"/>
                </a:cubicBezTo>
                <a:cubicBezTo>
                  <a:pt x="13" y="82"/>
                  <a:pt x="13" y="82"/>
                  <a:pt x="12" y="82"/>
                </a:cubicBezTo>
                <a:cubicBezTo>
                  <a:pt x="11" y="83"/>
                  <a:pt x="12" y="84"/>
                  <a:pt x="11" y="85"/>
                </a:cubicBezTo>
                <a:cubicBezTo>
                  <a:pt x="11" y="86"/>
                  <a:pt x="11" y="86"/>
                  <a:pt x="12" y="87"/>
                </a:cubicBezTo>
                <a:cubicBezTo>
                  <a:pt x="12" y="88"/>
                  <a:pt x="13" y="89"/>
                  <a:pt x="13" y="89"/>
                </a:cubicBezTo>
                <a:cubicBezTo>
                  <a:pt x="13" y="90"/>
                  <a:pt x="13" y="91"/>
                  <a:pt x="14" y="91"/>
                </a:cubicBezTo>
                <a:cubicBezTo>
                  <a:pt x="14" y="91"/>
                  <a:pt x="14" y="92"/>
                  <a:pt x="14" y="92"/>
                </a:cubicBezTo>
                <a:cubicBezTo>
                  <a:pt x="15" y="93"/>
                  <a:pt x="15" y="94"/>
                  <a:pt x="15" y="95"/>
                </a:cubicBezTo>
                <a:cubicBezTo>
                  <a:pt x="15" y="95"/>
                  <a:pt x="15" y="96"/>
                  <a:pt x="16" y="97"/>
                </a:cubicBezTo>
                <a:cubicBezTo>
                  <a:pt x="16" y="98"/>
                  <a:pt x="17" y="98"/>
                  <a:pt x="17" y="99"/>
                </a:cubicBezTo>
                <a:cubicBezTo>
                  <a:pt x="18" y="100"/>
                  <a:pt x="18" y="100"/>
                  <a:pt x="19" y="101"/>
                </a:cubicBezTo>
                <a:cubicBezTo>
                  <a:pt x="19" y="102"/>
                  <a:pt x="20" y="103"/>
                  <a:pt x="19" y="104"/>
                </a:cubicBezTo>
                <a:cubicBezTo>
                  <a:pt x="17" y="105"/>
                  <a:pt x="21" y="106"/>
                  <a:pt x="21" y="107"/>
                </a:cubicBezTo>
                <a:cubicBezTo>
                  <a:pt x="21" y="108"/>
                  <a:pt x="20" y="109"/>
                  <a:pt x="20" y="110"/>
                </a:cubicBezTo>
                <a:cubicBezTo>
                  <a:pt x="20" y="110"/>
                  <a:pt x="20" y="111"/>
                  <a:pt x="20" y="111"/>
                </a:cubicBezTo>
                <a:cubicBezTo>
                  <a:pt x="20" y="112"/>
                  <a:pt x="20" y="112"/>
                  <a:pt x="20" y="112"/>
                </a:cubicBezTo>
                <a:cubicBezTo>
                  <a:pt x="20" y="113"/>
                  <a:pt x="19" y="114"/>
                  <a:pt x="19" y="115"/>
                </a:cubicBezTo>
                <a:cubicBezTo>
                  <a:pt x="19" y="115"/>
                  <a:pt x="20" y="115"/>
                  <a:pt x="20" y="115"/>
                </a:cubicBezTo>
                <a:cubicBezTo>
                  <a:pt x="20" y="116"/>
                  <a:pt x="20" y="116"/>
                  <a:pt x="21" y="116"/>
                </a:cubicBezTo>
                <a:cubicBezTo>
                  <a:pt x="22" y="117"/>
                  <a:pt x="23" y="117"/>
                  <a:pt x="24" y="117"/>
                </a:cubicBezTo>
                <a:cubicBezTo>
                  <a:pt x="25" y="118"/>
                  <a:pt x="25" y="118"/>
                  <a:pt x="26" y="118"/>
                </a:cubicBezTo>
                <a:cubicBezTo>
                  <a:pt x="26" y="118"/>
                  <a:pt x="27" y="119"/>
                  <a:pt x="28" y="119"/>
                </a:cubicBezTo>
                <a:cubicBezTo>
                  <a:pt x="29" y="120"/>
                  <a:pt x="30" y="119"/>
                  <a:pt x="31" y="120"/>
                </a:cubicBezTo>
                <a:cubicBezTo>
                  <a:pt x="32" y="121"/>
                  <a:pt x="33" y="122"/>
                  <a:pt x="34" y="123"/>
                </a:cubicBezTo>
                <a:cubicBezTo>
                  <a:pt x="34" y="125"/>
                  <a:pt x="34" y="125"/>
                  <a:pt x="36" y="126"/>
                </a:cubicBezTo>
                <a:cubicBezTo>
                  <a:pt x="37" y="127"/>
                  <a:pt x="38" y="127"/>
                  <a:pt x="40" y="128"/>
                </a:cubicBezTo>
                <a:cubicBezTo>
                  <a:pt x="41" y="128"/>
                  <a:pt x="42" y="128"/>
                  <a:pt x="42" y="130"/>
                </a:cubicBezTo>
                <a:cubicBezTo>
                  <a:pt x="42" y="131"/>
                  <a:pt x="42" y="131"/>
                  <a:pt x="42" y="132"/>
                </a:cubicBezTo>
                <a:cubicBezTo>
                  <a:pt x="42" y="133"/>
                  <a:pt x="43" y="134"/>
                  <a:pt x="43" y="133"/>
                </a:cubicBezTo>
                <a:cubicBezTo>
                  <a:pt x="45" y="131"/>
                  <a:pt x="46" y="135"/>
                  <a:pt x="47" y="136"/>
                </a:cubicBezTo>
                <a:cubicBezTo>
                  <a:pt x="49" y="137"/>
                  <a:pt x="50" y="139"/>
                  <a:pt x="51" y="140"/>
                </a:cubicBezTo>
                <a:cubicBezTo>
                  <a:pt x="52" y="142"/>
                  <a:pt x="53" y="144"/>
                  <a:pt x="53" y="146"/>
                </a:cubicBezTo>
                <a:cubicBezTo>
                  <a:pt x="53" y="147"/>
                  <a:pt x="52" y="149"/>
                  <a:pt x="52" y="150"/>
                </a:cubicBezTo>
                <a:cubicBezTo>
                  <a:pt x="53" y="151"/>
                  <a:pt x="53" y="151"/>
                  <a:pt x="53" y="152"/>
                </a:cubicBezTo>
                <a:cubicBezTo>
                  <a:pt x="53" y="152"/>
                  <a:pt x="53" y="153"/>
                  <a:pt x="53" y="153"/>
                </a:cubicBezTo>
                <a:cubicBezTo>
                  <a:pt x="53" y="153"/>
                  <a:pt x="75" y="155"/>
                  <a:pt x="81" y="156"/>
                </a:cubicBezTo>
                <a:cubicBezTo>
                  <a:pt x="81" y="156"/>
                  <a:pt x="81" y="156"/>
                  <a:pt x="81" y="156"/>
                </a:cubicBezTo>
                <a:cubicBezTo>
                  <a:pt x="82" y="156"/>
                  <a:pt x="83" y="156"/>
                  <a:pt x="84" y="156"/>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AZ outline"/>
          <p:cNvSpPr>
            <a:spLocks/>
          </p:cNvSpPr>
          <p:nvPr/>
        </p:nvSpPr>
        <p:spPr bwMode="auto">
          <a:xfrm>
            <a:off x="3344863" y="3703638"/>
            <a:ext cx="868362" cy="1016000"/>
          </a:xfrm>
          <a:custGeom>
            <a:avLst/>
            <a:gdLst>
              <a:gd name="T0" fmla="*/ 68 w 77"/>
              <a:gd name="T1" fmla="*/ 79 h 90"/>
              <a:gd name="T2" fmla="*/ 69 w 77"/>
              <a:gd name="T3" fmla="*/ 69 h 90"/>
              <a:gd name="T4" fmla="*/ 71 w 77"/>
              <a:gd name="T5" fmla="*/ 49 h 90"/>
              <a:gd name="T6" fmla="*/ 77 w 77"/>
              <a:gd name="T7" fmla="*/ 8 h 90"/>
              <a:gd name="T8" fmla="*/ 21 w 77"/>
              <a:gd name="T9" fmla="*/ 0 h 90"/>
              <a:gd name="T10" fmla="*/ 19 w 77"/>
              <a:gd name="T11" fmla="*/ 10 h 90"/>
              <a:gd name="T12" fmla="*/ 16 w 77"/>
              <a:gd name="T13" fmla="*/ 13 h 90"/>
              <a:gd name="T14" fmla="*/ 14 w 77"/>
              <a:gd name="T15" fmla="*/ 11 h 90"/>
              <a:gd name="T16" fmla="*/ 13 w 77"/>
              <a:gd name="T17" fmla="*/ 11 h 90"/>
              <a:gd name="T18" fmla="*/ 12 w 77"/>
              <a:gd name="T19" fmla="*/ 11 h 90"/>
              <a:gd name="T20" fmla="*/ 10 w 77"/>
              <a:gd name="T21" fmla="*/ 13 h 90"/>
              <a:gd name="T22" fmla="*/ 11 w 77"/>
              <a:gd name="T23" fmla="*/ 14 h 90"/>
              <a:gd name="T24" fmla="*/ 10 w 77"/>
              <a:gd name="T25" fmla="*/ 15 h 90"/>
              <a:gd name="T26" fmla="*/ 10 w 77"/>
              <a:gd name="T27" fmla="*/ 18 h 90"/>
              <a:gd name="T28" fmla="*/ 10 w 77"/>
              <a:gd name="T29" fmla="*/ 23 h 90"/>
              <a:gd name="T30" fmla="*/ 10 w 77"/>
              <a:gd name="T31" fmla="*/ 24 h 90"/>
              <a:gd name="T32" fmla="*/ 9 w 77"/>
              <a:gd name="T33" fmla="*/ 25 h 90"/>
              <a:gd name="T34" fmla="*/ 9 w 77"/>
              <a:gd name="T35" fmla="*/ 27 h 90"/>
              <a:gd name="T36" fmla="*/ 9 w 77"/>
              <a:gd name="T37" fmla="*/ 27 h 90"/>
              <a:gd name="T38" fmla="*/ 10 w 77"/>
              <a:gd name="T39" fmla="*/ 32 h 90"/>
              <a:gd name="T40" fmla="*/ 11 w 77"/>
              <a:gd name="T41" fmla="*/ 35 h 90"/>
              <a:gd name="T42" fmla="*/ 11 w 77"/>
              <a:gd name="T43" fmla="*/ 35 h 90"/>
              <a:gd name="T44" fmla="*/ 11 w 77"/>
              <a:gd name="T45" fmla="*/ 36 h 90"/>
              <a:gd name="T46" fmla="*/ 11 w 77"/>
              <a:gd name="T47" fmla="*/ 40 h 90"/>
              <a:gd name="T48" fmla="*/ 9 w 77"/>
              <a:gd name="T49" fmla="*/ 40 h 90"/>
              <a:gd name="T50" fmla="*/ 7 w 77"/>
              <a:gd name="T51" fmla="*/ 43 h 90"/>
              <a:gd name="T52" fmla="*/ 5 w 77"/>
              <a:gd name="T53" fmla="*/ 49 h 90"/>
              <a:gd name="T54" fmla="*/ 3 w 77"/>
              <a:gd name="T55" fmla="*/ 51 h 90"/>
              <a:gd name="T56" fmla="*/ 3 w 77"/>
              <a:gd name="T57" fmla="*/ 53 h 90"/>
              <a:gd name="T58" fmla="*/ 4 w 77"/>
              <a:gd name="T59" fmla="*/ 54 h 90"/>
              <a:gd name="T60" fmla="*/ 5 w 77"/>
              <a:gd name="T61" fmla="*/ 57 h 90"/>
              <a:gd name="T62" fmla="*/ 4 w 77"/>
              <a:gd name="T63" fmla="*/ 59 h 90"/>
              <a:gd name="T64" fmla="*/ 3 w 77"/>
              <a:gd name="T65" fmla="*/ 60 h 90"/>
              <a:gd name="T66" fmla="*/ 1 w 77"/>
              <a:gd name="T67" fmla="*/ 60 h 90"/>
              <a:gd name="T68" fmla="*/ 2 w 77"/>
              <a:gd name="T69" fmla="*/ 63 h 90"/>
              <a:gd name="T70" fmla="*/ 18 w 77"/>
              <a:gd name="T71" fmla="*/ 72 h 90"/>
              <a:gd name="T72" fmla="*/ 42 w 77"/>
              <a:gd name="T73" fmla="*/ 86 h 90"/>
              <a:gd name="T74" fmla="*/ 60 w 77"/>
              <a:gd name="T75" fmla="*/ 89 h 90"/>
              <a:gd name="T76" fmla="*/ 66 w 77"/>
              <a:gd name="T7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90">
                <a:moveTo>
                  <a:pt x="67" y="83"/>
                </a:moveTo>
                <a:cubicBezTo>
                  <a:pt x="67" y="82"/>
                  <a:pt x="67" y="80"/>
                  <a:pt x="68" y="79"/>
                </a:cubicBezTo>
                <a:cubicBezTo>
                  <a:pt x="68" y="78"/>
                  <a:pt x="68" y="78"/>
                  <a:pt x="68" y="77"/>
                </a:cubicBezTo>
                <a:cubicBezTo>
                  <a:pt x="68" y="74"/>
                  <a:pt x="69" y="72"/>
                  <a:pt x="69" y="69"/>
                </a:cubicBezTo>
                <a:cubicBezTo>
                  <a:pt x="69" y="66"/>
                  <a:pt x="70" y="62"/>
                  <a:pt x="70" y="59"/>
                </a:cubicBezTo>
                <a:cubicBezTo>
                  <a:pt x="71" y="56"/>
                  <a:pt x="71" y="52"/>
                  <a:pt x="71" y="49"/>
                </a:cubicBezTo>
                <a:cubicBezTo>
                  <a:pt x="72" y="41"/>
                  <a:pt x="73" y="34"/>
                  <a:pt x="74" y="27"/>
                </a:cubicBezTo>
                <a:cubicBezTo>
                  <a:pt x="75" y="21"/>
                  <a:pt x="76" y="14"/>
                  <a:pt x="77" y="8"/>
                </a:cubicBezTo>
                <a:cubicBezTo>
                  <a:pt x="74" y="8"/>
                  <a:pt x="70" y="7"/>
                  <a:pt x="66" y="7"/>
                </a:cubicBezTo>
                <a:cubicBezTo>
                  <a:pt x="54" y="5"/>
                  <a:pt x="38" y="3"/>
                  <a:pt x="21" y="0"/>
                </a:cubicBezTo>
                <a:cubicBezTo>
                  <a:pt x="20" y="2"/>
                  <a:pt x="20" y="4"/>
                  <a:pt x="20" y="6"/>
                </a:cubicBezTo>
                <a:cubicBezTo>
                  <a:pt x="19" y="7"/>
                  <a:pt x="19" y="8"/>
                  <a:pt x="19" y="10"/>
                </a:cubicBezTo>
                <a:cubicBezTo>
                  <a:pt x="19" y="10"/>
                  <a:pt x="18" y="12"/>
                  <a:pt x="17" y="13"/>
                </a:cubicBezTo>
                <a:cubicBezTo>
                  <a:pt x="17" y="13"/>
                  <a:pt x="16" y="13"/>
                  <a:pt x="16" y="13"/>
                </a:cubicBezTo>
                <a:cubicBezTo>
                  <a:pt x="15" y="13"/>
                  <a:pt x="15" y="12"/>
                  <a:pt x="14" y="12"/>
                </a:cubicBezTo>
                <a:cubicBezTo>
                  <a:pt x="14" y="12"/>
                  <a:pt x="14" y="11"/>
                  <a:pt x="14" y="11"/>
                </a:cubicBezTo>
                <a:cubicBezTo>
                  <a:pt x="14" y="11"/>
                  <a:pt x="14" y="11"/>
                  <a:pt x="14" y="11"/>
                </a:cubicBezTo>
                <a:cubicBezTo>
                  <a:pt x="14" y="11"/>
                  <a:pt x="13" y="11"/>
                  <a:pt x="13" y="11"/>
                </a:cubicBezTo>
                <a:cubicBezTo>
                  <a:pt x="13" y="11"/>
                  <a:pt x="13" y="11"/>
                  <a:pt x="13" y="11"/>
                </a:cubicBezTo>
                <a:cubicBezTo>
                  <a:pt x="12" y="11"/>
                  <a:pt x="12" y="11"/>
                  <a:pt x="12" y="11"/>
                </a:cubicBezTo>
                <a:cubicBezTo>
                  <a:pt x="11" y="11"/>
                  <a:pt x="11" y="11"/>
                  <a:pt x="10" y="12"/>
                </a:cubicBezTo>
                <a:cubicBezTo>
                  <a:pt x="10" y="12"/>
                  <a:pt x="10" y="12"/>
                  <a:pt x="10" y="13"/>
                </a:cubicBezTo>
                <a:cubicBezTo>
                  <a:pt x="10" y="13"/>
                  <a:pt x="10" y="13"/>
                  <a:pt x="10" y="13"/>
                </a:cubicBezTo>
                <a:cubicBezTo>
                  <a:pt x="11" y="14"/>
                  <a:pt x="11" y="14"/>
                  <a:pt x="11" y="14"/>
                </a:cubicBezTo>
                <a:cubicBezTo>
                  <a:pt x="11" y="14"/>
                  <a:pt x="11" y="14"/>
                  <a:pt x="11" y="14"/>
                </a:cubicBezTo>
                <a:cubicBezTo>
                  <a:pt x="10" y="15"/>
                  <a:pt x="10" y="15"/>
                  <a:pt x="10" y="15"/>
                </a:cubicBezTo>
                <a:cubicBezTo>
                  <a:pt x="10" y="16"/>
                  <a:pt x="10" y="16"/>
                  <a:pt x="10" y="16"/>
                </a:cubicBezTo>
                <a:cubicBezTo>
                  <a:pt x="10" y="17"/>
                  <a:pt x="10" y="17"/>
                  <a:pt x="10" y="18"/>
                </a:cubicBezTo>
                <a:cubicBezTo>
                  <a:pt x="10" y="19"/>
                  <a:pt x="10" y="20"/>
                  <a:pt x="10" y="21"/>
                </a:cubicBezTo>
                <a:cubicBezTo>
                  <a:pt x="10" y="22"/>
                  <a:pt x="10" y="22"/>
                  <a:pt x="10" y="23"/>
                </a:cubicBezTo>
                <a:cubicBezTo>
                  <a:pt x="10" y="23"/>
                  <a:pt x="10" y="23"/>
                  <a:pt x="10" y="23"/>
                </a:cubicBezTo>
                <a:cubicBezTo>
                  <a:pt x="10" y="23"/>
                  <a:pt x="10" y="24"/>
                  <a:pt x="10" y="24"/>
                </a:cubicBezTo>
                <a:cubicBezTo>
                  <a:pt x="10" y="24"/>
                  <a:pt x="10" y="25"/>
                  <a:pt x="9" y="25"/>
                </a:cubicBezTo>
                <a:cubicBezTo>
                  <a:pt x="9" y="25"/>
                  <a:pt x="9" y="25"/>
                  <a:pt x="9" y="25"/>
                </a:cubicBezTo>
                <a:cubicBezTo>
                  <a:pt x="9" y="25"/>
                  <a:pt x="9" y="26"/>
                  <a:pt x="9" y="26"/>
                </a:cubicBezTo>
                <a:cubicBezTo>
                  <a:pt x="9" y="27"/>
                  <a:pt x="9" y="27"/>
                  <a:pt x="9" y="27"/>
                </a:cubicBezTo>
                <a:cubicBezTo>
                  <a:pt x="9" y="27"/>
                  <a:pt x="9" y="27"/>
                  <a:pt x="9" y="27"/>
                </a:cubicBezTo>
                <a:cubicBezTo>
                  <a:pt x="9" y="27"/>
                  <a:pt x="9" y="27"/>
                  <a:pt x="9" y="27"/>
                </a:cubicBezTo>
                <a:cubicBezTo>
                  <a:pt x="9" y="28"/>
                  <a:pt x="9" y="28"/>
                  <a:pt x="9" y="29"/>
                </a:cubicBezTo>
                <a:cubicBezTo>
                  <a:pt x="9" y="30"/>
                  <a:pt x="10" y="31"/>
                  <a:pt x="10" y="32"/>
                </a:cubicBezTo>
                <a:cubicBezTo>
                  <a:pt x="10" y="32"/>
                  <a:pt x="10" y="33"/>
                  <a:pt x="10" y="33"/>
                </a:cubicBezTo>
                <a:cubicBezTo>
                  <a:pt x="11" y="34"/>
                  <a:pt x="11" y="34"/>
                  <a:pt x="11" y="35"/>
                </a:cubicBezTo>
                <a:cubicBezTo>
                  <a:pt x="11" y="35"/>
                  <a:pt x="11" y="35"/>
                  <a:pt x="11" y="35"/>
                </a:cubicBezTo>
                <a:cubicBezTo>
                  <a:pt x="11" y="35"/>
                  <a:pt x="11" y="35"/>
                  <a:pt x="11" y="35"/>
                </a:cubicBezTo>
                <a:cubicBezTo>
                  <a:pt x="11" y="35"/>
                  <a:pt x="11" y="35"/>
                  <a:pt x="11" y="35"/>
                </a:cubicBezTo>
                <a:cubicBezTo>
                  <a:pt x="11" y="36"/>
                  <a:pt x="11" y="36"/>
                  <a:pt x="11" y="36"/>
                </a:cubicBezTo>
                <a:cubicBezTo>
                  <a:pt x="12" y="37"/>
                  <a:pt x="13" y="37"/>
                  <a:pt x="13" y="38"/>
                </a:cubicBezTo>
                <a:cubicBezTo>
                  <a:pt x="13" y="38"/>
                  <a:pt x="11" y="39"/>
                  <a:pt x="11" y="40"/>
                </a:cubicBezTo>
                <a:cubicBezTo>
                  <a:pt x="11" y="40"/>
                  <a:pt x="10" y="40"/>
                  <a:pt x="10" y="40"/>
                </a:cubicBezTo>
                <a:cubicBezTo>
                  <a:pt x="10" y="40"/>
                  <a:pt x="9" y="40"/>
                  <a:pt x="9" y="40"/>
                </a:cubicBezTo>
                <a:cubicBezTo>
                  <a:pt x="9" y="41"/>
                  <a:pt x="8" y="41"/>
                  <a:pt x="8" y="42"/>
                </a:cubicBezTo>
                <a:cubicBezTo>
                  <a:pt x="8" y="42"/>
                  <a:pt x="8" y="42"/>
                  <a:pt x="7" y="43"/>
                </a:cubicBezTo>
                <a:cubicBezTo>
                  <a:pt x="7" y="43"/>
                  <a:pt x="7" y="44"/>
                  <a:pt x="7" y="45"/>
                </a:cubicBezTo>
                <a:cubicBezTo>
                  <a:pt x="7" y="46"/>
                  <a:pt x="6" y="48"/>
                  <a:pt x="5" y="49"/>
                </a:cubicBezTo>
                <a:cubicBezTo>
                  <a:pt x="5" y="49"/>
                  <a:pt x="4" y="49"/>
                  <a:pt x="4" y="50"/>
                </a:cubicBezTo>
                <a:cubicBezTo>
                  <a:pt x="4" y="50"/>
                  <a:pt x="3" y="50"/>
                  <a:pt x="3" y="51"/>
                </a:cubicBezTo>
                <a:cubicBezTo>
                  <a:pt x="3" y="51"/>
                  <a:pt x="3" y="51"/>
                  <a:pt x="3" y="51"/>
                </a:cubicBezTo>
                <a:cubicBezTo>
                  <a:pt x="3" y="52"/>
                  <a:pt x="4" y="52"/>
                  <a:pt x="3" y="53"/>
                </a:cubicBezTo>
                <a:cubicBezTo>
                  <a:pt x="3" y="54"/>
                  <a:pt x="3" y="54"/>
                  <a:pt x="3" y="54"/>
                </a:cubicBezTo>
                <a:cubicBezTo>
                  <a:pt x="3" y="54"/>
                  <a:pt x="3" y="54"/>
                  <a:pt x="4" y="54"/>
                </a:cubicBezTo>
                <a:cubicBezTo>
                  <a:pt x="4" y="55"/>
                  <a:pt x="4" y="55"/>
                  <a:pt x="4" y="55"/>
                </a:cubicBezTo>
                <a:cubicBezTo>
                  <a:pt x="5" y="55"/>
                  <a:pt x="5" y="56"/>
                  <a:pt x="5" y="57"/>
                </a:cubicBezTo>
                <a:cubicBezTo>
                  <a:pt x="5" y="58"/>
                  <a:pt x="5" y="58"/>
                  <a:pt x="4" y="59"/>
                </a:cubicBezTo>
                <a:cubicBezTo>
                  <a:pt x="4" y="59"/>
                  <a:pt x="4" y="59"/>
                  <a:pt x="4" y="59"/>
                </a:cubicBezTo>
                <a:cubicBezTo>
                  <a:pt x="4" y="59"/>
                  <a:pt x="4" y="60"/>
                  <a:pt x="4" y="60"/>
                </a:cubicBezTo>
                <a:cubicBezTo>
                  <a:pt x="3" y="60"/>
                  <a:pt x="3" y="60"/>
                  <a:pt x="3" y="60"/>
                </a:cubicBezTo>
                <a:cubicBezTo>
                  <a:pt x="3" y="60"/>
                  <a:pt x="3" y="60"/>
                  <a:pt x="3" y="60"/>
                </a:cubicBezTo>
                <a:cubicBezTo>
                  <a:pt x="2" y="60"/>
                  <a:pt x="1" y="60"/>
                  <a:pt x="1" y="60"/>
                </a:cubicBezTo>
                <a:cubicBezTo>
                  <a:pt x="0" y="61"/>
                  <a:pt x="0" y="62"/>
                  <a:pt x="0" y="62"/>
                </a:cubicBezTo>
                <a:cubicBezTo>
                  <a:pt x="0" y="62"/>
                  <a:pt x="1" y="63"/>
                  <a:pt x="2" y="63"/>
                </a:cubicBezTo>
                <a:cubicBezTo>
                  <a:pt x="3" y="64"/>
                  <a:pt x="3" y="64"/>
                  <a:pt x="4" y="65"/>
                </a:cubicBezTo>
                <a:cubicBezTo>
                  <a:pt x="9" y="67"/>
                  <a:pt x="13" y="70"/>
                  <a:pt x="18" y="72"/>
                </a:cubicBezTo>
                <a:cubicBezTo>
                  <a:pt x="24" y="76"/>
                  <a:pt x="31" y="80"/>
                  <a:pt x="38" y="84"/>
                </a:cubicBezTo>
                <a:cubicBezTo>
                  <a:pt x="39" y="85"/>
                  <a:pt x="41" y="86"/>
                  <a:pt x="42" y="86"/>
                </a:cubicBezTo>
                <a:cubicBezTo>
                  <a:pt x="43" y="87"/>
                  <a:pt x="45" y="87"/>
                  <a:pt x="46" y="87"/>
                </a:cubicBezTo>
                <a:cubicBezTo>
                  <a:pt x="50" y="88"/>
                  <a:pt x="55" y="88"/>
                  <a:pt x="60" y="89"/>
                </a:cubicBezTo>
                <a:cubicBezTo>
                  <a:pt x="62" y="89"/>
                  <a:pt x="64" y="89"/>
                  <a:pt x="66" y="90"/>
                </a:cubicBezTo>
                <a:cubicBezTo>
                  <a:pt x="66" y="90"/>
                  <a:pt x="66" y="90"/>
                  <a:pt x="66" y="90"/>
                </a:cubicBezTo>
                <a:cubicBezTo>
                  <a:pt x="67" y="88"/>
                  <a:pt x="67" y="85"/>
                  <a:pt x="67" y="83"/>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8" name="AR outline"/>
          <p:cNvSpPr>
            <a:spLocks/>
          </p:cNvSpPr>
          <p:nvPr/>
        </p:nvSpPr>
        <p:spPr bwMode="auto">
          <a:xfrm>
            <a:off x="6083300" y="3940175"/>
            <a:ext cx="631825" cy="598488"/>
          </a:xfrm>
          <a:custGeom>
            <a:avLst/>
            <a:gdLst>
              <a:gd name="T0" fmla="*/ 53 w 56"/>
              <a:gd name="T1" fmla="*/ 19 h 53"/>
              <a:gd name="T2" fmla="*/ 51 w 56"/>
              <a:gd name="T3" fmla="*/ 16 h 53"/>
              <a:gd name="T4" fmla="*/ 52 w 56"/>
              <a:gd name="T5" fmla="*/ 15 h 53"/>
              <a:gd name="T6" fmla="*/ 53 w 56"/>
              <a:gd name="T7" fmla="*/ 14 h 53"/>
              <a:gd name="T8" fmla="*/ 54 w 56"/>
              <a:gd name="T9" fmla="*/ 12 h 53"/>
              <a:gd name="T10" fmla="*/ 54 w 56"/>
              <a:gd name="T11" fmla="*/ 11 h 53"/>
              <a:gd name="T12" fmla="*/ 55 w 56"/>
              <a:gd name="T13" fmla="*/ 10 h 53"/>
              <a:gd name="T14" fmla="*/ 55 w 56"/>
              <a:gd name="T15" fmla="*/ 9 h 53"/>
              <a:gd name="T16" fmla="*/ 56 w 56"/>
              <a:gd name="T17" fmla="*/ 8 h 53"/>
              <a:gd name="T18" fmla="*/ 56 w 56"/>
              <a:gd name="T19" fmla="*/ 8 h 53"/>
              <a:gd name="T20" fmla="*/ 53 w 56"/>
              <a:gd name="T21" fmla="*/ 7 h 53"/>
              <a:gd name="T22" fmla="*/ 51 w 56"/>
              <a:gd name="T23" fmla="*/ 8 h 53"/>
              <a:gd name="T24" fmla="*/ 49 w 56"/>
              <a:gd name="T25" fmla="*/ 7 h 53"/>
              <a:gd name="T26" fmla="*/ 51 w 56"/>
              <a:gd name="T27" fmla="*/ 3 h 53"/>
              <a:gd name="T28" fmla="*/ 47 w 56"/>
              <a:gd name="T29" fmla="*/ 1 h 53"/>
              <a:gd name="T30" fmla="*/ 0 w 56"/>
              <a:gd name="T31" fmla="*/ 3 h 53"/>
              <a:gd name="T32" fmla="*/ 2 w 56"/>
              <a:gd name="T33" fmla="*/ 17 h 53"/>
              <a:gd name="T34" fmla="*/ 2 w 56"/>
              <a:gd name="T35" fmla="*/ 23 h 53"/>
              <a:gd name="T36" fmla="*/ 2 w 56"/>
              <a:gd name="T37" fmla="*/ 44 h 53"/>
              <a:gd name="T38" fmla="*/ 3 w 56"/>
              <a:gd name="T39" fmla="*/ 45 h 53"/>
              <a:gd name="T40" fmla="*/ 5 w 56"/>
              <a:gd name="T41" fmla="*/ 44 h 53"/>
              <a:gd name="T42" fmla="*/ 7 w 56"/>
              <a:gd name="T43" fmla="*/ 45 h 53"/>
              <a:gd name="T44" fmla="*/ 8 w 56"/>
              <a:gd name="T45" fmla="*/ 46 h 53"/>
              <a:gd name="T46" fmla="*/ 16 w 56"/>
              <a:gd name="T47" fmla="*/ 52 h 53"/>
              <a:gd name="T48" fmla="*/ 29 w 56"/>
              <a:gd name="T49" fmla="*/ 52 h 53"/>
              <a:gd name="T50" fmla="*/ 37 w 56"/>
              <a:gd name="T51" fmla="*/ 51 h 53"/>
              <a:gd name="T52" fmla="*/ 39 w 56"/>
              <a:gd name="T53" fmla="*/ 51 h 53"/>
              <a:gd name="T54" fmla="*/ 42 w 56"/>
              <a:gd name="T55" fmla="*/ 50 h 53"/>
              <a:gd name="T56" fmla="*/ 42 w 56"/>
              <a:gd name="T57" fmla="*/ 49 h 53"/>
              <a:gd name="T58" fmla="*/ 42 w 56"/>
              <a:gd name="T59" fmla="*/ 48 h 53"/>
              <a:gd name="T60" fmla="*/ 42 w 56"/>
              <a:gd name="T61" fmla="*/ 48 h 53"/>
              <a:gd name="T62" fmla="*/ 42 w 56"/>
              <a:gd name="T63" fmla="*/ 46 h 53"/>
              <a:gd name="T64" fmla="*/ 41 w 56"/>
              <a:gd name="T65" fmla="*/ 45 h 53"/>
              <a:gd name="T66" fmla="*/ 41 w 56"/>
              <a:gd name="T67" fmla="*/ 44 h 53"/>
              <a:gd name="T68" fmla="*/ 40 w 56"/>
              <a:gd name="T69" fmla="*/ 43 h 53"/>
              <a:gd name="T70" fmla="*/ 41 w 56"/>
              <a:gd name="T71" fmla="*/ 42 h 53"/>
              <a:gd name="T72" fmla="*/ 40 w 56"/>
              <a:gd name="T73" fmla="*/ 42 h 53"/>
              <a:gd name="T74" fmla="*/ 41 w 56"/>
              <a:gd name="T75" fmla="*/ 41 h 53"/>
              <a:gd name="T76" fmla="*/ 42 w 56"/>
              <a:gd name="T77" fmla="*/ 40 h 53"/>
              <a:gd name="T78" fmla="*/ 42 w 56"/>
              <a:gd name="T79" fmla="*/ 40 h 53"/>
              <a:gd name="T80" fmla="*/ 42 w 56"/>
              <a:gd name="T81" fmla="*/ 37 h 53"/>
              <a:gd name="T82" fmla="*/ 44 w 56"/>
              <a:gd name="T83" fmla="*/ 36 h 53"/>
              <a:gd name="T84" fmla="*/ 44 w 56"/>
              <a:gd name="T85" fmla="*/ 34 h 53"/>
              <a:gd name="T86" fmla="*/ 45 w 56"/>
              <a:gd name="T87" fmla="*/ 32 h 53"/>
              <a:gd name="T88" fmla="*/ 46 w 56"/>
              <a:gd name="T89" fmla="*/ 31 h 53"/>
              <a:gd name="T90" fmla="*/ 47 w 56"/>
              <a:gd name="T91" fmla="*/ 31 h 53"/>
              <a:gd name="T92" fmla="*/ 47 w 56"/>
              <a:gd name="T93" fmla="*/ 30 h 53"/>
              <a:gd name="T94" fmla="*/ 48 w 56"/>
              <a:gd name="T95" fmla="*/ 29 h 53"/>
              <a:gd name="T96" fmla="*/ 47 w 56"/>
              <a:gd name="T97" fmla="*/ 27 h 53"/>
              <a:gd name="T98" fmla="*/ 48 w 56"/>
              <a:gd name="T99" fmla="*/ 27 h 53"/>
              <a:gd name="T100" fmla="*/ 48 w 56"/>
              <a:gd name="T101" fmla="*/ 27 h 53"/>
              <a:gd name="T102" fmla="*/ 48 w 56"/>
              <a:gd name="T103" fmla="*/ 24 h 53"/>
              <a:gd name="T104" fmla="*/ 50 w 56"/>
              <a:gd name="T105" fmla="*/ 22 h 53"/>
              <a:gd name="T106" fmla="*/ 50 w 56"/>
              <a:gd name="T107" fmla="*/ 22 h 53"/>
              <a:gd name="T108" fmla="*/ 50 w 56"/>
              <a:gd name="T109" fmla="*/ 22 h 53"/>
              <a:gd name="T110" fmla="*/ 50 w 56"/>
              <a:gd name="T111" fmla="*/ 22 h 53"/>
              <a:gd name="T112" fmla="*/ 50 w 56"/>
              <a:gd name="T113" fmla="*/ 22 h 53"/>
              <a:gd name="T114" fmla="*/ 51 w 56"/>
              <a:gd name="T115"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 h="53">
                <a:moveTo>
                  <a:pt x="52" y="20"/>
                </a:moveTo>
                <a:cubicBezTo>
                  <a:pt x="53" y="20"/>
                  <a:pt x="53" y="20"/>
                  <a:pt x="53" y="19"/>
                </a:cubicBezTo>
                <a:cubicBezTo>
                  <a:pt x="52" y="19"/>
                  <a:pt x="52" y="18"/>
                  <a:pt x="52" y="18"/>
                </a:cubicBezTo>
                <a:cubicBezTo>
                  <a:pt x="52" y="17"/>
                  <a:pt x="51" y="17"/>
                  <a:pt x="51" y="16"/>
                </a:cubicBezTo>
                <a:cubicBezTo>
                  <a:pt x="51" y="16"/>
                  <a:pt x="51" y="16"/>
                  <a:pt x="51" y="16"/>
                </a:cubicBezTo>
                <a:cubicBezTo>
                  <a:pt x="51" y="16"/>
                  <a:pt x="51" y="15"/>
                  <a:pt x="52" y="15"/>
                </a:cubicBezTo>
                <a:cubicBezTo>
                  <a:pt x="52" y="15"/>
                  <a:pt x="53" y="15"/>
                  <a:pt x="53" y="14"/>
                </a:cubicBezTo>
                <a:cubicBezTo>
                  <a:pt x="53" y="14"/>
                  <a:pt x="53" y="14"/>
                  <a:pt x="53" y="14"/>
                </a:cubicBezTo>
                <a:cubicBezTo>
                  <a:pt x="52" y="13"/>
                  <a:pt x="53" y="13"/>
                  <a:pt x="53" y="13"/>
                </a:cubicBezTo>
                <a:cubicBezTo>
                  <a:pt x="54" y="13"/>
                  <a:pt x="54" y="12"/>
                  <a:pt x="54" y="12"/>
                </a:cubicBezTo>
                <a:cubicBezTo>
                  <a:pt x="54" y="12"/>
                  <a:pt x="54" y="12"/>
                  <a:pt x="54" y="12"/>
                </a:cubicBezTo>
                <a:cubicBezTo>
                  <a:pt x="54" y="12"/>
                  <a:pt x="54" y="12"/>
                  <a:pt x="54" y="11"/>
                </a:cubicBezTo>
                <a:cubicBezTo>
                  <a:pt x="54" y="11"/>
                  <a:pt x="54" y="11"/>
                  <a:pt x="54" y="11"/>
                </a:cubicBezTo>
                <a:cubicBezTo>
                  <a:pt x="54" y="11"/>
                  <a:pt x="54" y="10"/>
                  <a:pt x="55" y="10"/>
                </a:cubicBezTo>
                <a:cubicBezTo>
                  <a:pt x="55" y="10"/>
                  <a:pt x="55" y="10"/>
                  <a:pt x="55" y="10"/>
                </a:cubicBezTo>
                <a:cubicBezTo>
                  <a:pt x="56" y="10"/>
                  <a:pt x="56" y="10"/>
                  <a:pt x="55" y="9"/>
                </a:cubicBezTo>
                <a:cubicBezTo>
                  <a:pt x="55" y="9"/>
                  <a:pt x="55" y="9"/>
                  <a:pt x="55" y="8"/>
                </a:cubicBezTo>
                <a:cubicBezTo>
                  <a:pt x="56" y="8"/>
                  <a:pt x="56" y="8"/>
                  <a:pt x="56" y="8"/>
                </a:cubicBezTo>
                <a:cubicBezTo>
                  <a:pt x="56" y="8"/>
                  <a:pt x="56" y="8"/>
                  <a:pt x="56" y="8"/>
                </a:cubicBezTo>
                <a:cubicBezTo>
                  <a:pt x="56" y="8"/>
                  <a:pt x="56" y="8"/>
                  <a:pt x="56" y="8"/>
                </a:cubicBezTo>
                <a:cubicBezTo>
                  <a:pt x="56" y="8"/>
                  <a:pt x="56" y="7"/>
                  <a:pt x="56" y="7"/>
                </a:cubicBezTo>
                <a:cubicBezTo>
                  <a:pt x="55" y="7"/>
                  <a:pt x="54" y="7"/>
                  <a:pt x="53" y="7"/>
                </a:cubicBezTo>
                <a:cubicBezTo>
                  <a:pt x="53" y="8"/>
                  <a:pt x="52" y="8"/>
                  <a:pt x="51" y="8"/>
                </a:cubicBezTo>
                <a:cubicBezTo>
                  <a:pt x="51" y="8"/>
                  <a:pt x="51" y="8"/>
                  <a:pt x="51" y="8"/>
                </a:cubicBezTo>
                <a:cubicBezTo>
                  <a:pt x="50" y="8"/>
                  <a:pt x="49" y="8"/>
                  <a:pt x="49" y="8"/>
                </a:cubicBezTo>
                <a:cubicBezTo>
                  <a:pt x="49" y="7"/>
                  <a:pt x="49" y="7"/>
                  <a:pt x="49" y="7"/>
                </a:cubicBezTo>
                <a:cubicBezTo>
                  <a:pt x="49" y="6"/>
                  <a:pt x="50" y="5"/>
                  <a:pt x="50" y="4"/>
                </a:cubicBezTo>
                <a:cubicBezTo>
                  <a:pt x="51" y="4"/>
                  <a:pt x="51" y="3"/>
                  <a:pt x="51" y="3"/>
                </a:cubicBezTo>
                <a:cubicBezTo>
                  <a:pt x="51" y="2"/>
                  <a:pt x="51" y="1"/>
                  <a:pt x="51" y="1"/>
                </a:cubicBezTo>
                <a:cubicBezTo>
                  <a:pt x="50" y="0"/>
                  <a:pt x="48" y="0"/>
                  <a:pt x="47" y="1"/>
                </a:cubicBezTo>
                <a:cubicBezTo>
                  <a:pt x="46" y="1"/>
                  <a:pt x="46" y="1"/>
                  <a:pt x="46" y="1"/>
                </a:cubicBezTo>
                <a:cubicBezTo>
                  <a:pt x="39" y="1"/>
                  <a:pt x="9" y="3"/>
                  <a:pt x="0" y="3"/>
                </a:cubicBezTo>
                <a:cubicBezTo>
                  <a:pt x="0" y="4"/>
                  <a:pt x="0" y="7"/>
                  <a:pt x="1" y="9"/>
                </a:cubicBezTo>
                <a:cubicBezTo>
                  <a:pt x="1" y="13"/>
                  <a:pt x="2" y="17"/>
                  <a:pt x="2" y="17"/>
                </a:cubicBezTo>
                <a:cubicBezTo>
                  <a:pt x="2" y="18"/>
                  <a:pt x="2" y="19"/>
                  <a:pt x="2" y="20"/>
                </a:cubicBezTo>
                <a:cubicBezTo>
                  <a:pt x="2" y="21"/>
                  <a:pt x="2" y="22"/>
                  <a:pt x="2" y="23"/>
                </a:cubicBezTo>
                <a:cubicBezTo>
                  <a:pt x="2" y="26"/>
                  <a:pt x="2" y="30"/>
                  <a:pt x="2" y="33"/>
                </a:cubicBezTo>
                <a:cubicBezTo>
                  <a:pt x="2" y="37"/>
                  <a:pt x="2" y="40"/>
                  <a:pt x="2" y="44"/>
                </a:cubicBezTo>
                <a:cubicBezTo>
                  <a:pt x="3" y="44"/>
                  <a:pt x="3" y="44"/>
                  <a:pt x="3" y="44"/>
                </a:cubicBezTo>
                <a:cubicBezTo>
                  <a:pt x="3" y="45"/>
                  <a:pt x="3" y="45"/>
                  <a:pt x="3" y="45"/>
                </a:cubicBezTo>
                <a:cubicBezTo>
                  <a:pt x="3" y="45"/>
                  <a:pt x="4" y="45"/>
                  <a:pt x="4" y="45"/>
                </a:cubicBezTo>
                <a:cubicBezTo>
                  <a:pt x="4" y="45"/>
                  <a:pt x="4" y="44"/>
                  <a:pt x="5" y="44"/>
                </a:cubicBezTo>
                <a:cubicBezTo>
                  <a:pt x="5" y="44"/>
                  <a:pt x="5" y="44"/>
                  <a:pt x="5" y="44"/>
                </a:cubicBezTo>
                <a:cubicBezTo>
                  <a:pt x="6" y="44"/>
                  <a:pt x="6" y="44"/>
                  <a:pt x="7" y="45"/>
                </a:cubicBezTo>
                <a:cubicBezTo>
                  <a:pt x="7" y="45"/>
                  <a:pt x="7" y="45"/>
                  <a:pt x="7" y="45"/>
                </a:cubicBezTo>
                <a:cubicBezTo>
                  <a:pt x="7" y="45"/>
                  <a:pt x="8" y="45"/>
                  <a:pt x="8" y="46"/>
                </a:cubicBezTo>
                <a:cubicBezTo>
                  <a:pt x="8" y="48"/>
                  <a:pt x="8" y="51"/>
                  <a:pt x="8" y="53"/>
                </a:cubicBezTo>
                <a:cubicBezTo>
                  <a:pt x="11" y="53"/>
                  <a:pt x="13" y="52"/>
                  <a:pt x="16" y="52"/>
                </a:cubicBezTo>
                <a:cubicBezTo>
                  <a:pt x="19" y="52"/>
                  <a:pt x="22" y="52"/>
                  <a:pt x="25" y="52"/>
                </a:cubicBezTo>
                <a:cubicBezTo>
                  <a:pt x="26" y="52"/>
                  <a:pt x="28" y="52"/>
                  <a:pt x="29" y="52"/>
                </a:cubicBezTo>
                <a:cubicBezTo>
                  <a:pt x="31" y="52"/>
                  <a:pt x="32" y="52"/>
                  <a:pt x="34" y="52"/>
                </a:cubicBezTo>
                <a:cubicBezTo>
                  <a:pt x="35" y="52"/>
                  <a:pt x="36" y="52"/>
                  <a:pt x="37" y="51"/>
                </a:cubicBezTo>
                <a:cubicBezTo>
                  <a:pt x="38" y="51"/>
                  <a:pt x="38" y="51"/>
                  <a:pt x="38" y="51"/>
                </a:cubicBezTo>
                <a:cubicBezTo>
                  <a:pt x="38" y="51"/>
                  <a:pt x="39" y="51"/>
                  <a:pt x="39" y="51"/>
                </a:cubicBezTo>
                <a:cubicBezTo>
                  <a:pt x="40" y="51"/>
                  <a:pt x="41" y="51"/>
                  <a:pt x="42" y="51"/>
                </a:cubicBezTo>
                <a:cubicBezTo>
                  <a:pt x="42" y="51"/>
                  <a:pt x="42" y="51"/>
                  <a:pt x="42" y="50"/>
                </a:cubicBezTo>
                <a:cubicBezTo>
                  <a:pt x="41" y="50"/>
                  <a:pt x="41" y="50"/>
                  <a:pt x="41" y="49"/>
                </a:cubicBezTo>
                <a:cubicBezTo>
                  <a:pt x="42" y="49"/>
                  <a:pt x="42" y="49"/>
                  <a:pt x="42" y="49"/>
                </a:cubicBezTo>
                <a:cubicBezTo>
                  <a:pt x="42" y="49"/>
                  <a:pt x="43" y="49"/>
                  <a:pt x="43" y="49"/>
                </a:cubicBezTo>
                <a:cubicBezTo>
                  <a:pt x="43" y="49"/>
                  <a:pt x="42" y="49"/>
                  <a:pt x="42" y="48"/>
                </a:cubicBezTo>
                <a:cubicBezTo>
                  <a:pt x="42" y="48"/>
                  <a:pt x="42" y="48"/>
                  <a:pt x="42" y="48"/>
                </a:cubicBezTo>
                <a:cubicBezTo>
                  <a:pt x="42" y="48"/>
                  <a:pt x="42" y="48"/>
                  <a:pt x="42" y="48"/>
                </a:cubicBezTo>
                <a:cubicBezTo>
                  <a:pt x="42" y="47"/>
                  <a:pt x="42" y="47"/>
                  <a:pt x="42" y="47"/>
                </a:cubicBezTo>
                <a:cubicBezTo>
                  <a:pt x="42" y="47"/>
                  <a:pt x="42" y="46"/>
                  <a:pt x="42" y="46"/>
                </a:cubicBezTo>
                <a:cubicBezTo>
                  <a:pt x="42" y="46"/>
                  <a:pt x="41" y="46"/>
                  <a:pt x="41" y="46"/>
                </a:cubicBezTo>
                <a:cubicBezTo>
                  <a:pt x="41" y="46"/>
                  <a:pt x="41" y="46"/>
                  <a:pt x="41" y="45"/>
                </a:cubicBezTo>
                <a:cubicBezTo>
                  <a:pt x="41" y="45"/>
                  <a:pt x="41" y="45"/>
                  <a:pt x="41" y="44"/>
                </a:cubicBezTo>
                <a:cubicBezTo>
                  <a:pt x="41" y="44"/>
                  <a:pt x="41" y="44"/>
                  <a:pt x="41" y="44"/>
                </a:cubicBezTo>
                <a:cubicBezTo>
                  <a:pt x="41" y="44"/>
                  <a:pt x="41" y="44"/>
                  <a:pt x="41" y="44"/>
                </a:cubicBezTo>
                <a:cubicBezTo>
                  <a:pt x="41" y="44"/>
                  <a:pt x="40" y="43"/>
                  <a:pt x="40" y="43"/>
                </a:cubicBezTo>
                <a:cubicBezTo>
                  <a:pt x="40" y="43"/>
                  <a:pt x="41" y="43"/>
                  <a:pt x="41" y="42"/>
                </a:cubicBezTo>
                <a:cubicBezTo>
                  <a:pt x="41" y="42"/>
                  <a:pt x="41" y="42"/>
                  <a:pt x="41" y="42"/>
                </a:cubicBezTo>
                <a:cubicBezTo>
                  <a:pt x="41" y="42"/>
                  <a:pt x="41" y="42"/>
                  <a:pt x="41" y="42"/>
                </a:cubicBezTo>
                <a:cubicBezTo>
                  <a:pt x="41" y="42"/>
                  <a:pt x="40" y="42"/>
                  <a:pt x="40" y="42"/>
                </a:cubicBezTo>
                <a:cubicBezTo>
                  <a:pt x="40" y="42"/>
                  <a:pt x="40" y="41"/>
                  <a:pt x="41" y="41"/>
                </a:cubicBezTo>
                <a:cubicBezTo>
                  <a:pt x="41" y="41"/>
                  <a:pt x="41" y="41"/>
                  <a:pt x="41" y="41"/>
                </a:cubicBezTo>
                <a:cubicBezTo>
                  <a:pt x="41" y="41"/>
                  <a:pt x="41" y="41"/>
                  <a:pt x="41" y="40"/>
                </a:cubicBezTo>
                <a:cubicBezTo>
                  <a:pt x="41" y="40"/>
                  <a:pt x="41" y="40"/>
                  <a:pt x="42" y="40"/>
                </a:cubicBezTo>
                <a:cubicBezTo>
                  <a:pt x="42" y="40"/>
                  <a:pt x="42" y="40"/>
                  <a:pt x="42" y="40"/>
                </a:cubicBezTo>
                <a:cubicBezTo>
                  <a:pt x="42" y="40"/>
                  <a:pt x="42" y="40"/>
                  <a:pt x="42" y="40"/>
                </a:cubicBezTo>
                <a:cubicBezTo>
                  <a:pt x="42" y="39"/>
                  <a:pt x="42" y="39"/>
                  <a:pt x="42" y="39"/>
                </a:cubicBezTo>
                <a:cubicBezTo>
                  <a:pt x="42" y="38"/>
                  <a:pt x="41" y="37"/>
                  <a:pt x="42" y="37"/>
                </a:cubicBezTo>
                <a:cubicBezTo>
                  <a:pt x="42" y="37"/>
                  <a:pt x="42" y="37"/>
                  <a:pt x="42" y="37"/>
                </a:cubicBezTo>
                <a:cubicBezTo>
                  <a:pt x="43" y="37"/>
                  <a:pt x="43" y="36"/>
                  <a:pt x="44" y="36"/>
                </a:cubicBezTo>
                <a:cubicBezTo>
                  <a:pt x="44" y="36"/>
                  <a:pt x="44" y="36"/>
                  <a:pt x="44" y="36"/>
                </a:cubicBezTo>
                <a:cubicBezTo>
                  <a:pt x="44" y="36"/>
                  <a:pt x="44" y="35"/>
                  <a:pt x="44" y="34"/>
                </a:cubicBezTo>
                <a:cubicBezTo>
                  <a:pt x="44" y="34"/>
                  <a:pt x="43" y="34"/>
                  <a:pt x="43" y="33"/>
                </a:cubicBezTo>
                <a:cubicBezTo>
                  <a:pt x="43" y="33"/>
                  <a:pt x="44" y="32"/>
                  <a:pt x="45" y="32"/>
                </a:cubicBezTo>
                <a:cubicBezTo>
                  <a:pt x="45" y="32"/>
                  <a:pt x="45" y="32"/>
                  <a:pt x="45" y="31"/>
                </a:cubicBezTo>
                <a:cubicBezTo>
                  <a:pt x="45" y="31"/>
                  <a:pt x="45" y="31"/>
                  <a:pt x="46" y="31"/>
                </a:cubicBezTo>
                <a:cubicBezTo>
                  <a:pt x="46" y="31"/>
                  <a:pt x="46" y="31"/>
                  <a:pt x="46" y="31"/>
                </a:cubicBezTo>
                <a:cubicBezTo>
                  <a:pt x="47" y="31"/>
                  <a:pt x="47" y="31"/>
                  <a:pt x="47" y="31"/>
                </a:cubicBezTo>
                <a:cubicBezTo>
                  <a:pt x="47" y="30"/>
                  <a:pt x="47" y="30"/>
                  <a:pt x="47" y="30"/>
                </a:cubicBezTo>
                <a:cubicBezTo>
                  <a:pt x="47" y="30"/>
                  <a:pt x="47" y="30"/>
                  <a:pt x="47" y="30"/>
                </a:cubicBezTo>
                <a:cubicBezTo>
                  <a:pt x="47" y="30"/>
                  <a:pt x="47" y="30"/>
                  <a:pt x="47" y="29"/>
                </a:cubicBezTo>
                <a:cubicBezTo>
                  <a:pt x="47" y="29"/>
                  <a:pt x="47" y="29"/>
                  <a:pt x="48" y="29"/>
                </a:cubicBezTo>
                <a:cubicBezTo>
                  <a:pt x="48" y="29"/>
                  <a:pt x="48" y="28"/>
                  <a:pt x="48" y="28"/>
                </a:cubicBezTo>
                <a:cubicBezTo>
                  <a:pt x="47" y="28"/>
                  <a:pt x="47" y="28"/>
                  <a:pt x="47" y="27"/>
                </a:cubicBezTo>
                <a:cubicBezTo>
                  <a:pt x="47" y="27"/>
                  <a:pt x="48" y="27"/>
                  <a:pt x="48" y="27"/>
                </a:cubicBezTo>
                <a:cubicBezTo>
                  <a:pt x="48" y="27"/>
                  <a:pt x="48" y="27"/>
                  <a:pt x="48" y="27"/>
                </a:cubicBezTo>
                <a:cubicBezTo>
                  <a:pt x="48" y="27"/>
                  <a:pt x="48" y="27"/>
                  <a:pt x="48" y="27"/>
                </a:cubicBezTo>
                <a:cubicBezTo>
                  <a:pt x="48" y="27"/>
                  <a:pt x="48" y="27"/>
                  <a:pt x="48" y="27"/>
                </a:cubicBezTo>
                <a:cubicBezTo>
                  <a:pt x="48" y="27"/>
                  <a:pt x="49" y="26"/>
                  <a:pt x="49" y="26"/>
                </a:cubicBezTo>
                <a:cubicBezTo>
                  <a:pt x="48" y="25"/>
                  <a:pt x="48" y="25"/>
                  <a:pt x="48" y="24"/>
                </a:cubicBezTo>
                <a:cubicBezTo>
                  <a:pt x="48" y="23"/>
                  <a:pt x="49" y="23"/>
                  <a:pt x="49" y="23"/>
                </a:cubicBezTo>
                <a:cubicBezTo>
                  <a:pt x="50" y="23"/>
                  <a:pt x="50" y="22"/>
                  <a:pt x="50" y="22"/>
                </a:cubicBezTo>
                <a:cubicBezTo>
                  <a:pt x="50" y="22"/>
                  <a:pt x="50" y="22"/>
                  <a:pt x="50" y="22"/>
                </a:cubicBezTo>
                <a:cubicBezTo>
                  <a:pt x="50" y="22"/>
                  <a:pt x="50" y="22"/>
                  <a:pt x="50" y="22"/>
                </a:cubicBezTo>
                <a:cubicBezTo>
                  <a:pt x="50" y="22"/>
                  <a:pt x="50" y="22"/>
                  <a:pt x="50" y="22"/>
                </a:cubicBezTo>
                <a:cubicBezTo>
                  <a:pt x="50" y="22"/>
                  <a:pt x="50" y="22"/>
                  <a:pt x="50" y="22"/>
                </a:cubicBezTo>
                <a:cubicBezTo>
                  <a:pt x="50" y="22"/>
                  <a:pt x="50" y="22"/>
                  <a:pt x="50" y="22"/>
                </a:cubicBezTo>
                <a:cubicBezTo>
                  <a:pt x="50" y="22"/>
                  <a:pt x="50" y="22"/>
                  <a:pt x="50" y="22"/>
                </a:cubicBezTo>
                <a:cubicBezTo>
                  <a:pt x="50" y="22"/>
                  <a:pt x="50" y="22"/>
                  <a:pt x="50" y="22"/>
                </a:cubicBezTo>
                <a:cubicBezTo>
                  <a:pt x="50" y="22"/>
                  <a:pt x="50" y="22"/>
                  <a:pt x="50" y="22"/>
                </a:cubicBezTo>
                <a:cubicBezTo>
                  <a:pt x="50" y="21"/>
                  <a:pt x="51" y="21"/>
                  <a:pt x="51" y="21"/>
                </a:cubicBezTo>
                <a:cubicBezTo>
                  <a:pt x="51" y="21"/>
                  <a:pt x="51" y="21"/>
                  <a:pt x="51" y="20"/>
                </a:cubicBezTo>
                <a:cubicBezTo>
                  <a:pt x="52" y="20"/>
                  <a:pt x="52" y="20"/>
                  <a:pt x="52" y="20"/>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AL outline"/>
          <p:cNvSpPr>
            <a:spLocks/>
          </p:cNvSpPr>
          <p:nvPr/>
        </p:nvSpPr>
        <p:spPr bwMode="auto">
          <a:xfrm>
            <a:off x="6940550" y="4132263"/>
            <a:ext cx="484187" cy="812800"/>
          </a:xfrm>
          <a:custGeom>
            <a:avLst/>
            <a:gdLst>
              <a:gd name="T0" fmla="*/ 14 w 43"/>
              <a:gd name="T1" fmla="*/ 66 h 72"/>
              <a:gd name="T2" fmla="*/ 15 w 43"/>
              <a:gd name="T3" fmla="*/ 65 h 72"/>
              <a:gd name="T4" fmla="*/ 14 w 43"/>
              <a:gd name="T5" fmla="*/ 65 h 72"/>
              <a:gd name="T6" fmla="*/ 13 w 43"/>
              <a:gd name="T7" fmla="*/ 64 h 72"/>
              <a:gd name="T8" fmla="*/ 12 w 43"/>
              <a:gd name="T9" fmla="*/ 63 h 72"/>
              <a:gd name="T10" fmla="*/ 12 w 43"/>
              <a:gd name="T11" fmla="*/ 61 h 72"/>
              <a:gd name="T12" fmla="*/ 14 w 43"/>
              <a:gd name="T13" fmla="*/ 60 h 72"/>
              <a:gd name="T14" fmla="*/ 19 w 43"/>
              <a:gd name="T15" fmla="*/ 59 h 72"/>
              <a:gd name="T16" fmla="*/ 24 w 43"/>
              <a:gd name="T17" fmla="*/ 59 h 72"/>
              <a:gd name="T18" fmla="*/ 34 w 43"/>
              <a:gd name="T19" fmla="*/ 57 h 72"/>
              <a:gd name="T20" fmla="*/ 43 w 43"/>
              <a:gd name="T21" fmla="*/ 56 h 72"/>
              <a:gd name="T22" fmla="*/ 43 w 43"/>
              <a:gd name="T23" fmla="*/ 55 h 72"/>
              <a:gd name="T24" fmla="*/ 42 w 43"/>
              <a:gd name="T25" fmla="*/ 53 h 72"/>
              <a:gd name="T26" fmla="*/ 42 w 43"/>
              <a:gd name="T27" fmla="*/ 52 h 72"/>
              <a:gd name="T28" fmla="*/ 42 w 43"/>
              <a:gd name="T29" fmla="*/ 50 h 72"/>
              <a:gd name="T30" fmla="*/ 42 w 43"/>
              <a:gd name="T31" fmla="*/ 49 h 72"/>
              <a:gd name="T32" fmla="*/ 42 w 43"/>
              <a:gd name="T33" fmla="*/ 48 h 72"/>
              <a:gd name="T34" fmla="*/ 41 w 43"/>
              <a:gd name="T35" fmla="*/ 47 h 72"/>
              <a:gd name="T36" fmla="*/ 41 w 43"/>
              <a:gd name="T37" fmla="*/ 43 h 72"/>
              <a:gd name="T38" fmla="*/ 41 w 43"/>
              <a:gd name="T39" fmla="*/ 43 h 72"/>
              <a:gd name="T40" fmla="*/ 41 w 43"/>
              <a:gd name="T41" fmla="*/ 41 h 72"/>
              <a:gd name="T42" fmla="*/ 41 w 43"/>
              <a:gd name="T43" fmla="*/ 40 h 72"/>
              <a:gd name="T44" fmla="*/ 42 w 43"/>
              <a:gd name="T45" fmla="*/ 39 h 72"/>
              <a:gd name="T46" fmla="*/ 42 w 43"/>
              <a:gd name="T47" fmla="*/ 39 h 72"/>
              <a:gd name="T48" fmla="*/ 42 w 43"/>
              <a:gd name="T49" fmla="*/ 38 h 72"/>
              <a:gd name="T50" fmla="*/ 41 w 43"/>
              <a:gd name="T51" fmla="*/ 37 h 72"/>
              <a:gd name="T52" fmla="*/ 41 w 43"/>
              <a:gd name="T53" fmla="*/ 35 h 72"/>
              <a:gd name="T54" fmla="*/ 40 w 43"/>
              <a:gd name="T55" fmla="*/ 34 h 72"/>
              <a:gd name="T56" fmla="*/ 39 w 43"/>
              <a:gd name="T57" fmla="*/ 33 h 72"/>
              <a:gd name="T58" fmla="*/ 39 w 43"/>
              <a:gd name="T59" fmla="*/ 32 h 72"/>
              <a:gd name="T60" fmla="*/ 38 w 43"/>
              <a:gd name="T61" fmla="*/ 31 h 72"/>
              <a:gd name="T62" fmla="*/ 37 w 43"/>
              <a:gd name="T63" fmla="*/ 27 h 72"/>
              <a:gd name="T64" fmla="*/ 29 w 43"/>
              <a:gd name="T65" fmla="*/ 0 h 72"/>
              <a:gd name="T66" fmla="*/ 0 w 43"/>
              <a:gd name="T67" fmla="*/ 3 h 72"/>
              <a:gd name="T68" fmla="*/ 0 w 43"/>
              <a:gd name="T69" fmla="*/ 3 h 72"/>
              <a:gd name="T70" fmla="*/ 1 w 43"/>
              <a:gd name="T71" fmla="*/ 5 h 72"/>
              <a:gd name="T72" fmla="*/ 0 w 43"/>
              <a:gd name="T73" fmla="*/ 49 h 72"/>
              <a:gd name="T74" fmla="*/ 2 w 43"/>
              <a:gd name="T75" fmla="*/ 60 h 72"/>
              <a:gd name="T76" fmla="*/ 3 w 43"/>
              <a:gd name="T77" fmla="*/ 70 h 72"/>
              <a:gd name="T78" fmla="*/ 5 w 43"/>
              <a:gd name="T79" fmla="*/ 70 h 72"/>
              <a:gd name="T80" fmla="*/ 6 w 43"/>
              <a:gd name="T81" fmla="*/ 69 h 72"/>
              <a:gd name="T82" fmla="*/ 7 w 43"/>
              <a:gd name="T83" fmla="*/ 67 h 72"/>
              <a:gd name="T84" fmla="*/ 7 w 43"/>
              <a:gd name="T85" fmla="*/ 65 h 72"/>
              <a:gd name="T86" fmla="*/ 9 w 43"/>
              <a:gd name="T87" fmla="*/ 67 h 72"/>
              <a:gd name="T88" fmla="*/ 9 w 43"/>
              <a:gd name="T89" fmla="*/ 69 h 72"/>
              <a:gd name="T90" fmla="*/ 10 w 43"/>
              <a:gd name="T91" fmla="*/ 69 h 72"/>
              <a:gd name="T92" fmla="*/ 10 w 43"/>
              <a:gd name="T93" fmla="*/ 71 h 72"/>
              <a:gd name="T94" fmla="*/ 8 w 43"/>
              <a:gd name="T95" fmla="*/ 72 h 72"/>
              <a:gd name="T96" fmla="*/ 13 w 43"/>
              <a:gd name="T97" fmla="*/ 71 h 72"/>
              <a:gd name="T98" fmla="*/ 13 w 43"/>
              <a:gd name="T99" fmla="*/ 70 h 72"/>
              <a:gd name="T100" fmla="*/ 14 w 43"/>
              <a:gd name="T101" fmla="*/ 70 h 72"/>
              <a:gd name="T102" fmla="*/ 15 w 43"/>
              <a:gd name="T103" fmla="*/ 69 h 72"/>
              <a:gd name="T104" fmla="*/ 15 w 43"/>
              <a:gd name="T105" fmla="*/ 68 h 72"/>
              <a:gd name="T106" fmla="*/ 14 w 43"/>
              <a:gd name="T107" fmla="*/ 66 h 72"/>
              <a:gd name="T108" fmla="*/ 14 w 43"/>
              <a:gd name="T109"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 h="72">
                <a:moveTo>
                  <a:pt x="14" y="66"/>
                </a:moveTo>
                <a:cubicBezTo>
                  <a:pt x="14" y="66"/>
                  <a:pt x="15" y="65"/>
                  <a:pt x="15" y="65"/>
                </a:cubicBezTo>
                <a:cubicBezTo>
                  <a:pt x="14" y="65"/>
                  <a:pt x="14" y="65"/>
                  <a:pt x="14" y="65"/>
                </a:cubicBezTo>
                <a:cubicBezTo>
                  <a:pt x="13" y="64"/>
                  <a:pt x="13" y="64"/>
                  <a:pt x="13" y="64"/>
                </a:cubicBezTo>
                <a:cubicBezTo>
                  <a:pt x="13" y="64"/>
                  <a:pt x="12" y="63"/>
                  <a:pt x="12" y="63"/>
                </a:cubicBezTo>
                <a:cubicBezTo>
                  <a:pt x="12" y="63"/>
                  <a:pt x="11" y="62"/>
                  <a:pt x="12" y="61"/>
                </a:cubicBezTo>
                <a:cubicBezTo>
                  <a:pt x="12" y="60"/>
                  <a:pt x="13" y="60"/>
                  <a:pt x="14" y="60"/>
                </a:cubicBezTo>
                <a:cubicBezTo>
                  <a:pt x="15" y="59"/>
                  <a:pt x="17" y="59"/>
                  <a:pt x="19" y="59"/>
                </a:cubicBezTo>
                <a:cubicBezTo>
                  <a:pt x="21" y="59"/>
                  <a:pt x="22" y="59"/>
                  <a:pt x="24" y="59"/>
                </a:cubicBezTo>
                <a:cubicBezTo>
                  <a:pt x="27" y="58"/>
                  <a:pt x="31" y="58"/>
                  <a:pt x="34" y="57"/>
                </a:cubicBezTo>
                <a:cubicBezTo>
                  <a:pt x="37" y="57"/>
                  <a:pt x="40" y="57"/>
                  <a:pt x="43" y="56"/>
                </a:cubicBezTo>
                <a:cubicBezTo>
                  <a:pt x="43" y="56"/>
                  <a:pt x="43" y="55"/>
                  <a:pt x="43" y="55"/>
                </a:cubicBezTo>
                <a:cubicBezTo>
                  <a:pt x="42" y="54"/>
                  <a:pt x="42" y="53"/>
                  <a:pt x="42" y="53"/>
                </a:cubicBezTo>
                <a:cubicBezTo>
                  <a:pt x="42" y="52"/>
                  <a:pt x="42" y="52"/>
                  <a:pt x="42" y="52"/>
                </a:cubicBezTo>
                <a:cubicBezTo>
                  <a:pt x="42" y="52"/>
                  <a:pt x="42" y="51"/>
                  <a:pt x="42" y="50"/>
                </a:cubicBezTo>
                <a:cubicBezTo>
                  <a:pt x="42" y="50"/>
                  <a:pt x="42" y="49"/>
                  <a:pt x="42" y="49"/>
                </a:cubicBezTo>
                <a:cubicBezTo>
                  <a:pt x="42" y="49"/>
                  <a:pt x="42" y="49"/>
                  <a:pt x="42" y="48"/>
                </a:cubicBezTo>
                <a:cubicBezTo>
                  <a:pt x="42" y="48"/>
                  <a:pt x="41" y="47"/>
                  <a:pt x="41" y="47"/>
                </a:cubicBezTo>
                <a:cubicBezTo>
                  <a:pt x="41" y="46"/>
                  <a:pt x="40" y="45"/>
                  <a:pt x="41" y="43"/>
                </a:cubicBezTo>
                <a:cubicBezTo>
                  <a:pt x="41" y="43"/>
                  <a:pt x="41" y="43"/>
                  <a:pt x="41" y="43"/>
                </a:cubicBezTo>
                <a:cubicBezTo>
                  <a:pt x="41" y="42"/>
                  <a:pt x="41" y="42"/>
                  <a:pt x="41" y="41"/>
                </a:cubicBezTo>
                <a:cubicBezTo>
                  <a:pt x="41" y="40"/>
                  <a:pt x="41" y="40"/>
                  <a:pt x="41" y="40"/>
                </a:cubicBezTo>
                <a:cubicBezTo>
                  <a:pt x="41" y="39"/>
                  <a:pt x="42" y="39"/>
                  <a:pt x="42" y="39"/>
                </a:cubicBezTo>
                <a:cubicBezTo>
                  <a:pt x="42" y="39"/>
                  <a:pt x="42" y="39"/>
                  <a:pt x="42" y="39"/>
                </a:cubicBezTo>
                <a:cubicBezTo>
                  <a:pt x="42" y="38"/>
                  <a:pt x="42" y="38"/>
                  <a:pt x="42" y="38"/>
                </a:cubicBezTo>
                <a:cubicBezTo>
                  <a:pt x="41" y="38"/>
                  <a:pt x="41" y="38"/>
                  <a:pt x="41" y="37"/>
                </a:cubicBezTo>
                <a:cubicBezTo>
                  <a:pt x="41" y="36"/>
                  <a:pt x="41" y="35"/>
                  <a:pt x="41" y="35"/>
                </a:cubicBezTo>
                <a:cubicBezTo>
                  <a:pt x="41" y="35"/>
                  <a:pt x="40" y="34"/>
                  <a:pt x="40" y="34"/>
                </a:cubicBezTo>
                <a:cubicBezTo>
                  <a:pt x="40" y="34"/>
                  <a:pt x="40" y="33"/>
                  <a:pt x="39" y="33"/>
                </a:cubicBezTo>
                <a:cubicBezTo>
                  <a:pt x="39" y="33"/>
                  <a:pt x="39" y="32"/>
                  <a:pt x="39" y="32"/>
                </a:cubicBezTo>
                <a:cubicBezTo>
                  <a:pt x="39" y="32"/>
                  <a:pt x="38" y="31"/>
                  <a:pt x="38" y="31"/>
                </a:cubicBezTo>
                <a:cubicBezTo>
                  <a:pt x="38" y="30"/>
                  <a:pt x="38" y="29"/>
                  <a:pt x="37" y="27"/>
                </a:cubicBezTo>
                <a:cubicBezTo>
                  <a:pt x="35" y="20"/>
                  <a:pt x="32" y="9"/>
                  <a:pt x="29" y="0"/>
                </a:cubicBezTo>
                <a:cubicBezTo>
                  <a:pt x="26" y="1"/>
                  <a:pt x="12" y="2"/>
                  <a:pt x="0" y="3"/>
                </a:cubicBezTo>
                <a:cubicBezTo>
                  <a:pt x="0" y="3"/>
                  <a:pt x="0" y="3"/>
                  <a:pt x="0" y="3"/>
                </a:cubicBezTo>
                <a:cubicBezTo>
                  <a:pt x="1" y="4"/>
                  <a:pt x="1" y="4"/>
                  <a:pt x="1" y="5"/>
                </a:cubicBezTo>
                <a:cubicBezTo>
                  <a:pt x="1" y="7"/>
                  <a:pt x="0" y="45"/>
                  <a:pt x="0" y="49"/>
                </a:cubicBezTo>
                <a:cubicBezTo>
                  <a:pt x="1" y="53"/>
                  <a:pt x="1" y="56"/>
                  <a:pt x="2" y="60"/>
                </a:cubicBezTo>
                <a:cubicBezTo>
                  <a:pt x="2" y="63"/>
                  <a:pt x="3" y="67"/>
                  <a:pt x="3" y="70"/>
                </a:cubicBezTo>
                <a:cubicBezTo>
                  <a:pt x="4" y="70"/>
                  <a:pt x="5" y="70"/>
                  <a:pt x="5" y="70"/>
                </a:cubicBezTo>
                <a:cubicBezTo>
                  <a:pt x="6" y="70"/>
                  <a:pt x="6" y="70"/>
                  <a:pt x="6" y="69"/>
                </a:cubicBezTo>
                <a:cubicBezTo>
                  <a:pt x="6" y="68"/>
                  <a:pt x="7" y="68"/>
                  <a:pt x="7" y="67"/>
                </a:cubicBezTo>
                <a:cubicBezTo>
                  <a:pt x="7" y="66"/>
                  <a:pt x="7" y="64"/>
                  <a:pt x="7" y="65"/>
                </a:cubicBezTo>
                <a:cubicBezTo>
                  <a:pt x="8" y="65"/>
                  <a:pt x="9" y="66"/>
                  <a:pt x="9" y="67"/>
                </a:cubicBezTo>
                <a:cubicBezTo>
                  <a:pt x="8" y="68"/>
                  <a:pt x="8" y="68"/>
                  <a:pt x="9" y="69"/>
                </a:cubicBezTo>
                <a:cubicBezTo>
                  <a:pt x="9" y="69"/>
                  <a:pt x="10" y="70"/>
                  <a:pt x="10" y="69"/>
                </a:cubicBezTo>
                <a:cubicBezTo>
                  <a:pt x="10" y="69"/>
                  <a:pt x="11" y="71"/>
                  <a:pt x="10" y="71"/>
                </a:cubicBezTo>
                <a:cubicBezTo>
                  <a:pt x="10" y="72"/>
                  <a:pt x="9" y="71"/>
                  <a:pt x="8" y="72"/>
                </a:cubicBezTo>
                <a:cubicBezTo>
                  <a:pt x="8" y="72"/>
                  <a:pt x="12" y="72"/>
                  <a:pt x="13" y="71"/>
                </a:cubicBezTo>
                <a:cubicBezTo>
                  <a:pt x="13" y="70"/>
                  <a:pt x="12" y="70"/>
                  <a:pt x="13" y="70"/>
                </a:cubicBezTo>
                <a:cubicBezTo>
                  <a:pt x="13" y="70"/>
                  <a:pt x="14" y="70"/>
                  <a:pt x="14" y="70"/>
                </a:cubicBezTo>
                <a:cubicBezTo>
                  <a:pt x="14" y="70"/>
                  <a:pt x="14" y="69"/>
                  <a:pt x="15" y="69"/>
                </a:cubicBezTo>
                <a:cubicBezTo>
                  <a:pt x="15" y="69"/>
                  <a:pt x="15" y="68"/>
                  <a:pt x="15" y="68"/>
                </a:cubicBezTo>
                <a:cubicBezTo>
                  <a:pt x="14" y="67"/>
                  <a:pt x="14" y="67"/>
                  <a:pt x="14" y="66"/>
                </a:cubicBezTo>
                <a:cubicBezTo>
                  <a:pt x="14" y="66"/>
                  <a:pt x="14" y="66"/>
                  <a:pt x="14" y="66"/>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AK outline"/>
          <p:cNvSpPr>
            <a:spLocks/>
          </p:cNvSpPr>
          <p:nvPr/>
        </p:nvSpPr>
        <p:spPr bwMode="auto">
          <a:xfrm>
            <a:off x="2241550" y="4854575"/>
            <a:ext cx="2466975" cy="1409701"/>
          </a:xfrm>
          <a:custGeom>
            <a:avLst/>
            <a:gdLst>
              <a:gd name="connsiteX0" fmla="*/ 439737 w 2466975"/>
              <a:gd name="connsiteY0" fmla="*/ 1398589 h 1409701"/>
              <a:gd name="connsiteX1" fmla="*/ 428625 w 2466975"/>
              <a:gd name="connsiteY1" fmla="*/ 1409701 h 1409701"/>
              <a:gd name="connsiteX2" fmla="*/ 439737 w 2466975"/>
              <a:gd name="connsiteY2" fmla="*/ 1398589 h 1409701"/>
              <a:gd name="connsiteX3" fmla="*/ 641350 w 2466975"/>
              <a:gd name="connsiteY3" fmla="*/ 1398588 h 1409701"/>
              <a:gd name="connsiteX4" fmla="*/ 654050 w 2466975"/>
              <a:gd name="connsiteY4" fmla="*/ 1398588 h 1409701"/>
              <a:gd name="connsiteX5" fmla="*/ 641350 w 2466975"/>
              <a:gd name="connsiteY5" fmla="*/ 1398588 h 1409701"/>
              <a:gd name="connsiteX6" fmla="*/ 574675 w 2466975"/>
              <a:gd name="connsiteY6" fmla="*/ 1398588 h 1409701"/>
              <a:gd name="connsiteX7" fmla="*/ 596900 w 2466975"/>
              <a:gd name="connsiteY7" fmla="*/ 1398588 h 1409701"/>
              <a:gd name="connsiteX8" fmla="*/ 619125 w 2466975"/>
              <a:gd name="connsiteY8" fmla="*/ 1409701 h 1409701"/>
              <a:gd name="connsiteX9" fmla="*/ 608012 w 2466975"/>
              <a:gd name="connsiteY9" fmla="*/ 1409701 h 1409701"/>
              <a:gd name="connsiteX10" fmla="*/ 596900 w 2466975"/>
              <a:gd name="connsiteY10" fmla="*/ 1409701 h 1409701"/>
              <a:gd name="connsiteX11" fmla="*/ 574675 w 2466975"/>
              <a:gd name="connsiteY11" fmla="*/ 1398588 h 1409701"/>
              <a:gd name="connsiteX12" fmla="*/ 466651 w 2466975"/>
              <a:gd name="connsiteY12" fmla="*/ 1395462 h 1409701"/>
              <a:gd name="connsiteX13" fmla="*/ 461963 w 2466975"/>
              <a:gd name="connsiteY13" fmla="*/ 1398588 h 1409701"/>
              <a:gd name="connsiteX14" fmla="*/ 466651 w 2466975"/>
              <a:gd name="connsiteY14" fmla="*/ 1395462 h 1409701"/>
              <a:gd name="connsiteX15" fmla="*/ 450850 w 2466975"/>
              <a:gd name="connsiteY15" fmla="*/ 1387476 h 1409701"/>
              <a:gd name="connsiteX16" fmla="*/ 461962 w 2466975"/>
              <a:gd name="connsiteY16" fmla="*/ 1398589 h 1409701"/>
              <a:gd name="connsiteX17" fmla="*/ 450850 w 2466975"/>
              <a:gd name="connsiteY17" fmla="*/ 1398589 h 1409701"/>
              <a:gd name="connsiteX18" fmla="*/ 439737 w 2466975"/>
              <a:gd name="connsiteY18" fmla="*/ 1409701 h 1409701"/>
              <a:gd name="connsiteX19" fmla="*/ 439737 w 2466975"/>
              <a:gd name="connsiteY19" fmla="*/ 1398589 h 1409701"/>
              <a:gd name="connsiteX20" fmla="*/ 450850 w 2466975"/>
              <a:gd name="connsiteY20" fmla="*/ 1387476 h 1409701"/>
              <a:gd name="connsiteX21" fmla="*/ 404813 w 2466975"/>
              <a:gd name="connsiteY21" fmla="*/ 1387476 h 1409701"/>
              <a:gd name="connsiteX22" fmla="*/ 416455 w 2466975"/>
              <a:gd name="connsiteY22" fmla="*/ 1387476 h 1409701"/>
              <a:gd name="connsiteX23" fmla="*/ 404813 w 2466975"/>
              <a:gd name="connsiteY23" fmla="*/ 1387476 h 1409701"/>
              <a:gd name="connsiteX24" fmla="*/ 731837 w 2466975"/>
              <a:gd name="connsiteY24" fmla="*/ 1387475 h 1409701"/>
              <a:gd name="connsiteX25" fmla="*/ 720725 w 2466975"/>
              <a:gd name="connsiteY25" fmla="*/ 1398588 h 1409701"/>
              <a:gd name="connsiteX26" fmla="*/ 731837 w 2466975"/>
              <a:gd name="connsiteY26" fmla="*/ 1387475 h 1409701"/>
              <a:gd name="connsiteX27" fmla="*/ 766763 w 2466975"/>
              <a:gd name="connsiteY27" fmla="*/ 1376363 h 1409701"/>
              <a:gd name="connsiteX28" fmla="*/ 777875 w 2466975"/>
              <a:gd name="connsiteY28" fmla="*/ 1376363 h 1409701"/>
              <a:gd name="connsiteX29" fmla="*/ 777875 w 2466975"/>
              <a:gd name="connsiteY29" fmla="*/ 1387476 h 1409701"/>
              <a:gd name="connsiteX30" fmla="*/ 766763 w 2466975"/>
              <a:gd name="connsiteY30" fmla="*/ 1376363 h 1409701"/>
              <a:gd name="connsiteX31" fmla="*/ 563245 w 2466975"/>
              <a:gd name="connsiteY31" fmla="*/ 1376363 h 1409701"/>
              <a:gd name="connsiteX32" fmla="*/ 574675 w 2466975"/>
              <a:gd name="connsiteY32" fmla="*/ 1376363 h 1409701"/>
              <a:gd name="connsiteX33" fmla="*/ 574675 w 2466975"/>
              <a:gd name="connsiteY33" fmla="*/ 1387476 h 1409701"/>
              <a:gd name="connsiteX34" fmla="*/ 574675 w 2466975"/>
              <a:gd name="connsiteY34" fmla="*/ 1398588 h 1409701"/>
              <a:gd name="connsiteX35" fmla="*/ 563245 w 2466975"/>
              <a:gd name="connsiteY35" fmla="*/ 1398588 h 1409701"/>
              <a:gd name="connsiteX36" fmla="*/ 551815 w 2466975"/>
              <a:gd name="connsiteY36" fmla="*/ 1398588 h 1409701"/>
              <a:gd name="connsiteX37" fmla="*/ 540385 w 2466975"/>
              <a:gd name="connsiteY37" fmla="*/ 1398588 h 1409701"/>
              <a:gd name="connsiteX38" fmla="*/ 528955 w 2466975"/>
              <a:gd name="connsiteY38" fmla="*/ 1398588 h 1409701"/>
              <a:gd name="connsiteX39" fmla="*/ 517525 w 2466975"/>
              <a:gd name="connsiteY39" fmla="*/ 1398588 h 1409701"/>
              <a:gd name="connsiteX40" fmla="*/ 551815 w 2466975"/>
              <a:gd name="connsiteY40" fmla="*/ 1387476 h 1409701"/>
              <a:gd name="connsiteX41" fmla="*/ 563245 w 2466975"/>
              <a:gd name="connsiteY41" fmla="*/ 1387476 h 1409701"/>
              <a:gd name="connsiteX42" fmla="*/ 563245 w 2466975"/>
              <a:gd name="connsiteY42" fmla="*/ 1376363 h 1409701"/>
              <a:gd name="connsiteX43" fmla="*/ 484187 w 2466975"/>
              <a:gd name="connsiteY43" fmla="*/ 1376363 h 1409701"/>
              <a:gd name="connsiteX44" fmla="*/ 473075 w 2466975"/>
              <a:gd name="connsiteY44" fmla="*/ 1387476 h 1409701"/>
              <a:gd name="connsiteX45" fmla="*/ 484187 w 2466975"/>
              <a:gd name="connsiteY45" fmla="*/ 1376363 h 1409701"/>
              <a:gd name="connsiteX46" fmla="*/ 428096 w 2466975"/>
              <a:gd name="connsiteY46" fmla="*/ 1376363 h 1409701"/>
              <a:gd name="connsiteX47" fmla="*/ 416455 w 2466975"/>
              <a:gd name="connsiteY47" fmla="*/ 1398588 h 1409701"/>
              <a:gd name="connsiteX48" fmla="*/ 416455 w 2466975"/>
              <a:gd name="connsiteY48" fmla="*/ 1387476 h 1409701"/>
              <a:gd name="connsiteX49" fmla="*/ 428096 w 2466975"/>
              <a:gd name="connsiteY49" fmla="*/ 1376363 h 1409701"/>
              <a:gd name="connsiteX50" fmla="*/ 382588 w 2466975"/>
              <a:gd name="connsiteY50" fmla="*/ 1363663 h 1409701"/>
              <a:gd name="connsiteX51" fmla="*/ 393700 w 2466975"/>
              <a:gd name="connsiteY51" fmla="*/ 1375305 h 1409701"/>
              <a:gd name="connsiteX52" fmla="*/ 382588 w 2466975"/>
              <a:gd name="connsiteY52" fmla="*/ 1398588 h 1409701"/>
              <a:gd name="connsiteX53" fmla="*/ 382588 w 2466975"/>
              <a:gd name="connsiteY53" fmla="*/ 1386947 h 1409701"/>
              <a:gd name="connsiteX54" fmla="*/ 382588 w 2466975"/>
              <a:gd name="connsiteY54" fmla="*/ 1375305 h 1409701"/>
              <a:gd name="connsiteX55" fmla="*/ 382588 w 2466975"/>
              <a:gd name="connsiteY55" fmla="*/ 1363663 h 1409701"/>
              <a:gd name="connsiteX56" fmla="*/ 247650 w 2466975"/>
              <a:gd name="connsiteY56" fmla="*/ 1357313 h 1409701"/>
              <a:gd name="connsiteX57" fmla="*/ 251817 w 2466975"/>
              <a:gd name="connsiteY57" fmla="*/ 1358901 h 1409701"/>
              <a:gd name="connsiteX58" fmla="*/ 258762 w 2466975"/>
              <a:gd name="connsiteY58" fmla="*/ 1364722 h 1409701"/>
              <a:gd name="connsiteX59" fmla="*/ 247650 w 2466975"/>
              <a:gd name="connsiteY59" fmla="*/ 1376363 h 1409701"/>
              <a:gd name="connsiteX60" fmla="*/ 247650 w 2466975"/>
              <a:gd name="connsiteY60" fmla="*/ 1369087 h 1409701"/>
              <a:gd name="connsiteX61" fmla="*/ 833437 w 2466975"/>
              <a:gd name="connsiteY61" fmla="*/ 1353185 h 1409701"/>
              <a:gd name="connsiteX62" fmla="*/ 844550 w 2466975"/>
              <a:gd name="connsiteY62" fmla="*/ 1353185 h 1409701"/>
              <a:gd name="connsiteX63" fmla="*/ 844550 w 2466975"/>
              <a:gd name="connsiteY63" fmla="*/ 1364615 h 1409701"/>
              <a:gd name="connsiteX64" fmla="*/ 811212 w 2466975"/>
              <a:gd name="connsiteY64" fmla="*/ 1387475 h 1409701"/>
              <a:gd name="connsiteX65" fmla="*/ 822325 w 2466975"/>
              <a:gd name="connsiteY65" fmla="*/ 1376045 h 1409701"/>
              <a:gd name="connsiteX66" fmla="*/ 822325 w 2466975"/>
              <a:gd name="connsiteY66" fmla="*/ 1364615 h 1409701"/>
              <a:gd name="connsiteX67" fmla="*/ 833437 w 2466975"/>
              <a:gd name="connsiteY67" fmla="*/ 1353185 h 1409701"/>
              <a:gd name="connsiteX68" fmla="*/ 236537 w 2466975"/>
              <a:gd name="connsiteY68" fmla="*/ 1353080 h 1409701"/>
              <a:gd name="connsiteX69" fmla="*/ 247650 w 2466975"/>
              <a:gd name="connsiteY69" fmla="*/ 1353080 h 1409701"/>
              <a:gd name="connsiteX70" fmla="*/ 247650 w 2466975"/>
              <a:gd name="connsiteY70" fmla="*/ 1357313 h 1409701"/>
              <a:gd name="connsiteX71" fmla="*/ 236537 w 2466975"/>
              <a:gd name="connsiteY71" fmla="*/ 1341438 h 1409701"/>
              <a:gd name="connsiteX72" fmla="*/ 236537 w 2466975"/>
              <a:gd name="connsiteY72" fmla="*/ 1353080 h 1409701"/>
              <a:gd name="connsiteX73" fmla="*/ 236537 w 2466975"/>
              <a:gd name="connsiteY73" fmla="*/ 1341438 h 1409701"/>
              <a:gd name="connsiteX74" fmla="*/ 865038 w 2466975"/>
              <a:gd name="connsiteY74" fmla="*/ 1336933 h 1409701"/>
              <a:gd name="connsiteX75" fmla="*/ 866775 w 2466975"/>
              <a:gd name="connsiteY75" fmla="*/ 1341755 h 1409701"/>
              <a:gd name="connsiteX76" fmla="*/ 870942 w 2466975"/>
              <a:gd name="connsiteY76" fmla="*/ 1347470 h 1409701"/>
              <a:gd name="connsiteX77" fmla="*/ 867237 w 2466975"/>
              <a:gd name="connsiteY77" fmla="*/ 1352551 h 1409701"/>
              <a:gd name="connsiteX78" fmla="*/ 872445 w 2466975"/>
              <a:gd name="connsiteY78" fmla="*/ 1352551 h 1409701"/>
              <a:gd name="connsiteX79" fmla="*/ 878114 w 2466975"/>
              <a:gd name="connsiteY79" fmla="*/ 1352551 h 1409701"/>
              <a:gd name="connsiteX80" fmla="*/ 889454 w 2466975"/>
              <a:gd name="connsiteY80" fmla="*/ 1352551 h 1409701"/>
              <a:gd name="connsiteX81" fmla="*/ 912132 w 2466975"/>
              <a:gd name="connsiteY81" fmla="*/ 1341438 h 1409701"/>
              <a:gd name="connsiteX82" fmla="*/ 912132 w 2466975"/>
              <a:gd name="connsiteY82" fmla="*/ 1352551 h 1409701"/>
              <a:gd name="connsiteX83" fmla="*/ 878114 w 2466975"/>
              <a:gd name="connsiteY83" fmla="*/ 1363663 h 1409701"/>
              <a:gd name="connsiteX84" fmla="*/ 868192 w 2466975"/>
              <a:gd name="connsiteY84" fmla="*/ 1358107 h 1409701"/>
              <a:gd name="connsiteX85" fmla="*/ 866895 w 2466975"/>
              <a:gd name="connsiteY85" fmla="*/ 1353020 h 1409701"/>
              <a:gd name="connsiteX86" fmla="*/ 866775 w 2466975"/>
              <a:gd name="connsiteY86" fmla="*/ 1353185 h 1409701"/>
              <a:gd name="connsiteX87" fmla="*/ 855662 w 2466975"/>
              <a:gd name="connsiteY87" fmla="*/ 1353185 h 1409701"/>
              <a:gd name="connsiteX88" fmla="*/ 844550 w 2466975"/>
              <a:gd name="connsiteY88" fmla="*/ 1353185 h 1409701"/>
              <a:gd name="connsiteX89" fmla="*/ 855662 w 2466975"/>
              <a:gd name="connsiteY89" fmla="*/ 1341755 h 1409701"/>
              <a:gd name="connsiteX90" fmla="*/ 865038 w 2466975"/>
              <a:gd name="connsiteY90" fmla="*/ 1336933 h 1409701"/>
              <a:gd name="connsiteX91" fmla="*/ 280988 w 2466975"/>
              <a:gd name="connsiteY91" fmla="*/ 1330325 h 1409701"/>
              <a:gd name="connsiteX92" fmla="*/ 292100 w 2466975"/>
              <a:gd name="connsiteY92" fmla="*/ 1330325 h 1409701"/>
              <a:gd name="connsiteX93" fmla="*/ 280988 w 2466975"/>
              <a:gd name="connsiteY93" fmla="*/ 1341438 h 1409701"/>
              <a:gd name="connsiteX94" fmla="*/ 280988 w 2466975"/>
              <a:gd name="connsiteY94" fmla="*/ 1330325 h 1409701"/>
              <a:gd name="connsiteX95" fmla="*/ 912132 w 2466975"/>
              <a:gd name="connsiteY95" fmla="*/ 1308100 h 1409701"/>
              <a:gd name="connsiteX96" fmla="*/ 923471 w 2466975"/>
              <a:gd name="connsiteY96" fmla="*/ 1308100 h 1409701"/>
              <a:gd name="connsiteX97" fmla="*/ 923471 w 2466975"/>
              <a:gd name="connsiteY97" fmla="*/ 1319213 h 1409701"/>
              <a:gd name="connsiteX98" fmla="*/ 934811 w 2466975"/>
              <a:gd name="connsiteY98" fmla="*/ 1308100 h 1409701"/>
              <a:gd name="connsiteX99" fmla="*/ 946150 w 2466975"/>
              <a:gd name="connsiteY99" fmla="*/ 1319213 h 1409701"/>
              <a:gd name="connsiteX100" fmla="*/ 934811 w 2466975"/>
              <a:gd name="connsiteY100" fmla="*/ 1319213 h 1409701"/>
              <a:gd name="connsiteX101" fmla="*/ 923471 w 2466975"/>
              <a:gd name="connsiteY101" fmla="*/ 1330325 h 1409701"/>
              <a:gd name="connsiteX102" fmla="*/ 935040 w 2466975"/>
              <a:gd name="connsiteY102" fmla="*/ 1330325 h 1409701"/>
              <a:gd name="connsiteX103" fmla="*/ 944761 w 2466975"/>
              <a:gd name="connsiteY103" fmla="*/ 1324770 h 1409701"/>
              <a:gd name="connsiteX104" fmla="*/ 946150 w 2466975"/>
              <a:gd name="connsiteY104" fmla="*/ 1319213 h 1409701"/>
              <a:gd name="connsiteX105" fmla="*/ 946150 w 2466975"/>
              <a:gd name="connsiteY105" fmla="*/ 1328937 h 1409701"/>
              <a:gd name="connsiteX106" fmla="*/ 946150 w 2466975"/>
              <a:gd name="connsiteY106" fmla="*/ 1330325 h 1409701"/>
              <a:gd name="connsiteX107" fmla="*/ 946150 w 2466975"/>
              <a:gd name="connsiteY107" fmla="*/ 1330326 h 1409701"/>
              <a:gd name="connsiteX108" fmla="*/ 946149 w 2466975"/>
              <a:gd name="connsiteY108" fmla="*/ 1330326 h 1409701"/>
              <a:gd name="connsiteX109" fmla="*/ 939063 w 2466975"/>
              <a:gd name="connsiteY109" fmla="*/ 1340049 h 1409701"/>
              <a:gd name="connsiteX110" fmla="*/ 923471 w 2466975"/>
              <a:gd name="connsiteY110" fmla="*/ 1341438 h 1409701"/>
              <a:gd name="connsiteX111" fmla="*/ 912132 w 2466975"/>
              <a:gd name="connsiteY111" fmla="*/ 1341438 h 1409701"/>
              <a:gd name="connsiteX112" fmla="*/ 900793 w 2466975"/>
              <a:gd name="connsiteY112" fmla="*/ 1341438 h 1409701"/>
              <a:gd name="connsiteX113" fmla="*/ 912132 w 2466975"/>
              <a:gd name="connsiteY113" fmla="*/ 1330325 h 1409701"/>
              <a:gd name="connsiteX114" fmla="*/ 900793 w 2466975"/>
              <a:gd name="connsiteY114" fmla="*/ 1319213 h 1409701"/>
              <a:gd name="connsiteX115" fmla="*/ 912132 w 2466975"/>
              <a:gd name="connsiteY115" fmla="*/ 1308100 h 1409701"/>
              <a:gd name="connsiteX116" fmla="*/ 957262 w 2466975"/>
              <a:gd name="connsiteY116" fmla="*/ 1296988 h 1409701"/>
              <a:gd name="connsiteX117" fmla="*/ 968375 w 2466975"/>
              <a:gd name="connsiteY117" fmla="*/ 1308101 h 1409701"/>
              <a:gd name="connsiteX118" fmla="*/ 957262 w 2466975"/>
              <a:gd name="connsiteY118" fmla="*/ 1308101 h 1409701"/>
              <a:gd name="connsiteX119" fmla="*/ 957262 w 2466975"/>
              <a:gd name="connsiteY119" fmla="*/ 1296988 h 1409701"/>
              <a:gd name="connsiteX120" fmla="*/ 179917 w 2466975"/>
              <a:gd name="connsiteY120" fmla="*/ 1296988 h 1409701"/>
              <a:gd name="connsiteX121" fmla="*/ 191558 w 2466975"/>
              <a:gd name="connsiteY121" fmla="*/ 1296988 h 1409701"/>
              <a:gd name="connsiteX122" fmla="*/ 179917 w 2466975"/>
              <a:gd name="connsiteY122" fmla="*/ 1308101 h 1409701"/>
              <a:gd name="connsiteX123" fmla="*/ 179917 w 2466975"/>
              <a:gd name="connsiteY123" fmla="*/ 1296988 h 1409701"/>
              <a:gd name="connsiteX124" fmla="*/ 974799 w 2466975"/>
              <a:gd name="connsiteY124" fmla="*/ 1292473 h 1409701"/>
              <a:gd name="connsiteX125" fmla="*/ 979487 w 2466975"/>
              <a:gd name="connsiteY125" fmla="*/ 1308100 h 1409701"/>
              <a:gd name="connsiteX126" fmla="*/ 968375 w 2466975"/>
              <a:gd name="connsiteY126" fmla="*/ 1296988 h 1409701"/>
              <a:gd name="connsiteX127" fmla="*/ 974799 w 2466975"/>
              <a:gd name="connsiteY127" fmla="*/ 1292473 h 1409701"/>
              <a:gd name="connsiteX128" fmla="*/ 1092200 w 2466975"/>
              <a:gd name="connsiteY128" fmla="*/ 1285875 h 1409701"/>
              <a:gd name="connsiteX129" fmla="*/ 1103312 w 2466975"/>
              <a:gd name="connsiteY129" fmla="*/ 1285875 h 1409701"/>
              <a:gd name="connsiteX130" fmla="*/ 1103312 w 2466975"/>
              <a:gd name="connsiteY130" fmla="*/ 1296988 h 1409701"/>
              <a:gd name="connsiteX131" fmla="*/ 1092200 w 2466975"/>
              <a:gd name="connsiteY131" fmla="*/ 1285875 h 1409701"/>
              <a:gd name="connsiteX132" fmla="*/ 1149350 w 2466975"/>
              <a:gd name="connsiteY132" fmla="*/ 1239838 h 1409701"/>
              <a:gd name="connsiteX133" fmla="*/ 1149350 w 2466975"/>
              <a:gd name="connsiteY133" fmla="*/ 1239838 h 1409701"/>
              <a:gd name="connsiteX134" fmla="*/ 1047750 w 2466975"/>
              <a:gd name="connsiteY134" fmla="*/ 1239838 h 1409701"/>
              <a:gd name="connsiteX135" fmla="*/ 1058862 w 2466975"/>
              <a:gd name="connsiteY135" fmla="*/ 1239838 h 1409701"/>
              <a:gd name="connsiteX136" fmla="*/ 1069975 w 2466975"/>
              <a:gd name="connsiteY136" fmla="*/ 1239838 h 1409701"/>
              <a:gd name="connsiteX137" fmla="*/ 1069975 w 2466975"/>
              <a:gd name="connsiteY137" fmla="*/ 1251348 h 1409701"/>
              <a:gd name="connsiteX138" fmla="*/ 1071364 w 2466975"/>
              <a:gd name="connsiteY138" fmla="*/ 1257102 h 1409701"/>
              <a:gd name="connsiteX139" fmla="*/ 1080585 w 2466975"/>
              <a:gd name="connsiteY139" fmla="*/ 1262560 h 1409701"/>
              <a:gd name="connsiteX140" fmla="*/ 1076826 w 2466975"/>
              <a:gd name="connsiteY140" fmla="*/ 1253779 h 1409701"/>
              <a:gd name="connsiteX141" fmla="*/ 1081052 w 2466975"/>
              <a:gd name="connsiteY141" fmla="*/ 1252368 h 1409701"/>
              <a:gd name="connsiteX142" fmla="*/ 1081052 w 2466975"/>
              <a:gd name="connsiteY142" fmla="*/ 1241085 h 1409701"/>
              <a:gd name="connsiteX143" fmla="*/ 1092319 w 2466975"/>
              <a:gd name="connsiteY143" fmla="*/ 1252368 h 1409701"/>
              <a:gd name="connsiteX144" fmla="*/ 1086686 w 2466975"/>
              <a:gd name="connsiteY144" fmla="*/ 1258009 h 1409701"/>
              <a:gd name="connsiteX145" fmla="*/ 1081405 w 2466975"/>
              <a:gd name="connsiteY145" fmla="*/ 1263296 h 1409701"/>
              <a:gd name="connsiteX146" fmla="*/ 1085255 w 2466975"/>
              <a:gd name="connsiteY146" fmla="*/ 1268612 h 1409701"/>
              <a:gd name="connsiteX147" fmla="*/ 1081087 w 2466975"/>
              <a:gd name="connsiteY147" fmla="*/ 1274367 h 1409701"/>
              <a:gd name="connsiteX148" fmla="*/ 1069975 w 2466975"/>
              <a:gd name="connsiteY148" fmla="*/ 1262857 h 1409701"/>
              <a:gd name="connsiteX149" fmla="*/ 1047750 w 2466975"/>
              <a:gd name="connsiteY149" fmla="*/ 1274367 h 1409701"/>
              <a:gd name="connsiteX150" fmla="*/ 1036637 w 2466975"/>
              <a:gd name="connsiteY150" fmla="*/ 1274367 h 1409701"/>
              <a:gd name="connsiteX151" fmla="*/ 1025525 w 2466975"/>
              <a:gd name="connsiteY151" fmla="*/ 1285876 h 1409701"/>
              <a:gd name="connsiteX152" fmla="*/ 1014412 w 2466975"/>
              <a:gd name="connsiteY152" fmla="*/ 1285876 h 1409701"/>
              <a:gd name="connsiteX153" fmla="*/ 1003300 w 2466975"/>
              <a:gd name="connsiteY153" fmla="*/ 1274367 h 1409701"/>
              <a:gd name="connsiteX154" fmla="*/ 1014412 w 2466975"/>
              <a:gd name="connsiteY154" fmla="*/ 1262857 h 1409701"/>
              <a:gd name="connsiteX155" fmla="*/ 1025525 w 2466975"/>
              <a:gd name="connsiteY155" fmla="*/ 1251348 h 1409701"/>
              <a:gd name="connsiteX156" fmla="*/ 1036637 w 2466975"/>
              <a:gd name="connsiteY156" fmla="*/ 1251348 h 1409701"/>
              <a:gd name="connsiteX157" fmla="*/ 1047750 w 2466975"/>
              <a:gd name="connsiteY157" fmla="*/ 1239838 h 1409701"/>
              <a:gd name="connsiteX158" fmla="*/ 1082812 w 2466975"/>
              <a:gd name="connsiteY158" fmla="*/ 1236502 h 1409701"/>
              <a:gd name="connsiteX159" fmla="*/ 1083491 w 2466975"/>
              <a:gd name="connsiteY159" fmla="*/ 1236810 h 1409701"/>
              <a:gd name="connsiteX160" fmla="*/ 1081052 w 2466975"/>
              <a:gd name="connsiteY160" fmla="*/ 1241085 h 1409701"/>
              <a:gd name="connsiteX161" fmla="*/ 1082812 w 2466975"/>
              <a:gd name="connsiteY161" fmla="*/ 1236502 h 1409701"/>
              <a:gd name="connsiteX162" fmla="*/ 1092319 w 2466975"/>
              <a:gd name="connsiteY162" fmla="*/ 1229802 h 1409701"/>
              <a:gd name="connsiteX163" fmla="*/ 1103587 w 2466975"/>
              <a:gd name="connsiteY163" fmla="*/ 1229802 h 1409701"/>
              <a:gd name="connsiteX164" fmla="*/ 1114855 w 2466975"/>
              <a:gd name="connsiteY164" fmla="*/ 1252368 h 1409701"/>
              <a:gd name="connsiteX165" fmla="*/ 1092319 w 2466975"/>
              <a:gd name="connsiteY165" fmla="*/ 1252368 h 1409701"/>
              <a:gd name="connsiteX166" fmla="*/ 1086686 w 2466975"/>
              <a:gd name="connsiteY166" fmla="*/ 1238264 h 1409701"/>
              <a:gd name="connsiteX167" fmla="*/ 1083491 w 2466975"/>
              <a:gd name="connsiteY167" fmla="*/ 1236810 h 1409701"/>
              <a:gd name="connsiteX168" fmla="*/ 1086686 w 2466975"/>
              <a:gd name="connsiteY168" fmla="*/ 1231213 h 1409701"/>
              <a:gd name="connsiteX169" fmla="*/ 1092319 w 2466975"/>
              <a:gd name="connsiteY169" fmla="*/ 1229802 h 1409701"/>
              <a:gd name="connsiteX170" fmla="*/ 1228725 w 2466975"/>
              <a:gd name="connsiteY170" fmla="*/ 1228725 h 1409701"/>
              <a:gd name="connsiteX171" fmla="*/ 1216025 w 2466975"/>
              <a:gd name="connsiteY171" fmla="*/ 1240367 h 1409701"/>
              <a:gd name="connsiteX172" fmla="*/ 1228725 w 2466975"/>
              <a:gd name="connsiteY172" fmla="*/ 1228725 h 1409701"/>
              <a:gd name="connsiteX173" fmla="*/ 33338 w 2466975"/>
              <a:gd name="connsiteY173" fmla="*/ 1195388 h 1409701"/>
              <a:gd name="connsiteX174" fmla="*/ 33338 w 2466975"/>
              <a:gd name="connsiteY174" fmla="*/ 1206501 h 1409701"/>
              <a:gd name="connsiteX175" fmla="*/ 22225 w 2466975"/>
              <a:gd name="connsiteY175" fmla="*/ 1206501 h 1409701"/>
              <a:gd name="connsiteX176" fmla="*/ 33338 w 2466975"/>
              <a:gd name="connsiteY176" fmla="*/ 1195388 h 1409701"/>
              <a:gd name="connsiteX177" fmla="*/ 0 w 2466975"/>
              <a:gd name="connsiteY177" fmla="*/ 1149350 h 1409701"/>
              <a:gd name="connsiteX178" fmla="*/ 22225 w 2466975"/>
              <a:gd name="connsiteY178" fmla="*/ 1149350 h 1409701"/>
              <a:gd name="connsiteX179" fmla="*/ 22225 w 2466975"/>
              <a:gd name="connsiteY179" fmla="*/ 1161257 h 1409701"/>
              <a:gd name="connsiteX180" fmla="*/ 33337 w 2466975"/>
              <a:gd name="connsiteY180" fmla="*/ 1173163 h 1409701"/>
              <a:gd name="connsiteX181" fmla="*/ 11113 w 2466975"/>
              <a:gd name="connsiteY181" fmla="*/ 1173163 h 1409701"/>
              <a:gd name="connsiteX182" fmla="*/ 0 w 2466975"/>
              <a:gd name="connsiteY182" fmla="*/ 1149350 h 1409701"/>
              <a:gd name="connsiteX183" fmla="*/ 1465263 w 2466975"/>
              <a:gd name="connsiteY183" fmla="*/ 1116013 h 1409701"/>
              <a:gd name="connsiteX184" fmla="*/ 1452563 w 2466975"/>
              <a:gd name="connsiteY184" fmla="*/ 1127126 h 1409701"/>
              <a:gd name="connsiteX185" fmla="*/ 1465263 w 2466975"/>
              <a:gd name="connsiteY185" fmla="*/ 1116013 h 1409701"/>
              <a:gd name="connsiteX186" fmla="*/ 1452562 w 2466975"/>
              <a:gd name="connsiteY186" fmla="*/ 1116013 h 1409701"/>
              <a:gd name="connsiteX187" fmla="*/ 1441450 w 2466975"/>
              <a:gd name="connsiteY187" fmla="*/ 1127126 h 1409701"/>
              <a:gd name="connsiteX188" fmla="*/ 1452562 w 2466975"/>
              <a:gd name="connsiteY188" fmla="*/ 1116013 h 1409701"/>
              <a:gd name="connsiteX189" fmla="*/ 822325 w 2466975"/>
              <a:gd name="connsiteY189" fmla="*/ 1093788 h 1409701"/>
              <a:gd name="connsiteX190" fmla="*/ 822325 w 2466975"/>
              <a:gd name="connsiteY190" fmla="*/ 1104901 h 1409701"/>
              <a:gd name="connsiteX191" fmla="*/ 822325 w 2466975"/>
              <a:gd name="connsiteY191" fmla="*/ 1093788 h 1409701"/>
              <a:gd name="connsiteX192" fmla="*/ 1498600 w 2466975"/>
              <a:gd name="connsiteY192" fmla="*/ 1071563 h 1409701"/>
              <a:gd name="connsiteX193" fmla="*/ 1509713 w 2466975"/>
              <a:gd name="connsiteY193" fmla="*/ 1071563 h 1409701"/>
              <a:gd name="connsiteX194" fmla="*/ 1498600 w 2466975"/>
              <a:gd name="connsiteY194" fmla="*/ 1082676 h 1409701"/>
              <a:gd name="connsiteX195" fmla="*/ 1498600 w 2466975"/>
              <a:gd name="connsiteY195" fmla="*/ 1071563 h 1409701"/>
              <a:gd name="connsiteX196" fmla="*/ 800100 w 2466975"/>
              <a:gd name="connsiteY196" fmla="*/ 1049338 h 1409701"/>
              <a:gd name="connsiteX197" fmla="*/ 811212 w 2466975"/>
              <a:gd name="connsiteY197" fmla="*/ 1049338 h 1409701"/>
              <a:gd name="connsiteX198" fmla="*/ 800100 w 2466975"/>
              <a:gd name="connsiteY198" fmla="*/ 1060451 h 1409701"/>
              <a:gd name="connsiteX199" fmla="*/ 800100 w 2466975"/>
              <a:gd name="connsiteY199" fmla="*/ 1049338 h 1409701"/>
              <a:gd name="connsiteX200" fmla="*/ 2377678 w 2466975"/>
              <a:gd name="connsiteY200" fmla="*/ 1025526 h 1409701"/>
              <a:gd name="connsiteX201" fmla="*/ 2377678 w 2466975"/>
              <a:gd name="connsiteY201" fmla="*/ 1025526 h 1409701"/>
              <a:gd name="connsiteX202" fmla="*/ 1488279 w 2466975"/>
              <a:gd name="connsiteY202" fmla="*/ 1021116 h 1409701"/>
              <a:gd name="connsiteX203" fmla="*/ 1486694 w 2466975"/>
              <a:gd name="connsiteY203" fmla="*/ 1025878 h 1409701"/>
              <a:gd name="connsiteX204" fmla="*/ 1488279 w 2466975"/>
              <a:gd name="connsiteY204" fmla="*/ 1021116 h 1409701"/>
              <a:gd name="connsiteX205" fmla="*/ 1486694 w 2466975"/>
              <a:gd name="connsiteY205" fmla="*/ 1003300 h 1409701"/>
              <a:gd name="connsiteX206" fmla="*/ 1497965 w 2466975"/>
              <a:gd name="connsiteY206" fmla="*/ 1014589 h 1409701"/>
              <a:gd name="connsiteX207" fmla="*/ 1509236 w 2466975"/>
              <a:gd name="connsiteY207" fmla="*/ 1025878 h 1409701"/>
              <a:gd name="connsiteX208" fmla="*/ 1520507 w 2466975"/>
              <a:gd name="connsiteY208" fmla="*/ 1014589 h 1409701"/>
              <a:gd name="connsiteX209" fmla="*/ 1531779 w 2466975"/>
              <a:gd name="connsiteY209" fmla="*/ 1014589 h 1409701"/>
              <a:gd name="connsiteX210" fmla="*/ 1520507 w 2466975"/>
              <a:gd name="connsiteY210" fmla="*/ 1025878 h 1409701"/>
              <a:gd name="connsiteX211" fmla="*/ 1531779 w 2466975"/>
              <a:gd name="connsiteY211" fmla="*/ 1037167 h 1409701"/>
              <a:gd name="connsiteX212" fmla="*/ 1520507 w 2466975"/>
              <a:gd name="connsiteY212" fmla="*/ 1048456 h 1409701"/>
              <a:gd name="connsiteX213" fmla="*/ 1509236 w 2466975"/>
              <a:gd name="connsiteY213" fmla="*/ 1048456 h 1409701"/>
              <a:gd name="connsiteX214" fmla="*/ 1520507 w 2466975"/>
              <a:gd name="connsiteY214" fmla="*/ 1048456 h 1409701"/>
              <a:gd name="connsiteX215" fmla="*/ 1520507 w 2466975"/>
              <a:gd name="connsiteY215" fmla="*/ 1059745 h 1409701"/>
              <a:gd name="connsiteX216" fmla="*/ 1509236 w 2466975"/>
              <a:gd name="connsiteY216" fmla="*/ 1059745 h 1409701"/>
              <a:gd name="connsiteX217" fmla="*/ 1497965 w 2466975"/>
              <a:gd name="connsiteY217" fmla="*/ 1059745 h 1409701"/>
              <a:gd name="connsiteX218" fmla="*/ 1509236 w 2466975"/>
              <a:gd name="connsiteY218" fmla="*/ 1071034 h 1409701"/>
              <a:gd name="connsiteX219" fmla="*/ 1486694 w 2466975"/>
              <a:gd name="connsiteY219" fmla="*/ 1071034 h 1409701"/>
              <a:gd name="connsiteX220" fmla="*/ 1486694 w 2466975"/>
              <a:gd name="connsiteY220" fmla="*/ 1082322 h 1409701"/>
              <a:gd name="connsiteX221" fmla="*/ 1475423 w 2466975"/>
              <a:gd name="connsiteY221" fmla="*/ 1104900 h 1409701"/>
              <a:gd name="connsiteX222" fmla="*/ 1464151 w 2466975"/>
              <a:gd name="connsiteY222" fmla="*/ 1104900 h 1409701"/>
              <a:gd name="connsiteX223" fmla="*/ 1475423 w 2466975"/>
              <a:gd name="connsiteY223" fmla="*/ 1082322 h 1409701"/>
              <a:gd name="connsiteX224" fmla="*/ 1464151 w 2466975"/>
              <a:gd name="connsiteY224" fmla="*/ 1082322 h 1409701"/>
              <a:gd name="connsiteX225" fmla="*/ 1469787 w 2466975"/>
              <a:gd name="connsiteY225" fmla="*/ 1085145 h 1409701"/>
              <a:gd name="connsiteX226" fmla="*/ 1472918 w 2466975"/>
              <a:gd name="connsiteY226" fmla="*/ 1077305 h 1409701"/>
              <a:gd name="connsiteX227" fmla="*/ 1474014 w 2466975"/>
              <a:gd name="connsiteY227" fmla="*/ 1076678 h 1409701"/>
              <a:gd name="connsiteX228" fmla="*/ 1475423 w 2466975"/>
              <a:gd name="connsiteY228" fmla="*/ 1071034 h 1409701"/>
              <a:gd name="connsiteX229" fmla="*/ 1472918 w 2466975"/>
              <a:gd name="connsiteY229" fmla="*/ 1077305 h 1409701"/>
              <a:gd name="connsiteX230" fmla="*/ 1464151 w 2466975"/>
              <a:gd name="connsiteY230" fmla="*/ 1082322 h 1409701"/>
              <a:gd name="connsiteX231" fmla="*/ 1464151 w 2466975"/>
              <a:gd name="connsiteY231" fmla="*/ 1071034 h 1409701"/>
              <a:gd name="connsiteX232" fmla="*/ 1452880 w 2466975"/>
              <a:gd name="connsiteY232" fmla="*/ 1082322 h 1409701"/>
              <a:gd name="connsiteX233" fmla="*/ 1464151 w 2466975"/>
              <a:gd name="connsiteY233" fmla="*/ 1082322 h 1409701"/>
              <a:gd name="connsiteX234" fmla="*/ 1452880 w 2466975"/>
              <a:gd name="connsiteY234" fmla="*/ 1093611 h 1409701"/>
              <a:gd name="connsiteX235" fmla="*/ 1441609 w 2466975"/>
              <a:gd name="connsiteY235" fmla="*/ 1082322 h 1409701"/>
              <a:gd name="connsiteX236" fmla="*/ 1441609 w 2466975"/>
              <a:gd name="connsiteY236" fmla="*/ 1071034 h 1409701"/>
              <a:gd name="connsiteX237" fmla="*/ 1430338 w 2466975"/>
              <a:gd name="connsiteY237" fmla="*/ 1059745 h 1409701"/>
              <a:gd name="connsiteX238" fmla="*/ 1441609 w 2466975"/>
              <a:gd name="connsiteY238" fmla="*/ 1048456 h 1409701"/>
              <a:gd name="connsiteX239" fmla="*/ 1452880 w 2466975"/>
              <a:gd name="connsiteY239" fmla="*/ 1037167 h 1409701"/>
              <a:gd name="connsiteX240" fmla="*/ 1464151 w 2466975"/>
              <a:gd name="connsiteY240" fmla="*/ 1037167 h 1409701"/>
              <a:gd name="connsiteX241" fmla="*/ 1464151 w 2466975"/>
              <a:gd name="connsiteY241" fmla="*/ 1048456 h 1409701"/>
              <a:gd name="connsiteX242" fmla="*/ 1475423 w 2466975"/>
              <a:gd name="connsiteY242" fmla="*/ 1059745 h 1409701"/>
              <a:gd name="connsiteX243" fmla="*/ 1475423 w 2466975"/>
              <a:gd name="connsiteY243" fmla="*/ 1052689 h 1409701"/>
              <a:gd name="connsiteX244" fmla="*/ 1475423 w 2466975"/>
              <a:gd name="connsiteY244" fmla="*/ 1048456 h 1409701"/>
              <a:gd name="connsiteX245" fmla="*/ 1475423 w 2466975"/>
              <a:gd name="connsiteY245" fmla="*/ 1042811 h 1409701"/>
              <a:gd name="connsiteX246" fmla="*/ 1475423 w 2466975"/>
              <a:gd name="connsiteY246" fmla="*/ 1037167 h 1409701"/>
              <a:gd name="connsiteX247" fmla="*/ 1464151 w 2466975"/>
              <a:gd name="connsiteY247" fmla="*/ 1025878 h 1409701"/>
              <a:gd name="connsiteX248" fmla="*/ 1464151 w 2466975"/>
              <a:gd name="connsiteY248" fmla="*/ 1014589 h 1409701"/>
              <a:gd name="connsiteX249" fmla="*/ 1486694 w 2466975"/>
              <a:gd name="connsiteY249" fmla="*/ 1037167 h 1409701"/>
              <a:gd name="connsiteX250" fmla="*/ 1486694 w 2466975"/>
              <a:gd name="connsiteY250" fmla="*/ 1025878 h 1409701"/>
              <a:gd name="connsiteX251" fmla="*/ 1497965 w 2466975"/>
              <a:gd name="connsiteY251" fmla="*/ 1025878 h 1409701"/>
              <a:gd name="connsiteX252" fmla="*/ 1497869 w 2466975"/>
              <a:gd name="connsiteY252" fmla="*/ 1025109 h 1409701"/>
              <a:gd name="connsiteX253" fmla="*/ 1488876 w 2466975"/>
              <a:gd name="connsiteY253" fmla="*/ 1019970 h 1409701"/>
              <a:gd name="connsiteX254" fmla="*/ 1487487 w 2466975"/>
              <a:gd name="connsiteY254" fmla="*/ 1014413 h 1409701"/>
              <a:gd name="connsiteX255" fmla="*/ 1493044 w 2466975"/>
              <a:gd name="connsiteY255" fmla="*/ 1015802 h 1409701"/>
              <a:gd name="connsiteX256" fmla="*/ 1497732 w 2466975"/>
              <a:gd name="connsiteY256" fmla="*/ 1024007 h 1409701"/>
              <a:gd name="connsiteX257" fmla="*/ 1496556 w 2466975"/>
              <a:gd name="connsiteY257" fmla="*/ 1014589 h 1409701"/>
              <a:gd name="connsiteX258" fmla="*/ 1486694 w 2466975"/>
              <a:gd name="connsiteY258" fmla="*/ 1003300 h 1409701"/>
              <a:gd name="connsiteX259" fmla="*/ 2349804 w 2466975"/>
              <a:gd name="connsiteY259" fmla="*/ 998613 h 1409701"/>
              <a:gd name="connsiteX260" fmla="*/ 2354659 w 2466975"/>
              <a:gd name="connsiteY260" fmla="*/ 1003301 h 1409701"/>
              <a:gd name="connsiteX261" fmla="*/ 2366168 w 2466975"/>
              <a:gd name="connsiteY261" fmla="*/ 1014413 h 1409701"/>
              <a:gd name="connsiteX262" fmla="*/ 2371923 w 2466975"/>
              <a:gd name="connsiteY262" fmla="*/ 1024137 h 1409701"/>
              <a:gd name="connsiteX263" fmla="*/ 2376488 w 2466975"/>
              <a:gd name="connsiteY263" fmla="*/ 1025239 h 1409701"/>
              <a:gd name="connsiteX264" fmla="*/ 2376488 w 2466975"/>
              <a:gd name="connsiteY264" fmla="*/ 1015802 h 1409701"/>
              <a:gd name="connsiteX265" fmla="*/ 2376488 w 2466975"/>
              <a:gd name="connsiteY265" fmla="*/ 1014413 h 1409701"/>
              <a:gd name="connsiteX266" fmla="*/ 2381250 w 2466975"/>
              <a:gd name="connsiteY266" fmla="*/ 1019970 h 1409701"/>
              <a:gd name="connsiteX267" fmla="*/ 2376692 w 2466975"/>
              <a:gd name="connsiteY267" fmla="*/ 1025288 h 1409701"/>
              <a:gd name="connsiteX268" fmla="*/ 2377678 w 2466975"/>
              <a:gd name="connsiteY268" fmla="*/ 1025526 h 1409701"/>
              <a:gd name="connsiteX269" fmla="*/ 2376488 w 2466975"/>
              <a:gd name="connsiteY269" fmla="*/ 1025526 h 1409701"/>
              <a:gd name="connsiteX270" fmla="*/ 2376488 w 2466975"/>
              <a:gd name="connsiteY270" fmla="*/ 1025526 h 1409701"/>
              <a:gd name="connsiteX271" fmla="*/ 2376488 w 2466975"/>
              <a:gd name="connsiteY271" fmla="*/ 1025526 h 1409701"/>
              <a:gd name="connsiteX272" fmla="*/ 2366168 w 2466975"/>
              <a:gd name="connsiteY272" fmla="*/ 1025526 h 1409701"/>
              <a:gd name="connsiteX273" fmla="*/ 2354659 w 2466975"/>
              <a:gd name="connsiteY273" fmla="*/ 1014413 h 1409701"/>
              <a:gd name="connsiteX274" fmla="*/ 2343150 w 2466975"/>
              <a:gd name="connsiteY274" fmla="*/ 1003301 h 1409701"/>
              <a:gd name="connsiteX275" fmla="*/ 2349804 w 2466975"/>
              <a:gd name="connsiteY275" fmla="*/ 998613 h 1409701"/>
              <a:gd name="connsiteX276" fmla="*/ 2343150 w 2466975"/>
              <a:gd name="connsiteY276" fmla="*/ 992188 h 1409701"/>
              <a:gd name="connsiteX277" fmla="*/ 2343150 w 2466975"/>
              <a:gd name="connsiteY277" fmla="*/ 997745 h 1409701"/>
              <a:gd name="connsiteX278" fmla="*/ 2343150 w 2466975"/>
              <a:gd name="connsiteY278" fmla="*/ 1003301 h 1409701"/>
              <a:gd name="connsiteX279" fmla="*/ 2343150 w 2466975"/>
              <a:gd name="connsiteY279" fmla="*/ 1003301 h 1409701"/>
              <a:gd name="connsiteX280" fmla="*/ 2332038 w 2466975"/>
              <a:gd name="connsiteY280" fmla="*/ 1003301 h 1409701"/>
              <a:gd name="connsiteX281" fmla="*/ 2343150 w 2466975"/>
              <a:gd name="connsiteY281" fmla="*/ 992188 h 1409701"/>
              <a:gd name="connsiteX282" fmla="*/ 2332037 w 2466975"/>
              <a:gd name="connsiteY282" fmla="*/ 992188 h 1409701"/>
              <a:gd name="connsiteX283" fmla="*/ 2332037 w 2466975"/>
              <a:gd name="connsiteY283" fmla="*/ 1003301 h 1409701"/>
              <a:gd name="connsiteX284" fmla="*/ 2332037 w 2466975"/>
              <a:gd name="connsiteY284" fmla="*/ 992188 h 1409701"/>
              <a:gd name="connsiteX285" fmla="*/ 1487488 w 2466975"/>
              <a:gd name="connsiteY285" fmla="*/ 992188 h 1409701"/>
              <a:gd name="connsiteX286" fmla="*/ 1496378 w 2466975"/>
              <a:gd name="connsiteY286" fmla="*/ 1003301 h 1409701"/>
              <a:gd name="connsiteX287" fmla="*/ 1487488 w 2466975"/>
              <a:gd name="connsiteY287" fmla="*/ 1003301 h 1409701"/>
              <a:gd name="connsiteX288" fmla="*/ 1487488 w 2466975"/>
              <a:gd name="connsiteY288" fmla="*/ 992188 h 1409701"/>
              <a:gd name="connsiteX289" fmla="*/ 2343785 w 2466975"/>
              <a:gd name="connsiteY289" fmla="*/ 991791 h 1409701"/>
              <a:gd name="connsiteX290" fmla="*/ 2355056 w 2466975"/>
              <a:gd name="connsiteY290" fmla="*/ 991791 h 1409701"/>
              <a:gd name="connsiteX291" fmla="*/ 2343785 w 2466975"/>
              <a:gd name="connsiteY291" fmla="*/ 991791 h 1409701"/>
              <a:gd name="connsiteX292" fmla="*/ 2444440 w 2466975"/>
              <a:gd name="connsiteY292" fmla="*/ 981585 h 1409701"/>
              <a:gd name="connsiteX293" fmla="*/ 2453204 w 2466975"/>
              <a:gd name="connsiteY293" fmla="*/ 986600 h 1409701"/>
              <a:gd name="connsiteX294" fmla="*/ 2455708 w 2466975"/>
              <a:gd name="connsiteY294" fmla="*/ 992868 h 1409701"/>
              <a:gd name="connsiteX295" fmla="*/ 2444440 w 2466975"/>
              <a:gd name="connsiteY295" fmla="*/ 981585 h 1409701"/>
              <a:gd name="connsiteX296" fmla="*/ 2433637 w 2466975"/>
              <a:gd name="connsiteY296" fmla="*/ 981075 h 1409701"/>
              <a:gd name="connsiteX297" fmla="*/ 2433637 w 2466975"/>
              <a:gd name="connsiteY297" fmla="*/ 992188 h 1409701"/>
              <a:gd name="connsiteX298" fmla="*/ 2422525 w 2466975"/>
              <a:gd name="connsiteY298" fmla="*/ 992188 h 1409701"/>
              <a:gd name="connsiteX299" fmla="*/ 2433637 w 2466975"/>
              <a:gd name="connsiteY299" fmla="*/ 981075 h 1409701"/>
              <a:gd name="connsiteX300" fmla="*/ 1542876 w 2466975"/>
              <a:gd name="connsiteY300" fmla="*/ 976561 h 1409701"/>
              <a:gd name="connsiteX301" fmla="*/ 1543050 w 2466975"/>
              <a:gd name="connsiteY301" fmla="*/ 981076 h 1409701"/>
              <a:gd name="connsiteX302" fmla="*/ 1538287 w 2466975"/>
              <a:gd name="connsiteY302" fmla="*/ 983117 h 1409701"/>
              <a:gd name="connsiteX303" fmla="*/ 1541661 w 2466975"/>
              <a:gd name="connsiteY303" fmla="*/ 978297 h 1409701"/>
              <a:gd name="connsiteX304" fmla="*/ 1542876 w 2466975"/>
              <a:gd name="connsiteY304" fmla="*/ 976561 h 1409701"/>
              <a:gd name="connsiteX305" fmla="*/ 2411413 w 2466975"/>
              <a:gd name="connsiteY305" fmla="*/ 969963 h 1409701"/>
              <a:gd name="connsiteX306" fmla="*/ 2422525 w 2466975"/>
              <a:gd name="connsiteY306" fmla="*/ 981076 h 1409701"/>
              <a:gd name="connsiteX307" fmla="*/ 2411413 w 2466975"/>
              <a:gd name="connsiteY307" fmla="*/ 981076 h 1409701"/>
              <a:gd name="connsiteX308" fmla="*/ 2411413 w 2466975"/>
              <a:gd name="connsiteY308" fmla="*/ 981075 h 1409701"/>
              <a:gd name="connsiteX309" fmla="*/ 2411413 w 2466975"/>
              <a:gd name="connsiteY309" fmla="*/ 975519 h 1409701"/>
              <a:gd name="connsiteX310" fmla="*/ 2411413 w 2466975"/>
              <a:gd name="connsiteY310" fmla="*/ 969963 h 1409701"/>
              <a:gd name="connsiteX311" fmla="*/ 2276475 w 2466975"/>
              <a:gd name="connsiteY311" fmla="*/ 969963 h 1409701"/>
              <a:gd name="connsiteX312" fmla="*/ 2287587 w 2466975"/>
              <a:gd name="connsiteY312" fmla="*/ 969963 h 1409701"/>
              <a:gd name="connsiteX313" fmla="*/ 2287587 w 2466975"/>
              <a:gd name="connsiteY313" fmla="*/ 981076 h 1409701"/>
              <a:gd name="connsiteX314" fmla="*/ 2276475 w 2466975"/>
              <a:gd name="connsiteY314" fmla="*/ 969963 h 1409701"/>
              <a:gd name="connsiteX315" fmla="*/ 1509713 w 2466975"/>
              <a:gd name="connsiteY315" fmla="*/ 969963 h 1409701"/>
              <a:gd name="connsiteX316" fmla="*/ 1509713 w 2466975"/>
              <a:gd name="connsiteY316" fmla="*/ 969963 h 1409701"/>
              <a:gd name="connsiteX317" fmla="*/ 1520825 w 2466975"/>
              <a:gd name="connsiteY317" fmla="*/ 969963 h 1409701"/>
              <a:gd name="connsiteX318" fmla="*/ 1531937 w 2466975"/>
              <a:gd name="connsiteY318" fmla="*/ 981076 h 1409701"/>
              <a:gd name="connsiteX319" fmla="*/ 1533326 w 2466975"/>
              <a:gd name="connsiteY319" fmla="*/ 985243 h 1409701"/>
              <a:gd name="connsiteX320" fmla="*/ 1538287 w 2466975"/>
              <a:gd name="connsiteY320" fmla="*/ 983117 h 1409701"/>
              <a:gd name="connsiteX321" fmla="*/ 1531937 w 2466975"/>
              <a:gd name="connsiteY321" fmla="*/ 992188 h 1409701"/>
              <a:gd name="connsiteX322" fmla="*/ 1520825 w 2466975"/>
              <a:gd name="connsiteY322" fmla="*/ 992188 h 1409701"/>
              <a:gd name="connsiteX323" fmla="*/ 1509713 w 2466975"/>
              <a:gd name="connsiteY323" fmla="*/ 1003301 h 1409701"/>
              <a:gd name="connsiteX324" fmla="*/ 1498600 w 2466975"/>
              <a:gd name="connsiteY324" fmla="*/ 1006079 h 1409701"/>
              <a:gd name="connsiteX325" fmla="*/ 1496378 w 2466975"/>
              <a:gd name="connsiteY325" fmla="*/ 1003301 h 1409701"/>
              <a:gd name="connsiteX326" fmla="*/ 1498600 w 2466975"/>
              <a:gd name="connsiteY326" fmla="*/ 1003301 h 1409701"/>
              <a:gd name="connsiteX327" fmla="*/ 1498600 w 2466975"/>
              <a:gd name="connsiteY327" fmla="*/ 992188 h 1409701"/>
              <a:gd name="connsiteX328" fmla="*/ 1509713 w 2466975"/>
              <a:gd name="connsiteY328" fmla="*/ 981076 h 1409701"/>
              <a:gd name="connsiteX329" fmla="*/ 1509713 w 2466975"/>
              <a:gd name="connsiteY329" fmla="*/ 969963 h 1409701"/>
              <a:gd name="connsiteX330" fmla="*/ 2400300 w 2466975"/>
              <a:gd name="connsiteY330" fmla="*/ 969962 h 1409701"/>
              <a:gd name="connsiteX331" fmla="*/ 2411413 w 2466975"/>
              <a:gd name="connsiteY331" fmla="*/ 981075 h 1409701"/>
              <a:gd name="connsiteX332" fmla="*/ 2400300 w 2466975"/>
              <a:gd name="connsiteY332" fmla="*/ 969962 h 1409701"/>
              <a:gd name="connsiteX333" fmla="*/ 2309813 w 2466975"/>
              <a:gd name="connsiteY333" fmla="*/ 969962 h 1409701"/>
              <a:gd name="connsiteX334" fmla="*/ 2320925 w 2466975"/>
              <a:gd name="connsiteY334" fmla="*/ 969962 h 1409701"/>
              <a:gd name="connsiteX335" fmla="*/ 2309813 w 2466975"/>
              <a:gd name="connsiteY335" fmla="*/ 969962 h 1409701"/>
              <a:gd name="connsiteX336" fmla="*/ 2390924 w 2466975"/>
              <a:gd name="connsiteY336" fmla="*/ 965274 h 1409701"/>
              <a:gd name="connsiteX337" fmla="*/ 2400300 w 2466975"/>
              <a:gd name="connsiteY337" fmla="*/ 969962 h 1409701"/>
              <a:gd name="connsiteX338" fmla="*/ 2389188 w 2466975"/>
              <a:gd name="connsiteY338" fmla="*/ 969962 h 1409701"/>
              <a:gd name="connsiteX339" fmla="*/ 2390924 w 2466975"/>
              <a:gd name="connsiteY339" fmla="*/ 965274 h 1409701"/>
              <a:gd name="connsiteX340" fmla="*/ 2433172 w 2466975"/>
              <a:gd name="connsiteY340" fmla="*/ 959020 h 1409701"/>
              <a:gd name="connsiteX341" fmla="*/ 2444440 w 2466975"/>
              <a:gd name="connsiteY341" fmla="*/ 959020 h 1409701"/>
              <a:gd name="connsiteX342" fmla="*/ 2433172 w 2466975"/>
              <a:gd name="connsiteY342" fmla="*/ 970303 h 1409701"/>
              <a:gd name="connsiteX343" fmla="*/ 2433172 w 2466975"/>
              <a:gd name="connsiteY343" fmla="*/ 959020 h 1409701"/>
              <a:gd name="connsiteX344" fmla="*/ 1520825 w 2466975"/>
              <a:gd name="connsiteY344" fmla="*/ 958850 h 1409701"/>
              <a:gd name="connsiteX345" fmla="*/ 1509713 w 2466975"/>
              <a:gd name="connsiteY345" fmla="*/ 969963 h 1409701"/>
              <a:gd name="connsiteX346" fmla="*/ 1520825 w 2466975"/>
              <a:gd name="connsiteY346" fmla="*/ 958850 h 1409701"/>
              <a:gd name="connsiteX347" fmla="*/ 1193800 w 2466975"/>
              <a:gd name="connsiteY347" fmla="*/ 958850 h 1409701"/>
              <a:gd name="connsiteX348" fmla="*/ 1182687 w 2466975"/>
              <a:gd name="connsiteY348" fmla="*/ 981075 h 1409701"/>
              <a:gd name="connsiteX349" fmla="*/ 1182687 w 2466975"/>
              <a:gd name="connsiteY349" fmla="*/ 969962 h 1409701"/>
              <a:gd name="connsiteX350" fmla="*/ 1193800 w 2466975"/>
              <a:gd name="connsiteY350" fmla="*/ 958850 h 1409701"/>
              <a:gd name="connsiteX351" fmla="*/ 2400300 w 2466975"/>
              <a:gd name="connsiteY351" fmla="*/ 958533 h 1409701"/>
              <a:gd name="connsiteX352" fmla="*/ 2411413 w 2466975"/>
              <a:gd name="connsiteY352" fmla="*/ 969963 h 1409701"/>
              <a:gd name="connsiteX353" fmla="*/ 2400300 w 2466975"/>
              <a:gd name="connsiteY353" fmla="*/ 958533 h 1409701"/>
              <a:gd name="connsiteX354" fmla="*/ 2343150 w 2466975"/>
              <a:gd name="connsiteY354" fmla="*/ 912813 h 1409701"/>
              <a:gd name="connsiteX355" fmla="*/ 2354263 w 2466975"/>
              <a:gd name="connsiteY355" fmla="*/ 923925 h 1409701"/>
              <a:gd name="connsiteX356" fmla="*/ 2365375 w 2466975"/>
              <a:gd name="connsiteY356" fmla="*/ 935038 h 1409701"/>
              <a:gd name="connsiteX357" fmla="*/ 2354263 w 2466975"/>
              <a:gd name="connsiteY357" fmla="*/ 935038 h 1409701"/>
              <a:gd name="connsiteX358" fmla="*/ 2343150 w 2466975"/>
              <a:gd name="connsiteY358" fmla="*/ 935038 h 1409701"/>
              <a:gd name="connsiteX359" fmla="*/ 2343150 w 2466975"/>
              <a:gd name="connsiteY359" fmla="*/ 923925 h 1409701"/>
              <a:gd name="connsiteX360" fmla="*/ 2343150 w 2466975"/>
              <a:gd name="connsiteY360" fmla="*/ 912813 h 1409701"/>
              <a:gd name="connsiteX361" fmla="*/ 2252663 w 2466975"/>
              <a:gd name="connsiteY361" fmla="*/ 901700 h 1409701"/>
              <a:gd name="connsiteX362" fmla="*/ 2275946 w 2466975"/>
              <a:gd name="connsiteY362" fmla="*/ 913077 h 1409701"/>
              <a:gd name="connsiteX363" fmla="*/ 2287588 w 2466975"/>
              <a:gd name="connsiteY363" fmla="*/ 924454 h 1409701"/>
              <a:gd name="connsiteX364" fmla="*/ 2287588 w 2466975"/>
              <a:gd name="connsiteY364" fmla="*/ 935831 h 1409701"/>
              <a:gd name="connsiteX365" fmla="*/ 2287588 w 2466975"/>
              <a:gd name="connsiteY365" fmla="*/ 947208 h 1409701"/>
              <a:gd name="connsiteX366" fmla="*/ 2287588 w 2466975"/>
              <a:gd name="connsiteY366" fmla="*/ 958586 h 1409701"/>
              <a:gd name="connsiteX367" fmla="*/ 2275946 w 2466975"/>
              <a:gd name="connsiteY367" fmla="*/ 947208 h 1409701"/>
              <a:gd name="connsiteX368" fmla="*/ 2275946 w 2466975"/>
              <a:gd name="connsiteY368" fmla="*/ 935831 h 1409701"/>
              <a:gd name="connsiteX369" fmla="*/ 2264305 w 2466975"/>
              <a:gd name="connsiteY369" fmla="*/ 924454 h 1409701"/>
              <a:gd name="connsiteX370" fmla="*/ 2264305 w 2466975"/>
              <a:gd name="connsiteY370" fmla="*/ 913077 h 1409701"/>
              <a:gd name="connsiteX371" fmla="*/ 2252663 w 2466975"/>
              <a:gd name="connsiteY371" fmla="*/ 913077 h 1409701"/>
              <a:gd name="connsiteX372" fmla="*/ 2252663 w 2466975"/>
              <a:gd name="connsiteY372" fmla="*/ 901700 h 1409701"/>
              <a:gd name="connsiteX373" fmla="*/ 2185988 w 2466975"/>
              <a:gd name="connsiteY373" fmla="*/ 890588 h 1409701"/>
              <a:gd name="connsiteX374" fmla="*/ 2197100 w 2466975"/>
              <a:gd name="connsiteY374" fmla="*/ 901700 h 1409701"/>
              <a:gd name="connsiteX375" fmla="*/ 2197100 w 2466975"/>
              <a:gd name="connsiteY375" fmla="*/ 912813 h 1409701"/>
              <a:gd name="connsiteX376" fmla="*/ 2185988 w 2466975"/>
              <a:gd name="connsiteY376" fmla="*/ 890588 h 1409701"/>
              <a:gd name="connsiteX377" fmla="*/ 2197327 w 2466975"/>
              <a:gd name="connsiteY377" fmla="*/ 868363 h 1409701"/>
              <a:gd name="connsiteX378" fmla="*/ 2197327 w 2466975"/>
              <a:gd name="connsiteY378" fmla="*/ 879674 h 1409701"/>
              <a:gd name="connsiteX379" fmla="*/ 2208666 w 2466975"/>
              <a:gd name="connsiteY379" fmla="*/ 879674 h 1409701"/>
              <a:gd name="connsiteX380" fmla="*/ 2220006 w 2466975"/>
              <a:gd name="connsiteY380" fmla="*/ 879674 h 1409701"/>
              <a:gd name="connsiteX381" fmla="*/ 2231345 w 2466975"/>
              <a:gd name="connsiteY381" fmla="*/ 890985 h 1409701"/>
              <a:gd name="connsiteX382" fmla="*/ 2231345 w 2466975"/>
              <a:gd name="connsiteY382" fmla="*/ 902296 h 1409701"/>
              <a:gd name="connsiteX383" fmla="*/ 2254024 w 2466975"/>
              <a:gd name="connsiteY383" fmla="*/ 924918 h 1409701"/>
              <a:gd name="connsiteX384" fmla="*/ 2254024 w 2466975"/>
              <a:gd name="connsiteY384" fmla="*/ 936229 h 1409701"/>
              <a:gd name="connsiteX385" fmla="*/ 2254024 w 2466975"/>
              <a:gd name="connsiteY385" fmla="*/ 958851 h 1409701"/>
              <a:gd name="connsiteX386" fmla="*/ 2231345 w 2466975"/>
              <a:gd name="connsiteY386" fmla="*/ 924918 h 1409701"/>
              <a:gd name="connsiteX387" fmla="*/ 2220006 w 2466975"/>
              <a:gd name="connsiteY387" fmla="*/ 936229 h 1409701"/>
              <a:gd name="connsiteX388" fmla="*/ 2220006 w 2466975"/>
              <a:gd name="connsiteY388" fmla="*/ 924918 h 1409701"/>
              <a:gd name="connsiteX389" fmla="*/ 2220006 w 2466975"/>
              <a:gd name="connsiteY389" fmla="*/ 913607 h 1409701"/>
              <a:gd name="connsiteX390" fmla="*/ 2220006 w 2466975"/>
              <a:gd name="connsiteY390" fmla="*/ 902296 h 1409701"/>
              <a:gd name="connsiteX391" fmla="*/ 2208666 w 2466975"/>
              <a:gd name="connsiteY391" fmla="*/ 890985 h 1409701"/>
              <a:gd name="connsiteX392" fmla="*/ 2197327 w 2466975"/>
              <a:gd name="connsiteY392" fmla="*/ 868363 h 1409701"/>
              <a:gd name="connsiteX393" fmla="*/ 980281 w 2466975"/>
              <a:gd name="connsiteY393" fmla="*/ 868045 h 1409701"/>
              <a:gd name="connsiteX394" fmla="*/ 991658 w 2466975"/>
              <a:gd name="connsiteY394" fmla="*/ 879475 h 1409701"/>
              <a:gd name="connsiteX395" fmla="*/ 980281 w 2466975"/>
              <a:gd name="connsiteY395" fmla="*/ 868045 h 1409701"/>
              <a:gd name="connsiteX396" fmla="*/ 2150268 w 2466975"/>
              <a:gd name="connsiteY396" fmla="*/ 856456 h 1409701"/>
              <a:gd name="connsiteX397" fmla="*/ 2151062 w 2466975"/>
              <a:gd name="connsiteY397" fmla="*/ 857250 h 1409701"/>
              <a:gd name="connsiteX398" fmla="*/ 2151289 w 2466975"/>
              <a:gd name="connsiteY398" fmla="*/ 858838 h 1409701"/>
              <a:gd name="connsiteX399" fmla="*/ 2151289 w 2466975"/>
              <a:gd name="connsiteY399" fmla="*/ 857878 h 1409701"/>
              <a:gd name="connsiteX400" fmla="*/ 2151289 w 2466975"/>
              <a:gd name="connsiteY400" fmla="*/ 856456 h 1409701"/>
              <a:gd name="connsiteX401" fmla="*/ 2252889 w 2466975"/>
              <a:gd name="connsiteY401" fmla="*/ 834912 h 1409701"/>
              <a:gd name="connsiteX402" fmla="*/ 2275425 w 2466975"/>
              <a:gd name="connsiteY402" fmla="*/ 846194 h 1409701"/>
              <a:gd name="connsiteX403" fmla="*/ 2264157 w 2466975"/>
              <a:gd name="connsiteY403" fmla="*/ 846194 h 1409701"/>
              <a:gd name="connsiteX404" fmla="*/ 2252889 w 2466975"/>
              <a:gd name="connsiteY404" fmla="*/ 834912 h 1409701"/>
              <a:gd name="connsiteX405" fmla="*/ 2173968 w 2466975"/>
              <a:gd name="connsiteY405" fmla="*/ 833702 h 1409701"/>
              <a:gd name="connsiteX406" fmla="*/ 2185307 w 2466975"/>
              <a:gd name="connsiteY406" fmla="*/ 833702 h 1409701"/>
              <a:gd name="connsiteX407" fmla="*/ 2196646 w 2466975"/>
              <a:gd name="connsiteY407" fmla="*/ 833702 h 1409701"/>
              <a:gd name="connsiteX408" fmla="*/ 2196646 w 2466975"/>
              <a:gd name="connsiteY408" fmla="*/ 845079 h 1409701"/>
              <a:gd name="connsiteX409" fmla="*/ 2196646 w 2466975"/>
              <a:gd name="connsiteY409" fmla="*/ 856456 h 1409701"/>
              <a:gd name="connsiteX410" fmla="*/ 2162628 w 2466975"/>
              <a:gd name="connsiteY410" fmla="*/ 845079 h 1409701"/>
              <a:gd name="connsiteX411" fmla="*/ 2173968 w 2466975"/>
              <a:gd name="connsiteY411" fmla="*/ 845079 h 1409701"/>
              <a:gd name="connsiteX412" fmla="*/ 2173968 w 2466975"/>
              <a:gd name="connsiteY412" fmla="*/ 833702 h 1409701"/>
              <a:gd name="connsiteX413" fmla="*/ 985970 w 2466975"/>
              <a:gd name="connsiteY413" fmla="*/ 825183 h 1409701"/>
              <a:gd name="connsiteX414" fmla="*/ 991658 w 2466975"/>
              <a:gd name="connsiteY414" fmla="*/ 833755 h 1409701"/>
              <a:gd name="connsiteX415" fmla="*/ 1003035 w 2466975"/>
              <a:gd name="connsiteY415" fmla="*/ 833755 h 1409701"/>
              <a:gd name="connsiteX416" fmla="*/ 1014412 w 2466975"/>
              <a:gd name="connsiteY416" fmla="*/ 856615 h 1409701"/>
              <a:gd name="connsiteX417" fmla="*/ 1014412 w 2466975"/>
              <a:gd name="connsiteY417" fmla="*/ 868045 h 1409701"/>
              <a:gd name="connsiteX418" fmla="*/ 980281 w 2466975"/>
              <a:gd name="connsiteY418" fmla="*/ 868045 h 1409701"/>
              <a:gd name="connsiteX419" fmla="*/ 968904 w 2466975"/>
              <a:gd name="connsiteY419" fmla="*/ 868045 h 1409701"/>
              <a:gd name="connsiteX420" fmla="*/ 957527 w 2466975"/>
              <a:gd name="connsiteY420" fmla="*/ 856615 h 1409701"/>
              <a:gd name="connsiteX421" fmla="*/ 946150 w 2466975"/>
              <a:gd name="connsiteY421" fmla="*/ 845185 h 1409701"/>
              <a:gd name="connsiteX422" fmla="*/ 957527 w 2466975"/>
              <a:gd name="connsiteY422" fmla="*/ 833755 h 1409701"/>
              <a:gd name="connsiteX423" fmla="*/ 968904 w 2466975"/>
              <a:gd name="connsiteY423" fmla="*/ 833755 h 1409701"/>
              <a:gd name="connsiteX424" fmla="*/ 980281 w 2466975"/>
              <a:gd name="connsiteY424" fmla="*/ 833755 h 1409701"/>
              <a:gd name="connsiteX425" fmla="*/ 985970 w 2466975"/>
              <a:gd name="connsiteY425" fmla="*/ 825183 h 1409701"/>
              <a:gd name="connsiteX426" fmla="*/ 1666875 w 2466975"/>
              <a:gd name="connsiteY426" fmla="*/ 822325 h 1409701"/>
              <a:gd name="connsiteX427" fmla="*/ 1677987 w 2466975"/>
              <a:gd name="connsiteY427" fmla="*/ 822325 h 1409701"/>
              <a:gd name="connsiteX428" fmla="*/ 1666875 w 2466975"/>
              <a:gd name="connsiteY428" fmla="*/ 822325 h 1409701"/>
              <a:gd name="connsiteX429" fmla="*/ 1137390 w 2466975"/>
              <a:gd name="connsiteY429" fmla="*/ 812347 h 1409701"/>
              <a:gd name="connsiteX430" fmla="*/ 1137390 w 2466975"/>
              <a:gd name="connsiteY430" fmla="*/ 823629 h 1409701"/>
              <a:gd name="connsiteX431" fmla="*/ 1143024 w 2466975"/>
              <a:gd name="connsiteY431" fmla="*/ 822219 h 1409701"/>
              <a:gd name="connsiteX432" fmla="*/ 1145966 w 2466975"/>
              <a:gd name="connsiteY432" fmla="*/ 817064 h 1409701"/>
              <a:gd name="connsiteX433" fmla="*/ 1151475 w 2466975"/>
              <a:gd name="connsiteY433" fmla="*/ 816578 h 1409701"/>
              <a:gd name="connsiteX434" fmla="*/ 1148658 w 2466975"/>
              <a:gd name="connsiteY434" fmla="*/ 812347 h 1409701"/>
              <a:gd name="connsiteX435" fmla="*/ 1145966 w 2466975"/>
              <a:gd name="connsiteY435" fmla="*/ 817064 h 1409701"/>
              <a:gd name="connsiteX436" fmla="*/ 1145489 w 2466975"/>
              <a:gd name="connsiteY436" fmla="*/ 817107 h 1409701"/>
              <a:gd name="connsiteX437" fmla="*/ 1137390 w 2466975"/>
              <a:gd name="connsiteY437" fmla="*/ 812347 h 1409701"/>
              <a:gd name="connsiteX438" fmla="*/ 1677987 w 2466975"/>
              <a:gd name="connsiteY438" fmla="*/ 800100 h 1409701"/>
              <a:gd name="connsiteX439" fmla="*/ 1677987 w 2466975"/>
              <a:gd name="connsiteY439" fmla="*/ 804267 h 1409701"/>
              <a:gd name="connsiteX440" fmla="*/ 1677987 w 2466975"/>
              <a:gd name="connsiteY440" fmla="*/ 811213 h 1409701"/>
              <a:gd name="connsiteX441" fmla="*/ 1677987 w 2466975"/>
              <a:gd name="connsiteY441" fmla="*/ 800100 h 1409701"/>
              <a:gd name="connsiteX442" fmla="*/ 1803400 w 2466975"/>
              <a:gd name="connsiteY442" fmla="*/ 800100 h 1409701"/>
              <a:gd name="connsiteX443" fmla="*/ 1814512 w 2466975"/>
              <a:gd name="connsiteY443" fmla="*/ 800100 h 1409701"/>
              <a:gd name="connsiteX444" fmla="*/ 1803400 w 2466975"/>
              <a:gd name="connsiteY444" fmla="*/ 811213 h 1409701"/>
              <a:gd name="connsiteX445" fmla="*/ 1803400 w 2466975"/>
              <a:gd name="connsiteY445" fmla="*/ 800100 h 1409701"/>
              <a:gd name="connsiteX446" fmla="*/ 2095142 w 2466975"/>
              <a:gd name="connsiteY446" fmla="*/ 789781 h 1409701"/>
              <a:gd name="connsiteX447" fmla="*/ 2095142 w 2466975"/>
              <a:gd name="connsiteY447" fmla="*/ 801064 h 1409701"/>
              <a:gd name="connsiteX448" fmla="*/ 2117677 w 2466975"/>
              <a:gd name="connsiteY448" fmla="*/ 801064 h 1409701"/>
              <a:gd name="connsiteX449" fmla="*/ 2106410 w 2466975"/>
              <a:gd name="connsiteY449" fmla="*/ 789781 h 1409701"/>
              <a:gd name="connsiteX450" fmla="*/ 2095142 w 2466975"/>
              <a:gd name="connsiteY450" fmla="*/ 789781 h 1409701"/>
              <a:gd name="connsiteX451" fmla="*/ 1701800 w 2466975"/>
              <a:gd name="connsiteY451" fmla="*/ 788988 h 1409701"/>
              <a:gd name="connsiteX452" fmla="*/ 1701800 w 2466975"/>
              <a:gd name="connsiteY452" fmla="*/ 811848 h 1409701"/>
              <a:gd name="connsiteX453" fmla="*/ 1689894 w 2466975"/>
              <a:gd name="connsiteY453" fmla="*/ 823278 h 1409701"/>
              <a:gd name="connsiteX454" fmla="*/ 1677988 w 2466975"/>
              <a:gd name="connsiteY454" fmla="*/ 846138 h 1409701"/>
              <a:gd name="connsiteX455" fmla="*/ 1677988 w 2466975"/>
              <a:gd name="connsiteY455" fmla="*/ 823278 h 1409701"/>
              <a:gd name="connsiteX456" fmla="*/ 1701800 w 2466975"/>
              <a:gd name="connsiteY456" fmla="*/ 788988 h 1409701"/>
              <a:gd name="connsiteX457" fmla="*/ 1724025 w 2466975"/>
              <a:gd name="connsiteY457" fmla="*/ 788987 h 1409701"/>
              <a:gd name="connsiteX458" fmla="*/ 1735138 w 2466975"/>
              <a:gd name="connsiteY458" fmla="*/ 788987 h 1409701"/>
              <a:gd name="connsiteX459" fmla="*/ 1712913 w 2466975"/>
              <a:gd name="connsiteY459" fmla="*/ 800100 h 1409701"/>
              <a:gd name="connsiteX460" fmla="*/ 1724025 w 2466975"/>
              <a:gd name="connsiteY460" fmla="*/ 788987 h 1409701"/>
              <a:gd name="connsiteX461" fmla="*/ 1717601 w 2466975"/>
              <a:gd name="connsiteY461" fmla="*/ 784299 h 1409701"/>
              <a:gd name="connsiteX462" fmla="*/ 1724025 w 2466975"/>
              <a:gd name="connsiteY462" fmla="*/ 788987 h 1409701"/>
              <a:gd name="connsiteX463" fmla="*/ 1712913 w 2466975"/>
              <a:gd name="connsiteY463" fmla="*/ 788987 h 1409701"/>
              <a:gd name="connsiteX464" fmla="*/ 1717601 w 2466975"/>
              <a:gd name="connsiteY464" fmla="*/ 784299 h 1409701"/>
              <a:gd name="connsiteX465" fmla="*/ 2230354 w 2466975"/>
              <a:gd name="connsiteY465" fmla="*/ 778499 h 1409701"/>
              <a:gd name="connsiteX466" fmla="*/ 2219086 w 2466975"/>
              <a:gd name="connsiteY466" fmla="*/ 789781 h 1409701"/>
              <a:gd name="connsiteX467" fmla="*/ 2219086 w 2466975"/>
              <a:gd name="connsiteY467" fmla="*/ 801064 h 1409701"/>
              <a:gd name="connsiteX468" fmla="*/ 2217677 w 2466975"/>
              <a:gd name="connsiteY468" fmla="*/ 806705 h 1409701"/>
              <a:gd name="connsiteX469" fmla="*/ 2209455 w 2466975"/>
              <a:gd name="connsiteY469" fmla="*/ 811411 h 1409701"/>
              <a:gd name="connsiteX470" fmla="*/ 2218588 w 2466975"/>
              <a:gd name="connsiteY470" fmla="*/ 811411 h 1409701"/>
              <a:gd name="connsiteX471" fmla="*/ 2220006 w 2466975"/>
              <a:gd name="connsiteY471" fmla="*/ 811411 h 1409701"/>
              <a:gd name="connsiteX472" fmla="*/ 2224965 w 2466975"/>
              <a:gd name="connsiteY472" fmla="*/ 814014 h 1409701"/>
              <a:gd name="connsiteX473" fmla="*/ 2219086 w 2466975"/>
              <a:gd name="connsiteY473" fmla="*/ 801064 h 1409701"/>
              <a:gd name="connsiteX474" fmla="*/ 2230354 w 2466975"/>
              <a:gd name="connsiteY474" fmla="*/ 778499 h 1409701"/>
              <a:gd name="connsiteX475" fmla="*/ 742950 w 2466975"/>
              <a:gd name="connsiteY475" fmla="*/ 777875 h 1409701"/>
              <a:gd name="connsiteX476" fmla="*/ 754856 w 2466975"/>
              <a:gd name="connsiteY476" fmla="*/ 788988 h 1409701"/>
              <a:gd name="connsiteX477" fmla="*/ 766762 w 2466975"/>
              <a:gd name="connsiteY477" fmla="*/ 800101 h 1409701"/>
              <a:gd name="connsiteX478" fmla="*/ 754856 w 2466975"/>
              <a:gd name="connsiteY478" fmla="*/ 800101 h 1409701"/>
              <a:gd name="connsiteX479" fmla="*/ 742950 w 2466975"/>
              <a:gd name="connsiteY479" fmla="*/ 788988 h 1409701"/>
              <a:gd name="connsiteX480" fmla="*/ 742950 w 2466975"/>
              <a:gd name="connsiteY480" fmla="*/ 777875 h 1409701"/>
              <a:gd name="connsiteX481" fmla="*/ 833596 w 2466975"/>
              <a:gd name="connsiteY481" fmla="*/ 552450 h 1409701"/>
              <a:gd name="connsiteX482" fmla="*/ 856139 w 2466975"/>
              <a:gd name="connsiteY482" fmla="*/ 563827 h 1409701"/>
              <a:gd name="connsiteX483" fmla="*/ 867410 w 2466975"/>
              <a:gd name="connsiteY483" fmla="*/ 563827 h 1409701"/>
              <a:gd name="connsiteX484" fmla="*/ 889952 w 2466975"/>
              <a:gd name="connsiteY484" fmla="*/ 575205 h 1409701"/>
              <a:gd name="connsiteX485" fmla="*/ 901223 w 2466975"/>
              <a:gd name="connsiteY485" fmla="*/ 586582 h 1409701"/>
              <a:gd name="connsiteX486" fmla="*/ 912495 w 2466975"/>
              <a:gd name="connsiteY486" fmla="*/ 597959 h 1409701"/>
              <a:gd name="connsiteX487" fmla="*/ 923766 w 2466975"/>
              <a:gd name="connsiteY487" fmla="*/ 609336 h 1409701"/>
              <a:gd name="connsiteX488" fmla="*/ 912495 w 2466975"/>
              <a:gd name="connsiteY488" fmla="*/ 609336 h 1409701"/>
              <a:gd name="connsiteX489" fmla="*/ 901223 w 2466975"/>
              <a:gd name="connsiteY489" fmla="*/ 609336 h 1409701"/>
              <a:gd name="connsiteX490" fmla="*/ 889952 w 2466975"/>
              <a:gd name="connsiteY490" fmla="*/ 620713 h 1409701"/>
              <a:gd name="connsiteX491" fmla="*/ 889952 w 2466975"/>
              <a:gd name="connsiteY491" fmla="*/ 609336 h 1409701"/>
              <a:gd name="connsiteX492" fmla="*/ 878681 w 2466975"/>
              <a:gd name="connsiteY492" fmla="*/ 597959 h 1409701"/>
              <a:gd name="connsiteX493" fmla="*/ 878681 w 2466975"/>
              <a:gd name="connsiteY493" fmla="*/ 586582 h 1409701"/>
              <a:gd name="connsiteX494" fmla="*/ 856139 w 2466975"/>
              <a:gd name="connsiteY494" fmla="*/ 575205 h 1409701"/>
              <a:gd name="connsiteX495" fmla="*/ 844867 w 2466975"/>
              <a:gd name="connsiteY495" fmla="*/ 586582 h 1409701"/>
              <a:gd name="connsiteX496" fmla="*/ 833596 w 2466975"/>
              <a:gd name="connsiteY496" fmla="*/ 575205 h 1409701"/>
              <a:gd name="connsiteX497" fmla="*/ 833596 w 2466975"/>
              <a:gd name="connsiteY497" fmla="*/ 552450 h 1409701"/>
              <a:gd name="connsiteX498" fmla="*/ 1148658 w 2466975"/>
              <a:gd name="connsiteY498" fmla="*/ 338478 h 1409701"/>
              <a:gd name="connsiteX499" fmla="*/ 1159925 w 2466975"/>
              <a:gd name="connsiteY499" fmla="*/ 349761 h 1409701"/>
              <a:gd name="connsiteX500" fmla="*/ 1159925 w 2466975"/>
              <a:gd name="connsiteY500" fmla="*/ 361043 h 1409701"/>
              <a:gd name="connsiteX501" fmla="*/ 1148658 w 2466975"/>
              <a:gd name="connsiteY501" fmla="*/ 338478 h 1409701"/>
              <a:gd name="connsiteX502" fmla="*/ 1351476 w 2466975"/>
              <a:gd name="connsiteY502" fmla="*/ 22565 h 1409701"/>
              <a:gd name="connsiteX503" fmla="*/ 1351476 w 2466975"/>
              <a:gd name="connsiteY503" fmla="*/ 33848 h 1409701"/>
              <a:gd name="connsiteX504" fmla="*/ 1351476 w 2466975"/>
              <a:gd name="connsiteY504" fmla="*/ 22565 h 1409701"/>
              <a:gd name="connsiteX505" fmla="*/ 1306405 w 2466975"/>
              <a:gd name="connsiteY505" fmla="*/ 0 h 1409701"/>
              <a:gd name="connsiteX506" fmla="*/ 1306405 w 2466975"/>
              <a:gd name="connsiteY506" fmla="*/ 11283 h 1409701"/>
              <a:gd name="connsiteX507" fmla="*/ 1317673 w 2466975"/>
              <a:gd name="connsiteY507" fmla="*/ 11283 h 1409701"/>
              <a:gd name="connsiteX508" fmla="*/ 1328940 w 2466975"/>
              <a:gd name="connsiteY508" fmla="*/ 22565 h 1409701"/>
              <a:gd name="connsiteX509" fmla="*/ 1328940 w 2466975"/>
              <a:gd name="connsiteY509" fmla="*/ 33848 h 1409701"/>
              <a:gd name="connsiteX510" fmla="*/ 1328940 w 2466975"/>
              <a:gd name="connsiteY510" fmla="*/ 45131 h 1409701"/>
              <a:gd name="connsiteX511" fmla="*/ 1340208 w 2466975"/>
              <a:gd name="connsiteY511" fmla="*/ 22565 h 1409701"/>
              <a:gd name="connsiteX512" fmla="*/ 1351476 w 2466975"/>
              <a:gd name="connsiteY512" fmla="*/ 33848 h 1409701"/>
              <a:gd name="connsiteX513" fmla="*/ 1362743 w 2466975"/>
              <a:gd name="connsiteY513" fmla="*/ 45131 h 1409701"/>
              <a:gd name="connsiteX514" fmla="*/ 1374011 w 2466975"/>
              <a:gd name="connsiteY514" fmla="*/ 45131 h 1409701"/>
              <a:gd name="connsiteX515" fmla="*/ 1396547 w 2466975"/>
              <a:gd name="connsiteY515" fmla="*/ 33848 h 1409701"/>
              <a:gd name="connsiteX516" fmla="*/ 1407814 w 2466975"/>
              <a:gd name="connsiteY516" fmla="*/ 33848 h 1409701"/>
              <a:gd name="connsiteX517" fmla="*/ 1407814 w 2466975"/>
              <a:gd name="connsiteY517" fmla="*/ 45131 h 1409701"/>
              <a:gd name="connsiteX518" fmla="*/ 1419082 w 2466975"/>
              <a:gd name="connsiteY518" fmla="*/ 56413 h 1409701"/>
              <a:gd name="connsiteX519" fmla="*/ 1430350 w 2466975"/>
              <a:gd name="connsiteY519" fmla="*/ 56413 h 1409701"/>
              <a:gd name="connsiteX520" fmla="*/ 1430350 w 2466975"/>
              <a:gd name="connsiteY520" fmla="*/ 67696 h 1409701"/>
              <a:gd name="connsiteX521" fmla="*/ 1452885 w 2466975"/>
              <a:gd name="connsiteY521" fmla="*/ 67696 h 1409701"/>
              <a:gd name="connsiteX522" fmla="*/ 1452885 w 2466975"/>
              <a:gd name="connsiteY522" fmla="*/ 56413 h 1409701"/>
              <a:gd name="connsiteX523" fmla="*/ 1464153 w 2466975"/>
              <a:gd name="connsiteY523" fmla="*/ 56413 h 1409701"/>
              <a:gd name="connsiteX524" fmla="*/ 1475420 w 2466975"/>
              <a:gd name="connsiteY524" fmla="*/ 56413 h 1409701"/>
              <a:gd name="connsiteX525" fmla="*/ 1497956 w 2466975"/>
              <a:gd name="connsiteY525" fmla="*/ 56413 h 1409701"/>
              <a:gd name="connsiteX526" fmla="*/ 1520491 w 2466975"/>
              <a:gd name="connsiteY526" fmla="*/ 56413 h 1409701"/>
              <a:gd name="connsiteX527" fmla="*/ 1531759 w 2466975"/>
              <a:gd name="connsiteY527" fmla="*/ 56413 h 1409701"/>
              <a:gd name="connsiteX528" fmla="*/ 1531759 w 2466975"/>
              <a:gd name="connsiteY528" fmla="*/ 67696 h 1409701"/>
              <a:gd name="connsiteX529" fmla="*/ 1565562 w 2466975"/>
              <a:gd name="connsiteY529" fmla="*/ 67696 h 1409701"/>
              <a:gd name="connsiteX530" fmla="*/ 1588097 w 2466975"/>
              <a:gd name="connsiteY530" fmla="*/ 56413 h 1409701"/>
              <a:gd name="connsiteX531" fmla="*/ 1599365 w 2466975"/>
              <a:gd name="connsiteY531" fmla="*/ 67696 h 1409701"/>
              <a:gd name="connsiteX532" fmla="*/ 1610632 w 2466975"/>
              <a:gd name="connsiteY532" fmla="*/ 67696 h 1409701"/>
              <a:gd name="connsiteX533" fmla="*/ 1633168 w 2466975"/>
              <a:gd name="connsiteY533" fmla="*/ 56413 h 1409701"/>
              <a:gd name="connsiteX534" fmla="*/ 1644435 w 2466975"/>
              <a:gd name="connsiteY534" fmla="*/ 56413 h 1409701"/>
              <a:gd name="connsiteX535" fmla="*/ 1655703 w 2466975"/>
              <a:gd name="connsiteY535" fmla="*/ 56413 h 1409701"/>
              <a:gd name="connsiteX536" fmla="*/ 1655703 w 2466975"/>
              <a:gd name="connsiteY536" fmla="*/ 45131 h 1409701"/>
              <a:gd name="connsiteX537" fmla="*/ 1689506 w 2466975"/>
              <a:gd name="connsiteY537" fmla="*/ 67696 h 1409701"/>
              <a:gd name="connsiteX538" fmla="*/ 1700774 w 2466975"/>
              <a:gd name="connsiteY538" fmla="*/ 67696 h 1409701"/>
              <a:gd name="connsiteX539" fmla="*/ 1723309 w 2466975"/>
              <a:gd name="connsiteY539" fmla="*/ 67696 h 1409701"/>
              <a:gd name="connsiteX540" fmla="*/ 1914859 w 2466975"/>
              <a:gd name="connsiteY540" fmla="*/ 744651 h 1409701"/>
              <a:gd name="connsiteX541" fmla="*/ 1937395 w 2466975"/>
              <a:gd name="connsiteY541" fmla="*/ 744651 h 1409701"/>
              <a:gd name="connsiteX542" fmla="*/ 1948662 w 2466975"/>
              <a:gd name="connsiteY542" fmla="*/ 744651 h 1409701"/>
              <a:gd name="connsiteX543" fmla="*/ 1959930 w 2466975"/>
              <a:gd name="connsiteY543" fmla="*/ 744651 h 1409701"/>
              <a:gd name="connsiteX544" fmla="*/ 1971198 w 2466975"/>
              <a:gd name="connsiteY544" fmla="*/ 722086 h 1409701"/>
              <a:gd name="connsiteX545" fmla="*/ 1982465 w 2466975"/>
              <a:gd name="connsiteY545" fmla="*/ 722086 h 1409701"/>
              <a:gd name="connsiteX546" fmla="*/ 1993733 w 2466975"/>
              <a:gd name="connsiteY546" fmla="*/ 744651 h 1409701"/>
              <a:gd name="connsiteX547" fmla="*/ 2005001 w 2466975"/>
              <a:gd name="connsiteY547" fmla="*/ 744651 h 1409701"/>
              <a:gd name="connsiteX548" fmla="*/ 2016268 w 2466975"/>
              <a:gd name="connsiteY548" fmla="*/ 755934 h 1409701"/>
              <a:gd name="connsiteX549" fmla="*/ 2061339 w 2466975"/>
              <a:gd name="connsiteY549" fmla="*/ 778499 h 1409701"/>
              <a:gd name="connsiteX550" fmla="*/ 2083874 w 2466975"/>
              <a:gd name="connsiteY550" fmla="*/ 801064 h 1409701"/>
              <a:gd name="connsiteX551" fmla="*/ 2106410 w 2466975"/>
              <a:gd name="connsiteY551" fmla="*/ 778499 h 1409701"/>
              <a:gd name="connsiteX552" fmla="*/ 2106410 w 2466975"/>
              <a:gd name="connsiteY552" fmla="*/ 755934 h 1409701"/>
              <a:gd name="connsiteX553" fmla="*/ 2106410 w 2466975"/>
              <a:gd name="connsiteY553" fmla="*/ 744651 h 1409701"/>
              <a:gd name="connsiteX554" fmla="*/ 2117677 w 2466975"/>
              <a:gd name="connsiteY554" fmla="*/ 733369 h 1409701"/>
              <a:gd name="connsiteX555" fmla="*/ 2128945 w 2466975"/>
              <a:gd name="connsiteY555" fmla="*/ 722086 h 1409701"/>
              <a:gd name="connsiteX556" fmla="*/ 2162748 w 2466975"/>
              <a:gd name="connsiteY556" fmla="*/ 744651 h 1409701"/>
              <a:gd name="connsiteX557" fmla="*/ 2174016 w 2466975"/>
              <a:gd name="connsiteY557" fmla="*/ 744651 h 1409701"/>
              <a:gd name="connsiteX558" fmla="*/ 2185283 w 2466975"/>
              <a:gd name="connsiteY558" fmla="*/ 744651 h 1409701"/>
              <a:gd name="connsiteX559" fmla="*/ 2196551 w 2466975"/>
              <a:gd name="connsiteY559" fmla="*/ 755934 h 1409701"/>
              <a:gd name="connsiteX560" fmla="*/ 2230354 w 2466975"/>
              <a:gd name="connsiteY560" fmla="*/ 767216 h 1409701"/>
              <a:gd name="connsiteX561" fmla="*/ 2241622 w 2466975"/>
              <a:gd name="connsiteY561" fmla="*/ 778499 h 1409701"/>
              <a:gd name="connsiteX562" fmla="*/ 2241622 w 2466975"/>
              <a:gd name="connsiteY562" fmla="*/ 789781 h 1409701"/>
              <a:gd name="connsiteX563" fmla="*/ 2252889 w 2466975"/>
              <a:gd name="connsiteY563" fmla="*/ 789781 h 1409701"/>
              <a:gd name="connsiteX564" fmla="*/ 2286692 w 2466975"/>
              <a:gd name="connsiteY564" fmla="*/ 812347 h 1409701"/>
              <a:gd name="connsiteX565" fmla="*/ 2309228 w 2466975"/>
              <a:gd name="connsiteY565" fmla="*/ 834912 h 1409701"/>
              <a:gd name="connsiteX566" fmla="*/ 2320495 w 2466975"/>
              <a:gd name="connsiteY566" fmla="*/ 857477 h 1409701"/>
              <a:gd name="connsiteX567" fmla="*/ 2331763 w 2466975"/>
              <a:gd name="connsiteY567" fmla="*/ 857477 h 1409701"/>
              <a:gd name="connsiteX568" fmla="*/ 2343031 w 2466975"/>
              <a:gd name="connsiteY568" fmla="*/ 868760 h 1409701"/>
              <a:gd name="connsiteX569" fmla="*/ 2354298 w 2466975"/>
              <a:gd name="connsiteY569" fmla="*/ 880042 h 1409701"/>
              <a:gd name="connsiteX570" fmla="*/ 2365566 w 2466975"/>
              <a:gd name="connsiteY570" fmla="*/ 880042 h 1409701"/>
              <a:gd name="connsiteX571" fmla="*/ 2388102 w 2466975"/>
              <a:gd name="connsiteY571" fmla="*/ 880042 h 1409701"/>
              <a:gd name="connsiteX572" fmla="*/ 2399369 w 2466975"/>
              <a:gd name="connsiteY572" fmla="*/ 880042 h 1409701"/>
              <a:gd name="connsiteX573" fmla="*/ 2410637 w 2466975"/>
              <a:gd name="connsiteY573" fmla="*/ 880042 h 1409701"/>
              <a:gd name="connsiteX574" fmla="*/ 2433172 w 2466975"/>
              <a:gd name="connsiteY574" fmla="*/ 891325 h 1409701"/>
              <a:gd name="connsiteX575" fmla="*/ 2444440 w 2466975"/>
              <a:gd name="connsiteY575" fmla="*/ 891325 h 1409701"/>
              <a:gd name="connsiteX576" fmla="*/ 2444440 w 2466975"/>
              <a:gd name="connsiteY576" fmla="*/ 902607 h 1409701"/>
              <a:gd name="connsiteX577" fmla="*/ 2455708 w 2466975"/>
              <a:gd name="connsiteY577" fmla="*/ 913890 h 1409701"/>
              <a:gd name="connsiteX578" fmla="*/ 2455708 w 2466975"/>
              <a:gd name="connsiteY578" fmla="*/ 925173 h 1409701"/>
              <a:gd name="connsiteX579" fmla="*/ 2466975 w 2466975"/>
              <a:gd name="connsiteY579" fmla="*/ 947738 h 1409701"/>
              <a:gd name="connsiteX580" fmla="*/ 2466975 w 2466975"/>
              <a:gd name="connsiteY580" fmla="*/ 959020 h 1409701"/>
              <a:gd name="connsiteX581" fmla="*/ 2466975 w 2466975"/>
              <a:gd name="connsiteY581" fmla="*/ 970303 h 1409701"/>
              <a:gd name="connsiteX582" fmla="*/ 2455708 w 2466975"/>
              <a:gd name="connsiteY582" fmla="*/ 992868 h 1409701"/>
              <a:gd name="connsiteX583" fmla="*/ 2454299 w 2466975"/>
              <a:gd name="connsiteY583" fmla="*/ 987227 h 1409701"/>
              <a:gd name="connsiteX584" fmla="*/ 2453204 w 2466975"/>
              <a:gd name="connsiteY584" fmla="*/ 986600 h 1409701"/>
              <a:gd name="connsiteX585" fmla="*/ 2450074 w 2466975"/>
              <a:gd name="connsiteY585" fmla="*/ 978765 h 1409701"/>
              <a:gd name="connsiteX586" fmla="*/ 2444440 w 2466975"/>
              <a:gd name="connsiteY586" fmla="*/ 981585 h 1409701"/>
              <a:gd name="connsiteX587" fmla="*/ 2444440 w 2466975"/>
              <a:gd name="connsiteY587" fmla="*/ 970303 h 1409701"/>
              <a:gd name="connsiteX588" fmla="*/ 2444440 w 2466975"/>
              <a:gd name="connsiteY588" fmla="*/ 959020 h 1409701"/>
              <a:gd name="connsiteX589" fmla="*/ 2421905 w 2466975"/>
              <a:gd name="connsiteY589" fmla="*/ 925173 h 1409701"/>
              <a:gd name="connsiteX590" fmla="*/ 2414096 w 2466975"/>
              <a:gd name="connsiteY590" fmla="*/ 923751 h 1409701"/>
              <a:gd name="connsiteX591" fmla="*/ 2422526 w 2466975"/>
              <a:gd name="connsiteY591" fmla="*/ 935673 h 1409701"/>
              <a:gd name="connsiteX592" fmla="*/ 2422526 w 2466975"/>
              <a:gd name="connsiteY592" fmla="*/ 947103 h 1409701"/>
              <a:gd name="connsiteX593" fmla="*/ 2422526 w 2466975"/>
              <a:gd name="connsiteY593" fmla="*/ 969963 h 1409701"/>
              <a:gd name="connsiteX594" fmla="*/ 2422526 w 2466975"/>
              <a:gd name="connsiteY594" fmla="*/ 958533 h 1409701"/>
              <a:gd name="connsiteX595" fmla="*/ 2422526 w 2466975"/>
              <a:gd name="connsiteY595" fmla="*/ 969963 h 1409701"/>
              <a:gd name="connsiteX596" fmla="*/ 2411413 w 2466975"/>
              <a:gd name="connsiteY596" fmla="*/ 969963 h 1409701"/>
              <a:gd name="connsiteX597" fmla="*/ 2411413 w 2466975"/>
              <a:gd name="connsiteY597" fmla="*/ 958533 h 1409701"/>
              <a:gd name="connsiteX598" fmla="*/ 2400300 w 2466975"/>
              <a:gd name="connsiteY598" fmla="*/ 958533 h 1409701"/>
              <a:gd name="connsiteX599" fmla="*/ 2389188 w 2466975"/>
              <a:gd name="connsiteY599" fmla="*/ 947103 h 1409701"/>
              <a:gd name="connsiteX600" fmla="*/ 2400300 w 2466975"/>
              <a:gd name="connsiteY600" fmla="*/ 935673 h 1409701"/>
              <a:gd name="connsiteX601" fmla="*/ 2389188 w 2466975"/>
              <a:gd name="connsiteY601" fmla="*/ 935673 h 1409701"/>
              <a:gd name="connsiteX602" fmla="*/ 2400300 w 2466975"/>
              <a:gd name="connsiteY602" fmla="*/ 924243 h 1409701"/>
              <a:gd name="connsiteX603" fmla="*/ 2400300 w 2466975"/>
              <a:gd name="connsiteY603" fmla="*/ 919957 h 1409701"/>
              <a:gd name="connsiteX604" fmla="*/ 2400300 w 2466975"/>
              <a:gd name="connsiteY604" fmla="*/ 919421 h 1409701"/>
              <a:gd name="connsiteX605" fmla="*/ 2400300 w 2466975"/>
              <a:gd name="connsiteY605" fmla="*/ 914242 h 1409701"/>
              <a:gd name="connsiteX606" fmla="*/ 2400300 w 2466975"/>
              <a:gd name="connsiteY606" fmla="*/ 912813 h 1409701"/>
              <a:gd name="connsiteX607" fmla="*/ 2400946 w 2466975"/>
              <a:gd name="connsiteY607" fmla="*/ 913228 h 1409701"/>
              <a:gd name="connsiteX608" fmla="*/ 2399369 w 2466975"/>
              <a:gd name="connsiteY608" fmla="*/ 902607 h 1409701"/>
              <a:gd name="connsiteX609" fmla="*/ 2399369 w 2466975"/>
              <a:gd name="connsiteY609" fmla="*/ 913890 h 1409701"/>
              <a:gd name="connsiteX610" fmla="*/ 2388102 w 2466975"/>
              <a:gd name="connsiteY610" fmla="*/ 925173 h 1409701"/>
              <a:gd name="connsiteX611" fmla="*/ 2388102 w 2466975"/>
              <a:gd name="connsiteY611" fmla="*/ 936455 h 1409701"/>
              <a:gd name="connsiteX612" fmla="*/ 2388102 w 2466975"/>
              <a:gd name="connsiteY612" fmla="*/ 947738 h 1409701"/>
              <a:gd name="connsiteX613" fmla="*/ 2376834 w 2466975"/>
              <a:gd name="connsiteY613" fmla="*/ 947738 h 1409701"/>
              <a:gd name="connsiteX614" fmla="*/ 2388102 w 2466975"/>
              <a:gd name="connsiteY614" fmla="*/ 959020 h 1409701"/>
              <a:gd name="connsiteX615" fmla="*/ 2376834 w 2466975"/>
              <a:gd name="connsiteY615" fmla="*/ 959020 h 1409701"/>
              <a:gd name="connsiteX616" fmla="*/ 2367485 w 2466975"/>
              <a:gd name="connsiteY616" fmla="*/ 959020 h 1409701"/>
              <a:gd name="connsiteX617" fmla="*/ 2371963 w 2466975"/>
              <a:gd name="connsiteY617" fmla="*/ 963513 h 1409701"/>
              <a:gd name="connsiteX618" fmla="*/ 2377598 w 2466975"/>
              <a:gd name="connsiteY618" fmla="*/ 969169 h 1409701"/>
              <a:gd name="connsiteX619" fmla="*/ 2366327 w 2466975"/>
              <a:gd name="connsiteY619" fmla="*/ 969169 h 1409701"/>
              <a:gd name="connsiteX620" fmla="*/ 2377598 w 2466975"/>
              <a:gd name="connsiteY620" fmla="*/ 969169 h 1409701"/>
              <a:gd name="connsiteX621" fmla="*/ 2388869 w 2466975"/>
              <a:gd name="connsiteY621" fmla="*/ 980480 h 1409701"/>
              <a:gd name="connsiteX622" fmla="*/ 2400141 w 2466975"/>
              <a:gd name="connsiteY622" fmla="*/ 980480 h 1409701"/>
              <a:gd name="connsiteX623" fmla="*/ 2400141 w 2466975"/>
              <a:gd name="connsiteY623" fmla="*/ 1003102 h 1409701"/>
              <a:gd name="connsiteX624" fmla="*/ 2400141 w 2466975"/>
              <a:gd name="connsiteY624" fmla="*/ 991791 h 1409701"/>
              <a:gd name="connsiteX625" fmla="*/ 2400141 w 2466975"/>
              <a:gd name="connsiteY625" fmla="*/ 1014413 h 1409701"/>
              <a:gd name="connsiteX626" fmla="*/ 2388869 w 2466975"/>
              <a:gd name="connsiteY626" fmla="*/ 1014413 h 1409701"/>
              <a:gd name="connsiteX627" fmla="*/ 2377598 w 2466975"/>
              <a:gd name="connsiteY627" fmla="*/ 1014413 h 1409701"/>
              <a:gd name="connsiteX628" fmla="*/ 2377598 w 2466975"/>
              <a:gd name="connsiteY628" fmla="*/ 1003102 h 1409701"/>
              <a:gd name="connsiteX629" fmla="*/ 2366327 w 2466975"/>
              <a:gd name="connsiteY629" fmla="*/ 991791 h 1409701"/>
              <a:gd name="connsiteX630" fmla="*/ 2365375 w 2466975"/>
              <a:gd name="connsiteY630" fmla="*/ 992337 h 1409701"/>
              <a:gd name="connsiteX631" fmla="*/ 2365375 w 2466975"/>
              <a:gd name="connsiteY631" fmla="*/ 1001912 h 1409701"/>
              <a:gd name="connsiteX632" fmla="*/ 2365375 w 2466975"/>
              <a:gd name="connsiteY632" fmla="*/ 1003301 h 1409701"/>
              <a:gd name="connsiteX633" fmla="*/ 2361208 w 2466975"/>
              <a:gd name="connsiteY633" fmla="*/ 997744 h 1409701"/>
              <a:gd name="connsiteX634" fmla="*/ 2365180 w 2466975"/>
              <a:gd name="connsiteY634" fmla="*/ 992449 h 1409701"/>
              <a:gd name="connsiteX635" fmla="*/ 2356465 w 2466975"/>
              <a:gd name="connsiteY635" fmla="*/ 997447 h 1409701"/>
              <a:gd name="connsiteX636" fmla="*/ 2355056 w 2466975"/>
              <a:gd name="connsiteY636" fmla="*/ 1003102 h 1409701"/>
              <a:gd name="connsiteX637" fmla="*/ 2355056 w 2466975"/>
              <a:gd name="connsiteY637" fmla="*/ 991791 h 1409701"/>
              <a:gd name="connsiteX638" fmla="*/ 2343785 w 2466975"/>
              <a:gd name="connsiteY638" fmla="*/ 969169 h 1409701"/>
              <a:gd name="connsiteX639" fmla="*/ 2332513 w 2466975"/>
              <a:gd name="connsiteY639" fmla="*/ 980480 h 1409701"/>
              <a:gd name="connsiteX640" fmla="*/ 2321242 w 2466975"/>
              <a:gd name="connsiteY640" fmla="*/ 969169 h 1409701"/>
              <a:gd name="connsiteX641" fmla="*/ 2332513 w 2466975"/>
              <a:gd name="connsiteY641" fmla="*/ 969169 h 1409701"/>
              <a:gd name="connsiteX642" fmla="*/ 2332513 w 2466975"/>
              <a:gd name="connsiteY642" fmla="*/ 957858 h 1409701"/>
              <a:gd name="connsiteX643" fmla="*/ 2309971 w 2466975"/>
              <a:gd name="connsiteY643" fmla="*/ 946547 h 1409701"/>
              <a:gd name="connsiteX644" fmla="*/ 2309971 w 2466975"/>
              <a:gd name="connsiteY644" fmla="*/ 957858 h 1409701"/>
              <a:gd name="connsiteX645" fmla="*/ 2298700 w 2466975"/>
              <a:gd name="connsiteY645" fmla="*/ 957858 h 1409701"/>
              <a:gd name="connsiteX646" fmla="*/ 2309971 w 2466975"/>
              <a:gd name="connsiteY646" fmla="*/ 935236 h 1409701"/>
              <a:gd name="connsiteX647" fmla="*/ 2298700 w 2466975"/>
              <a:gd name="connsiteY647" fmla="*/ 935236 h 1409701"/>
              <a:gd name="connsiteX648" fmla="*/ 2298700 w 2466975"/>
              <a:gd name="connsiteY648" fmla="*/ 923925 h 1409701"/>
              <a:gd name="connsiteX649" fmla="*/ 2320925 w 2466975"/>
              <a:gd name="connsiteY649" fmla="*/ 923925 h 1409701"/>
              <a:gd name="connsiteX650" fmla="*/ 2320925 w 2466975"/>
              <a:gd name="connsiteY650" fmla="*/ 912812 h 1409701"/>
              <a:gd name="connsiteX651" fmla="*/ 2332037 w 2466975"/>
              <a:gd name="connsiteY651" fmla="*/ 912812 h 1409701"/>
              <a:gd name="connsiteX652" fmla="*/ 2332037 w 2466975"/>
              <a:gd name="connsiteY652" fmla="*/ 923925 h 1409701"/>
              <a:gd name="connsiteX653" fmla="*/ 2321242 w 2466975"/>
              <a:gd name="connsiteY653" fmla="*/ 923925 h 1409701"/>
              <a:gd name="connsiteX654" fmla="*/ 2321242 w 2466975"/>
              <a:gd name="connsiteY654" fmla="*/ 935236 h 1409701"/>
              <a:gd name="connsiteX655" fmla="*/ 2332513 w 2466975"/>
              <a:gd name="connsiteY655" fmla="*/ 935236 h 1409701"/>
              <a:gd name="connsiteX656" fmla="*/ 2343785 w 2466975"/>
              <a:gd name="connsiteY656" fmla="*/ 935236 h 1409701"/>
              <a:gd name="connsiteX657" fmla="*/ 2355056 w 2466975"/>
              <a:gd name="connsiteY657" fmla="*/ 946547 h 1409701"/>
              <a:gd name="connsiteX658" fmla="*/ 2355056 w 2466975"/>
              <a:gd name="connsiteY658" fmla="*/ 957858 h 1409701"/>
              <a:gd name="connsiteX659" fmla="*/ 2364918 w 2466975"/>
              <a:gd name="connsiteY659" fmla="*/ 957858 h 1409701"/>
              <a:gd name="connsiteX660" fmla="*/ 2365566 w 2466975"/>
              <a:gd name="connsiteY660" fmla="*/ 957858 h 1409701"/>
              <a:gd name="connsiteX661" fmla="*/ 2365566 w 2466975"/>
              <a:gd name="connsiteY661" fmla="*/ 949148 h 1409701"/>
              <a:gd name="connsiteX662" fmla="*/ 2365566 w 2466975"/>
              <a:gd name="connsiteY662" fmla="*/ 947738 h 1409701"/>
              <a:gd name="connsiteX663" fmla="*/ 2365566 w 2466975"/>
              <a:gd name="connsiteY663" fmla="*/ 936455 h 1409701"/>
              <a:gd name="connsiteX664" fmla="*/ 2365566 w 2466975"/>
              <a:gd name="connsiteY664" fmla="*/ 925173 h 1409701"/>
              <a:gd name="connsiteX665" fmla="*/ 2376834 w 2466975"/>
              <a:gd name="connsiteY665" fmla="*/ 913890 h 1409701"/>
              <a:gd name="connsiteX666" fmla="*/ 2365566 w 2466975"/>
              <a:gd name="connsiteY666" fmla="*/ 913890 h 1409701"/>
              <a:gd name="connsiteX667" fmla="*/ 2354298 w 2466975"/>
              <a:gd name="connsiteY667" fmla="*/ 902607 h 1409701"/>
              <a:gd name="connsiteX668" fmla="*/ 2348664 w 2466975"/>
              <a:gd name="connsiteY668" fmla="*/ 902607 h 1409701"/>
              <a:gd name="connsiteX669" fmla="*/ 2345146 w 2466975"/>
              <a:gd name="connsiteY669" fmla="*/ 902607 h 1409701"/>
              <a:gd name="connsiteX670" fmla="*/ 2358430 w 2466975"/>
              <a:gd name="connsiteY670" fmla="*/ 908645 h 1409701"/>
              <a:gd name="connsiteX671" fmla="*/ 2365375 w 2466975"/>
              <a:gd name="connsiteY671" fmla="*/ 923925 h 1409701"/>
              <a:gd name="connsiteX672" fmla="*/ 2354263 w 2466975"/>
              <a:gd name="connsiteY672" fmla="*/ 912812 h 1409701"/>
              <a:gd name="connsiteX673" fmla="*/ 2340372 w 2466975"/>
              <a:gd name="connsiteY673" fmla="*/ 907256 h 1409701"/>
              <a:gd name="connsiteX674" fmla="*/ 2342920 w 2466975"/>
              <a:gd name="connsiteY674" fmla="*/ 902161 h 1409701"/>
              <a:gd name="connsiteX675" fmla="*/ 2341622 w 2466975"/>
              <a:gd name="connsiteY675" fmla="*/ 896966 h 1409701"/>
              <a:gd name="connsiteX676" fmla="*/ 2331763 w 2466975"/>
              <a:gd name="connsiteY676" fmla="*/ 891325 h 1409701"/>
              <a:gd name="connsiteX677" fmla="*/ 2331763 w 2466975"/>
              <a:gd name="connsiteY677" fmla="*/ 880042 h 1409701"/>
              <a:gd name="connsiteX678" fmla="*/ 2324721 w 2466975"/>
              <a:gd name="connsiteY678" fmla="*/ 880042 h 1409701"/>
              <a:gd name="connsiteX679" fmla="*/ 2309813 w 2466975"/>
              <a:gd name="connsiteY679" fmla="*/ 880042 h 1409701"/>
              <a:gd name="connsiteX680" fmla="*/ 2309813 w 2466975"/>
              <a:gd name="connsiteY680" fmla="*/ 885899 h 1409701"/>
              <a:gd name="connsiteX681" fmla="*/ 2309813 w 2466975"/>
              <a:gd name="connsiteY681" fmla="*/ 886420 h 1409701"/>
              <a:gd name="connsiteX682" fmla="*/ 2309813 w 2466975"/>
              <a:gd name="connsiteY682" fmla="*/ 889198 h 1409701"/>
              <a:gd name="connsiteX683" fmla="*/ 2309813 w 2466975"/>
              <a:gd name="connsiteY683" fmla="*/ 890587 h 1409701"/>
              <a:gd name="connsiteX684" fmla="*/ 2320925 w 2466975"/>
              <a:gd name="connsiteY684" fmla="*/ 901700 h 1409701"/>
              <a:gd name="connsiteX685" fmla="*/ 2309813 w 2466975"/>
              <a:gd name="connsiteY685" fmla="*/ 901700 h 1409701"/>
              <a:gd name="connsiteX686" fmla="*/ 2309813 w 2466975"/>
              <a:gd name="connsiteY686" fmla="*/ 901700 h 1409701"/>
              <a:gd name="connsiteX687" fmla="*/ 2286953 w 2466975"/>
              <a:gd name="connsiteY687" fmla="*/ 890587 h 1409701"/>
              <a:gd name="connsiteX688" fmla="*/ 2309813 w 2466975"/>
              <a:gd name="connsiteY688" fmla="*/ 912812 h 1409701"/>
              <a:gd name="connsiteX689" fmla="*/ 2298383 w 2466975"/>
              <a:gd name="connsiteY689" fmla="*/ 912812 h 1409701"/>
              <a:gd name="connsiteX690" fmla="*/ 2298383 w 2466975"/>
              <a:gd name="connsiteY690" fmla="*/ 923925 h 1409701"/>
              <a:gd name="connsiteX691" fmla="*/ 2288382 w 2466975"/>
              <a:gd name="connsiteY691" fmla="*/ 922536 h 1409701"/>
              <a:gd name="connsiteX692" fmla="*/ 2286992 w 2466975"/>
              <a:gd name="connsiteY692" fmla="*/ 913077 h 1409701"/>
              <a:gd name="connsiteX693" fmla="*/ 2275946 w 2466975"/>
              <a:gd name="connsiteY693" fmla="*/ 913077 h 1409701"/>
              <a:gd name="connsiteX694" fmla="*/ 2275946 w 2466975"/>
              <a:gd name="connsiteY694" fmla="*/ 907388 h 1409701"/>
              <a:gd name="connsiteX695" fmla="*/ 2275946 w 2466975"/>
              <a:gd name="connsiteY695" fmla="*/ 902111 h 1409701"/>
              <a:gd name="connsiteX696" fmla="*/ 2275523 w 2466975"/>
              <a:gd name="connsiteY696" fmla="*/ 901700 h 1409701"/>
              <a:gd name="connsiteX697" fmla="*/ 2275523 w 2466975"/>
              <a:gd name="connsiteY697" fmla="*/ 890587 h 1409701"/>
              <a:gd name="connsiteX698" fmla="*/ 2264093 w 2466975"/>
              <a:gd name="connsiteY698" fmla="*/ 890587 h 1409701"/>
              <a:gd name="connsiteX699" fmla="*/ 2286953 w 2466975"/>
              <a:gd name="connsiteY699" fmla="*/ 879475 h 1409701"/>
              <a:gd name="connsiteX700" fmla="*/ 2298383 w 2466975"/>
              <a:gd name="connsiteY700" fmla="*/ 879475 h 1409701"/>
              <a:gd name="connsiteX701" fmla="*/ 2304098 w 2466975"/>
              <a:gd name="connsiteY701" fmla="*/ 879475 h 1409701"/>
              <a:gd name="connsiteX702" fmla="*/ 2309228 w 2466975"/>
              <a:gd name="connsiteY702" fmla="*/ 879475 h 1409701"/>
              <a:gd name="connsiteX703" fmla="*/ 2309228 w 2466975"/>
              <a:gd name="connsiteY703" fmla="*/ 876692 h 1409701"/>
              <a:gd name="connsiteX704" fmla="*/ 2309228 w 2466975"/>
              <a:gd name="connsiteY704" fmla="*/ 870170 h 1409701"/>
              <a:gd name="connsiteX705" fmla="*/ 2309228 w 2466975"/>
              <a:gd name="connsiteY705" fmla="*/ 868760 h 1409701"/>
              <a:gd name="connsiteX706" fmla="*/ 2297960 w 2466975"/>
              <a:gd name="connsiteY706" fmla="*/ 868760 h 1409701"/>
              <a:gd name="connsiteX707" fmla="*/ 2286692 w 2466975"/>
              <a:gd name="connsiteY707" fmla="*/ 868760 h 1409701"/>
              <a:gd name="connsiteX708" fmla="*/ 2275425 w 2466975"/>
              <a:gd name="connsiteY708" fmla="*/ 868760 h 1409701"/>
              <a:gd name="connsiteX709" fmla="*/ 2286692 w 2466975"/>
              <a:gd name="connsiteY709" fmla="*/ 857477 h 1409701"/>
              <a:gd name="connsiteX710" fmla="*/ 2275425 w 2466975"/>
              <a:gd name="connsiteY710" fmla="*/ 857477 h 1409701"/>
              <a:gd name="connsiteX711" fmla="*/ 2275425 w 2466975"/>
              <a:gd name="connsiteY711" fmla="*/ 846194 h 1409701"/>
              <a:gd name="connsiteX712" fmla="*/ 2252889 w 2466975"/>
              <a:gd name="connsiteY712" fmla="*/ 823629 h 1409701"/>
              <a:gd name="connsiteX713" fmla="*/ 2258523 w 2466975"/>
              <a:gd name="connsiteY713" fmla="*/ 822219 h 1409701"/>
              <a:gd name="connsiteX714" fmla="*/ 2263467 w 2466975"/>
              <a:gd name="connsiteY714" fmla="*/ 813556 h 1409701"/>
              <a:gd name="connsiteX715" fmla="*/ 2267150 w 2466975"/>
              <a:gd name="connsiteY715" fmla="*/ 812523 h 1409701"/>
              <a:gd name="connsiteX716" fmla="*/ 2264157 w 2466975"/>
              <a:gd name="connsiteY716" fmla="*/ 812347 h 1409701"/>
              <a:gd name="connsiteX717" fmla="*/ 2263467 w 2466975"/>
              <a:gd name="connsiteY717" fmla="*/ 813556 h 1409701"/>
              <a:gd name="connsiteX718" fmla="*/ 2262749 w 2466975"/>
              <a:gd name="connsiteY718" fmla="*/ 813757 h 1409701"/>
              <a:gd name="connsiteX719" fmla="*/ 2252889 w 2466975"/>
              <a:gd name="connsiteY719" fmla="*/ 823629 h 1409701"/>
              <a:gd name="connsiteX720" fmla="*/ 2241622 w 2466975"/>
              <a:gd name="connsiteY720" fmla="*/ 801064 h 1409701"/>
              <a:gd name="connsiteX721" fmla="*/ 2241622 w 2466975"/>
              <a:gd name="connsiteY721" fmla="*/ 823629 h 1409701"/>
              <a:gd name="connsiteX722" fmla="*/ 2232943 w 2466975"/>
              <a:gd name="connsiteY722" fmla="*/ 819679 h 1409701"/>
              <a:gd name="connsiteX723" fmla="*/ 2241267 w 2466975"/>
              <a:gd name="connsiteY723" fmla="*/ 828377 h 1409701"/>
              <a:gd name="connsiteX724" fmla="*/ 2254024 w 2466975"/>
              <a:gd name="connsiteY724" fmla="*/ 845344 h 1409701"/>
              <a:gd name="connsiteX725" fmla="*/ 2220006 w 2466975"/>
              <a:gd name="connsiteY725" fmla="*/ 822722 h 1409701"/>
              <a:gd name="connsiteX726" fmla="*/ 2231345 w 2466975"/>
              <a:gd name="connsiteY726" fmla="*/ 834033 h 1409701"/>
              <a:gd name="connsiteX727" fmla="*/ 2242684 w 2466975"/>
              <a:gd name="connsiteY727" fmla="*/ 845344 h 1409701"/>
              <a:gd name="connsiteX728" fmla="*/ 2254024 w 2466975"/>
              <a:gd name="connsiteY728" fmla="*/ 856655 h 1409701"/>
              <a:gd name="connsiteX729" fmla="*/ 2242684 w 2466975"/>
              <a:gd name="connsiteY729" fmla="*/ 867966 h 1409701"/>
              <a:gd name="connsiteX730" fmla="*/ 2254024 w 2466975"/>
              <a:gd name="connsiteY730" fmla="*/ 879277 h 1409701"/>
              <a:gd name="connsiteX731" fmla="*/ 2242684 w 2466975"/>
              <a:gd name="connsiteY731" fmla="*/ 890588 h 1409701"/>
              <a:gd name="connsiteX732" fmla="*/ 2231345 w 2466975"/>
              <a:gd name="connsiteY732" fmla="*/ 867966 h 1409701"/>
              <a:gd name="connsiteX733" fmla="*/ 2208666 w 2466975"/>
              <a:gd name="connsiteY733" fmla="*/ 834033 h 1409701"/>
              <a:gd name="connsiteX734" fmla="*/ 2197327 w 2466975"/>
              <a:gd name="connsiteY734" fmla="*/ 822722 h 1409701"/>
              <a:gd name="connsiteX735" fmla="*/ 2185988 w 2466975"/>
              <a:gd name="connsiteY735" fmla="*/ 811411 h 1409701"/>
              <a:gd name="connsiteX736" fmla="*/ 2192543 w 2466975"/>
              <a:gd name="connsiteY736" fmla="*/ 806639 h 1409701"/>
              <a:gd name="connsiteX737" fmla="*/ 2197327 w 2466975"/>
              <a:gd name="connsiteY737" fmla="*/ 811411 h 1409701"/>
              <a:gd name="connsiteX738" fmla="*/ 2208666 w 2466975"/>
              <a:gd name="connsiteY738" fmla="*/ 822722 h 1409701"/>
              <a:gd name="connsiteX739" fmla="*/ 2208666 w 2466975"/>
              <a:gd name="connsiteY739" fmla="*/ 821308 h 1409701"/>
              <a:gd name="connsiteX740" fmla="*/ 2208666 w 2466975"/>
              <a:gd name="connsiteY740" fmla="*/ 811862 h 1409701"/>
              <a:gd name="connsiteX741" fmla="*/ 2207819 w 2466975"/>
              <a:gd name="connsiteY741" fmla="*/ 812347 h 1409701"/>
              <a:gd name="connsiteX742" fmla="*/ 2196551 w 2466975"/>
              <a:gd name="connsiteY742" fmla="*/ 801064 h 1409701"/>
              <a:gd name="connsiteX743" fmla="*/ 2185283 w 2466975"/>
              <a:gd name="connsiteY743" fmla="*/ 789781 h 1409701"/>
              <a:gd name="connsiteX744" fmla="*/ 2174016 w 2466975"/>
              <a:gd name="connsiteY744" fmla="*/ 789781 h 1409701"/>
              <a:gd name="connsiteX745" fmla="*/ 2174016 w 2466975"/>
              <a:gd name="connsiteY745" fmla="*/ 778499 h 1409701"/>
              <a:gd name="connsiteX746" fmla="*/ 2162748 w 2466975"/>
              <a:gd name="connsiteY746" fmla="*/ 767216 h 1409701"/>
              <a:gd name="connsiteX747" fmla="*/ 2151480 w 2466975"/>
              <a:gd name="connsiteY747" fmla="*/ 755934 h 1409701"/>
              <a:gd name="connsiteX748" fmla="*/ 2140213 w 2466975"/>
              <a:gd name="connsiteY748" fmla="*/ 733369 h 1409701"/>
              <a:gd name="connsiteX749" fmla="*/ 2140213 w 2466975"/>
              <a:gd name="connsiteY749" fmla="*/ 755934 h 1409701"/>
              <a:gd name="connsiteX750" fmla="*/ 2151480 w 2466975"/>
              <a:gd name="connsiteY750" fmla="*/ 755934 h 1409701"/>
              <a:gd name="connsiteX751" fmla="*/ 2174016 w 2466975"/>
              <a:gd name="connsiteY751" fmla="*/ 789781 h 1409701"/>
              <a:gd name="connsiteX752" fmla="*/ 2185283 w 2466975"/>
              <a:gd name="connsiteY752" fmla="*/ 823629 h 1409701"/>
              <a:gd name="connsiteX753" fmla="*/ 2174016 w 2466975"/>
              <a:gd name="connsiteY753" fmla="*/ 823629 h 1409701"/>
              <a:gd name="connsiteX754" fmla="*/ 2162748 w 2466975"/>
              <a:gd name="connsiteY754" fmla="*/ 812347 h 1409701"/>
              <a:gd name="connsiteX755" fmla="*/ 2151480 w 2466975"/>
              <a:gd name="connsiteY755" fmla="*/ 823629 h 1409701"/>
              <a:gd name="connsiteX756" fmla="*/ 2151480 w 2466975"/>
              <a:gd name="connsiteY756" fmla="*/ 812347 h 1409701"/>
              <a:gd name="connsiteX757" fmla="*/ 2140213 w 2466975"/>
              <a:gd name="connsiteY757" fmla="*/ 801064 h 1409701"/>
              <a:gd name="connsiteX758" fmla="*/ 2140213 w 2466975"/>
              <a:gd name="connsiteY758" fmla="*/ 789781 h 1409701"/>
              <a:gd name="connsiteX759" fmla="*/ 2128945 w 2466975"/>
              <a:gd name="connsiteY759" fmla="*/ 778499 h 1409701"/>
              <a:gd name="connsiteX760" fmla="*/ 2128945 w 2466975"/>
              <a:gd name="connsiteY760" fmla="*/ 801064 h 1409701"/>
              <a:gd name="connsiteX761" fmla="*/ 2128945 w 2466975"/>
              <a:gd name="connsiteY761" fmla="*/ 812347 h 1409701"/>
              <a:gd name="connsiteX762" fmla="*/ 2140213 w 2466975"/>
              <a:gd name="connsiteY762" fmla="*/ 812347 h 1409701"/>
              <a:gd name="connsiteX763" fmla="*/ 2140213 w 2466975"/>
              <a:gd name="connsiteY763" fmla="*/ 823629 h 1409701"/>
              <a:gd name="connsiteX764" fmla="*/ 2148663 w 2466975"/>
              <a:gd name="connsiteY764" fmla="*/ 829270 h 1409701"/>
              <a:gd name="connsiteX765" fmla="*/ 2140779 w 2466975"/>
              <a:gd name="connsiteY765" fmla="*/ 834534 h 1409701"/>
              <a:gd name="connsiteX766" fmla="*/ 2145620 w 2466975"/>
              <a:gd name="connsiteY766" fmla="*/ 839391 h 1409701"/>
              <a:gd name="connsiteX767" fmla="*/ 2151289 w 2466975"/>
              <a:gd name="connsiteY767" fmla="*/ 845079 h 1409701"/>
              <a:gd name="connsiteX768" fmla="*/ 2151289 w 2466975"/>
              <a:gd name="connsiteY768" fmla="*/ 833702 h 1409701"/>
              <a:gd name="connsiteX769" fmla="*/ 2162628 w 2466975"/>
              <a:gd name="connsiteY769" fmla="*/ 833702 h 1409701"/>
              <a:gd name="connsiteX770" fmla="*/ 2162628 w 2466975"/>
              <a:gd name="connsiteY770" fmla="*/ 822325 h 1409701"/>
              <a:gd name="connsiteX771" fmla="*/ 2173968 w 2466975"/>
              <a:gd name="connsiteY771" fmla="*/ 833702 h 1409701"/>
              <a:gd name="connsiteX772" fmla="*/ 2162628 w 2466975"/>
              <a:gd name="connsiteY772" fmla="*/ 845079 h 1409701"/>
              <a:gd name="connsiteX773" fmla="*/ 2185307 w 2466975"/>
              <a:gd name="connsiteY773" fmla="*/ 856456 h 1409701"/>
              <a:gd name="connsiteX774" fmla="*/ 2196646 w 2466975"/>
              <a:gd name="connsiteY774" fmla="*/ 856456 h 1409701"/>
              <a:gd name="connsiteX775" fmla="*/ 2207986 w 2466975"/>
              <a:gd name="connsiteY775" fmla="*/ 856456 h 1409701"/>
              <a:gd name="connsiteX776" fmla="*/ 2219325 w 2466975"/>
              <a:gd name="connsiteY776" fmla="*/ 867833 h 1409701"/>
              <a:gd name="connsiteX777" fmla="*/ 2207986 w 2466975"/>
              <a:gd name="connsiteY777" fmla="*/ 879211 h 1409701"/>
              <a:gd name="connsiteX778" fmla="*/ 2207986 w 2466975"/>
              <a:gd name="connsiteY778" fmla="*/ 867833 h 1409701"/>
              <a:gd name="connsiteX779" fmla="*/ 2185307 w 2466975"/>
              <a:gd name="connsiteY779" fmla="*/ 867833 h 1409701"/>
              <a:gd name="connsiteX780" fmla="*/ 2173968 w 2466975"/>
              <a:gd name="connsiteY780" fmla="*/ 867833 h 1409701"/>
              <a:gd name="connsiteX781" fmla="*/ 2185307 w 2466975"/>
              <a:gd name="connsiteY781" fmla="*/ 879211 h 1409701"/>
              <a:gd name="connsiteX782" fmla="*/ 2173968 w 2466975"/>
              <a:gd name="connsiteY782" fmla="*/ 879211 h 1409701"/>
              <a:gd name="connsiteX783" fmla="*/ 2162628 w 2466975"/>
              <a:gd name="connsiteY783" fmla="*/ 879211 h 1409701"/>
              <a:gd name="connsiteX784" fmla="*/ 2156959 w 2466975"/>
              <a:gd name="connsiteY784" fmla="*/ 869255 h 1409701"/>
              <a:gd name="connsiteX785" fmla="*/ 2152622 w 2466975"/>
              <a:gd name="connsiteY785" fmla="*/ 868168 h 1409701"/>
              <a:gd name="connsiteX786" fmla="*/ 2152650 w 2466975"/>
              <a:gd name="connsiteY786" fmla="*/ 868363 h 1409701"/>
              <a:gd name="connsiteX787" fmla="*/ 2139950 w 2466975"/>
              <a:gd name="connsiteY787" fmla="*/ 857250 h 1409701"/>
              <a:gd name="connsiteX788" fmla="*/ 2139950 w 2466975"/>
              <a:gd name="connsiteY788" fmla="*/ 856456 h 1409701"/>
              <a:gd name="connsiteX789" fmla="*/ 2139950 w 2466975"/>
              <a:gd name="connsiteY789" fmla="*/ 851694 h 1409701"/>
              <a:gd name="connsiteX790" fmla="*/ 2139950 w 2466975"/>
              <a:gd name="connsiteY790" fmla="*/ 846138 h 1409701"/>
              <a:gd name="connsiteX791" fmla="*/ 2139950 w 2466975"/>
              <a:gd name="connsiteY791" fmla="*/ 845079 h 1409701"/>
              <a:gd name="connsiteX792" fmla="*/ 2139950 w 2466975"/>
              <a:gd name="connsiteY792" fmla="*/ 834648 h 1409701"/>
              <a:gd name="connsiteX793" fmla="*/ 2134579 w 2466975"/>
              <a:gd name="connsiteY793" fmla="*/ 829270 h 1409701"/>
              <a:gd name="connsiteX794" fmla="*/ 2128945 w 2466975"/>
              <a:gd name="connsiteY794" fmla="*/ 823629 h 1409701"/>
              <a:gd name="connsiteX795" fmla="*/ 2128945 w 2466975"/>
              <a:gd name="connsiteY795" fmla="*/ 846194 h 1409701"/>
              <a:gd name="connsiteX796" fmla="*/ 2083874 w 2466975"/>
              <a:gd name="connsiteY796" fmla="*/ 834912 h 1409701"/>
              <a:gd name="connsiteX797" fmla="*/ 2083874 w 2466975"/>
              <a:gd name="connsiteY797" fmla="*/ 823629 h 1409701"/>
              <a:gd name="connsiteX798" fmla="*/ 2061339 w 2466975"/>
              <a:gd name="connsiteY798" fmla="*/ 812347 h 1409701"/>
              <a:gd name="connsiteX799" fmla="*/ 2038804 w 2466975"/>
              <a:gd name="connsiteY799" fmla="*/ 801064 h 1409701"/>
              <a:gd name="connsiteX800" fmla="*/ 2027536 w 2466975"/>
              <a:gd name="connsiteY800" fmla="*/ 801064 h 1409701"/>
              <a:gd name="connsiteX801" fmla="*/ 2005001 w 2466975"/>
              <a:gd name="connsiteY801" fmla="*/ 801064 h 1409701"/>
              <a:gd name="connsiteX802" fmla="*/ 1993733 w 2466975"/>
              <a:gd name="connsiteY802" fmla="*/ 789781 h 1409701"/>
              <a:gd name="connsiteX803" fmla="*/ 1983874 w 2466975"/>
              <a:gd name="connsiteY803" fmla="*/ 789781 h 1409701"/>
              <a:gd name="connsiteX804" fmla="*/ 1982465 w 2466975"/>
              <a:gd name="connsiteY804" fmla="*/ 789781 h 1409701"/>
              <a:gd name="connsiteX805" fmla="*/ 1982465 w 2466975"/>
              <a:gd name="connsiteY805" fmla="*/ 778499 h 1409701"/>
              <a:gd name="connsiteX806" fmla="*/ 1982465 w 2466975"/>
              <a:gd name="connsiteY806" fmla="*/ 767216 h 1409701"/>
              <a:gd name="connsiteX807" fmla="*/ 1993733 w 2466975"/>
              <a:gd name="connsiteY807" fmla="*/ 755934 h 1409701"/>
              <a:gd name="connsiteX808" fmla="*/ 1993733 w 2466975"/>
              <a:gd name="connsiteY808" fmla="*/ 767216 h 1409701"/>
              <a:gd name="connsiteX809" fmla="*/ 2005001 w 2466975"/>
              <a:gd name="connsiteY809" fmla="*/ 755934 h 1409701"/>
              <a:gd name="connsiteX810" fmla="*/ 1993733 w 2466975"/>
              <a:gd name="connsiteY810" fmla="*/ 755934 h 1409701"/>
              <a:gd name="connsiteX811" fmla="*/ 1982465 w 2466975"/>
              <a:gd name="connsiteY811" fmla="*/ 755934 h 1409701"/>
              <a:gd name="connsiteX812" fmla="*/ 1971198 w 2466975"/>
              <a:gd name="connsiteY812" fmla="*/ 767216 h 1409701"/>
              <a:gd name="connsiteX813" fmla="*/ 1937395 w 2466975"/>
              <a:gd name="connsiteY813" fmla="*/ 789781 h 1409701"/>
              <a:gd name="connsiteX814" fmla="*/ 1914859 w 2466975"/>
              <a:gd name="connsiteY814" fmla="*/ 778499 h 1409701"/>
              <a:gd name="connsiteX815" fmla="*/ 1914859 w 2466975"/>
              <a:gd name="connsiteY815" fmla="*/ 767216 h 1409701"/>
              <a:gd name="connsiteX816" fmla="*/ 1903592 w 2466975"/>
              <a:gd name="connsiteY816" fmla="*/ 778499 h 1409701"/>
              <a:gd name="connsiteX817" fmla="*/ 1869789 w 2466975"/>
              <a:gd name="connsiteY817" fmla="*/ 778499 h 1409701"/>
              <a:gd name="connsiteX818" fmla="*/ 1847253 w 2466975"/>
              <a:gd name="connsiteY818" fmla="*/ 778499 h 1409701"/>
              <a:gd name="connsiteX819" fmla="*/ 1824718 w 2466975"/>
              <a:gd name="connsiteY819" fmla="*/ 789781 h 1409701"/>
              <a:gd name="connsiteX820" fmla="*/ 1813450 w 2466975"/>
              <a:gd name="connsiteY820" fmla="*/ 789781 h 1409701"/>
              <a:gd name="connsiteX821" fmla="*/ 1790915 w 2466975"/>
              <a:gd name="connsiteY821" fmla="*/ 789781 h 1409701"/>
              <a:gd name="connsiteX822" fmla="*/ 1779647 w 2466975"/>
              <a:gd name="connsiteY822" fmla="*/ 767216 h 1409701"/>
              <a:gd name="connsiteX823" fmla="*/ 1779647 w 2466975"/>
              <a:gd name="connsiteY823" fmla="*/ 744651 h 1409701"/>
              <a:gd name="connsiteX824" fmla="*/ 1768380 w 2466975"/>
              <a:gd name="connsiteY824" fmla="*/ 778499 h 1409701"/>
              <a:gd name="connsiteX825" fmla="*/ 1757112 w 2466975"/>
              <a:gd name="connsiteY825" fmla="*/ 778499 h 1409701"/>
              <a:gd name="connsiteX826" fmla="*/ 1745844 w 2466975"/>
              <a:gd name="connsiteY826" fmla="*/ 778499 h 1409701"/>
              <a:gd name="connsiteX827" fmla="*/ 1745844 w 2466975"/>
              <a:gd name="connsiteY827" fmla="*/ 767216 h 1409701"/>
              <a:gd name="connsiteX828" fmla="*/ 1745797 w 2466975"/>
              <a:gd name="connsiteY828" fmla="*/ 767216 h 1409701"/>
              <a:gd name="connsiteX829" fmla="*/ 1740694 w 2466975"/>
              <a:gd name="connsiteY829" fmla="*/ 772319 h 1409701"/>
              <a:gd name="connsiteX830" fmla="*/ 1735137 w 2466975"/>
              <a:gd name="connsiteY830" fmla="*/ 777876 h 1409701"/>
              <a:gd name="connsiteX831" fmla="*/ 1732359 w 2466975"/>
              <a:gd name="connsiteY831" fmla="*/ 772319 h 1409701"/>
              <a:gd name="connsiteX832" fmla="*/ 1745117 w 2466975"/>
              <a:gd name="connsiteY832" fmla="*/ 767216 h 1409701"/>
              <a:gd name="connsiteX833" fmla="*/ 1744435 w 2466975"/>
              <a:gd name="connsiteY833" fmla="*/ 767216 h 1409701"/>
              <a:gd name="connsiteX834" fmla="*/ 1734577 w 2466975"/>
              <a:gd name="connsiteY834" fmla="*/ 767216 h 1409701"/>
              <a:gd name="connsiteX835" fmla="*/ 1723309 w 2466975"/>
              <a:gd name="connsiteY835" fmla="*/ 767216 h 1409701"/>
              <a:gd name="connsiteX836" fmla="*/ 1734577 w 2466975"/>
              <a:gd name="connsiteY836" fmla="*/ 755934 h 1409701"/>
              <a:gd name="connsiteX837" fmla="*/ 1712041 w 2466975"/>
              <a:gd name="connsiteY837" fmla="*/ 767216 h 1409701"/>
              <a:gd name="connsiteX838" fmla="*/ 1723309 w 2466975"/>
              <a:gd name="connsiteY838" fmla="*/ 755934 h 1409701"/>
              <a:gd name="connsiteX839" fmla="*/ 1712041 w 2466975"/>
              <a:gd name="connsiteY839" fmla="*/ 755934 h 1409701"/>
              <a:gd name="connsiteX840" fmla="*/ 1700774 w 2466975"/>
              <a:gd name="connsiteY840" fmla="*/ 755934 h 1409701"/>
              <a:gd name="connsiteX841" fmla="*/ 1700774 w 2466975"/>
              <a:gd name="connsiteY841" fmla="*/ 744651 h 1409701"/>
              <a:gd name="connsiteX842" fmla="*/ 1723309 w 2466975"/>
              <a:gd name="connsiteY842" fmla="*/ 733369 h 1409701"/>
              <a:gd name="connsiteX843" fmla="*/ 1700774 w 2466975"/>
              <a:gd name="connsiteY843" fmla="*/ 744651 h 1409701"/>
              <a:gd name="connsiteX844" fmla="*/ 1689506 w 2466975"/>
              <a:gd name="connsiteY844" fmla="*/ 744651 h 1409701"/>
              <a:gd name="connsiteX845" fmla="*/ 1678238 w 2466975"/>
              <a:gd name="connsiteY845" fmla="*/ 755934 h 1409701"/>
              <a:gd name="connsiteX846" fmla="*/ 1666971 w 2466975"/>
              <a:gd name="connsiteY846" fmla="*/ 744651 h 1409701"/>
              <a:gd name="connsiteX847" fmla="*/ 1666971 w 2466975"/>
              <a:gd name="connsiteY847" fmla="*/ 767216 h 1409701"/>
              <a:gd name="connsiteX848" fmla="*/ 1666575 w 2466975"/>
              <a:gd name="connsiteY848" fmla="*/ 766763 h 1409701"/>
              <a:gd name="connsiteX849" fmla="*/ 1657152 w 2466975"/>
              <a:gd name="connsiteY849" fmla="*/ 766763 h 1409701"/>
              <a:gd name="connsiteX850" fmla="*/ 1655763 w 2466975"/>
              <a:gd name="connsiteY850" fmla="*/ 766763 h 1409701"/>
              <a:gd name="connsiteX851" fmla="*/ 1655763 w 2466975"/>
              <a:gd name="connsiteY851" fmla="*/ 755650 h 1409701"/>
              <a:gd name="connsiteX852" fmla="*/ 1661319 w 2466975"/>
              <a:gd name="connsiteY852" fmla="*/ 761206 h 1409701"/>
              <a:gd name="connsiteX853" fmla="*/ 1664494 w 2466975"/>
              <a:gd name="connsiteY853" fmla="*/ 764381 h 1409701"/>
              <a:gd name="connsiteX854" fmla="*/ 1657111 w 2466975"/>
              <a:gd name="connsiteY854" fmla="*/ 755934 h 1409701"/>
              <a:gd name="connsiteX855" fmla="*/ 1656323 w 2466975"/>
              <a:gd name="connsiteY855" fmla="*/ 749616 h 1409701"/>
              <a:gd name="connsiteX856" fmla="*/ 1657111 w 2466975"/>
              <a:gd name="connsiteY856" fmla="*/ 744651 h 1409701"/>
              <a:gd name="connsiteX857" fmla="*/ 1666971 w 2466975"/>
              <a:gd name="connsiteY857" fmla="*/ 733369 h 1409701"/>
              <a:gd name="connsiteX858" fmla="*/ 1655703 w 2466975"/>
              <a:gd name="connsiteY858" fmla="*/ 744651 h 1409701"/>
              <a:gd name="connsiteX859" fmla="*/ 1656323 w 2466975"/>
              <a:gd name="connsiteY859" fmla="*/ 749616 h 1409701"/>
              <a:gd name="connsiteX860" fmla="*/ 1655879 w 2466975"/>
              <a:gd name="connsiteY860" fmla="*/ 752408 h 1409701"/>
              <a:gd name="connsiteX861" fmla="*/ 1655703 w 2466975"/>
              <a:gd name="connsiteY861" fmla="*/ 755934 h 1409701"/>
              <a:gd name="connsiteX862" fmla="*/ 1644435 w 2466975"/>
              <a:gd name="connsiteY862" fmla="*/ 755934 h 1409701"/>
              <a:gd name="connsiteX863" fmla="*/ 1633168 w 2466975"/>
              <a:gd name="connsiteY863" fmla="*/ 778499 h 1409701"/>
              <a:gd name="connsiteX864" fmla="*/ 1636548 w 2466975"/>
              <a:gd name="connsiteY864" fmla="*/ 775114 h 1409701"/>
              <a:gd name="connsiteX865" fmla="*/ 1644435 w 2466975"/>
              <a:gd name="connsiteY865" fmla="*/ 767216 h 1409701"/>
              <a:gd name="connsiteX866" fmla="*/ 1638801 w 2466975"/>
              <a:gd name="connsiteY866" fmla="*/ 772857 h 1409701"/>
              <a:gd name="connsiteX867" fmla="*/ 1636548 w 2466975"/>
              <a:gd name="connsiteY867" fmla="*/ 775114 h 1409701"/>
              <a:gd name="connsiteX868" fmla="*/ 1634576 w 2466975"/>
              <a:gd name="connsiteY868" fmla="*/ 777088 h 1409701"/>
              <a:gd name="connsiteX869" fmla="*/ 1633168 w 2466975"/>
              <a:gd name="connsiteY869" fmla="*/ 778499 h 1409701"/>
              <a:gd name="connsiteX870" fmla="*/ 1644435 w 2466975"/>
              <a:gd name="connsiteY870" fmla="*/ 778499 h 1409701"/>
              <a:gd name="connsiteX871" fmla="*/ 1655703 w 2466975"/>
              <a:gd name="connsiteY871" fmla="*/ 778499 h 1409701"/>
              <a:gd name="connsiteX872" fmla="*/ 1655703 w 2466975"/>
              <a:gd name="connsiteY872" fmla="*/ 789781 h 1409701"/>
              <a:gd name="connsiteX873" fmla="*/ 1666971 w 2466975"/>
              <a:gd name="connsiteY873" fmla="*/ 789781 h 1409701"/>
              <a:gd name="connsiteX874" fmla="*/ 1655703 w 2466975"/>
              <a:gd name="connsiteY874" fmla="*/ 801064 h 1409701"/>
              <a:gd name="connsiteX875" fmla="*/ 1655703 w 2466975"/>
              <a:gd name="connsiteY875" fmla="*/ 812347 h 1409701"/>
              <a:gd name="connsiteX876" fmla="*/ 1659726 w 2466975"/>
              <a:gd name="connsiteY876" fmla="*/ 817717 h 1409701"/>
              <a:gd name="connsiteX877" fmla="*/ 1660624 w 2466975"/>
              <a:gd name="connsiteY877" fmla="*/ 814747 h 1409701"/>
              <a:gd name="connsiteX878" fmla="*/ 1666875 w 2466975"/>
              <a:gd name="connsiteY878" fmla="*/ 811213 h 1409701"/>
              <a:gd name="connsiteX879" fmla="*/ 1666875 w 2466975"/>
              <a:gd name="connsiteY879" fmla="*/ 817166 h 1409701"/>
              <a:gd name="connsiteX880" fmla="*/ 1666875 w 2466975"/>
              <a:gd name="connsiteY880" fmla="*/ 822325 h 1409701"/>
              <a:gd name="connsiteX881" fmla="*/ 1666875 w 2466975"/>
              <a:gd name="connsiteY881" fmla="*/ 823119 h 1409701"/>
              <a:gd name="connsiteX882" fmla="*/ 1658541 w 2466975"/>
              <a:gd name="connsiteY882" fmla="*/ 821631 h 1409701"/>
              <a:gd name="connsiteX883" fmla="*/ 1659451 w 2466975"/>
              <a:gd name="connsiteY883" fmla="*/ 818626 h 1409701"/>
              <a:gd name="connsiteX884" fmla="*/ 1655703 w 2466975"/>
              <a:gd name="connsiteY884" fmla="*/ 823629 h 1409701"/>
              <a:gd name="connsiteX885" fmla="*/ 1655703 w 2466975"/>
              <a:gd name="connsiteY885" fmla="*/ 834912 h 1409701"/>
              <a:gd name="connsiteX886" fmla="*/ 1633168 w 2466975"/>
              <a:gd name="connsiteY886" fmla="*/ 834912 h 1409701"/>
              <a:gd name="connsiteX887" fmla="*/ 1621900 w 2466975"/>
              <a:gd name="connsiteY887" fmla="*/ 846194 h 1409701"/>
              <a:gd name="connsiteX888" fmla="*/ 1621900 w 2466975"/>
              <a:gd name="connsiteY888" fmla="*/ 836322 h 1409701"/>
              <a:gd name="connsiteX889" fmla="*/ 1621900 w 2466975"/>
              <a:gd name="connsiteY889" fmla="*/ 834912 h 1409701"/>
              <a:gd name="connsiteX890" fmla="*/ 1610632 w 2466975"/>
              <a:gd name="connsiteY890" fmla="*/ 846194 h 1409701"/>
              <a:gd name="connsiteX891" fmla="*/ 1610632 w 2466975"/>
              <a:gd name="connsiteY891" fmla="*/ 857477 h 1409701"/>
              <a:gd name="connsiteX892" fmla="*/ 1610632 w 2466975"/>
              <a:gd name="connsiteY892" fmla="*/ 863647 h 1409701"/>
              <a:gd name="connsiteX893" fmla="*/ 1610632 w 2466975"/>
              <a:gd name="connsiteY893" fmla="*/ 868760 h 1409701"/>
              <a:gd name="connsiteX894" fmla="*/ 1599365 w 2466975"/>
              <a:gd name="connsiteY894" fmla="*/ 857477 h 1409701"/>
              <a:gd name="connsiteX895" fmla="*/ 1599365 w 2466975"/>
              <a:gd name="connsiteY895" fmla="*/ 868760 h 1409701"/>
              <a:gd name="connsiteX896" fmla="*/ 1588097 w 2466975"/>
              <a:gd name="connsiteY896" fmla="*/ 880042 h 1409701"/>
              <a:gd name="connsiteX897" fmla="*/ 1576829 w 2466975"/>
              <a:gd name="connsiteY897" fmla="*/ 880042 h 1409701"/>
              <a:gd name="connsiteX898" fmla="*/ 1576829 w 2466975"/>
              <a:gd name="connsiteY898" fmla="*/ 891325 h 1409701"/>
              <a:gd name="connsiteX899" fmla="*/ 1565562 w 2466975"/>
              <a:gd name="connsiteY899" fmla="*/ 902607 h 1409701"/>
              <a:gd name="connsiteX900" fmla="*/ 1554294 w 2466975"/>
              <a:gd name="connsiteY900" fmla="*/ 902607 h 1409701"/>
              <a:gd name="connsiteX901" fmla="*/ 1565562 w 2466975"/>
              <a:gd name="connsiteY901" fmla="*/ 902607 h 1409701"/>
              <a:gd name="connsiteX902" fmla="*/ 1543026 w 2466975"/>
              <a:gd name="connsiteY902" fmla="*/ 913890 h 1409701"/>
              <a:gd name="connsiteX903" fmla="*/ 1531759 w 2466975"/>
              <a:gd name="connsiteY903" fmla="*/ 913890 h 1409701"/>
              <a:gd name="connsiteX904" fmla="*/ 1531759 w 2466975"/>
              <a:gd name="connsiteY904" fmla="*/ 891325 h 1409701"/>
              <a:gd name="connsiteX905" fmla="*/ 1554294 w 2466975"/>
              <a:gd name="connsiteY905" fmla="*/ 891325 h 1409701"/>
              <a:gd name="connsiteX906" fmla="*/ 1554294 w 2466975"/>
              <a:gd name="connsiteY906" fmla="*/ 880042 h 1409701"/>
              <a:gd name="connsiteX907" fmla="*/ 1565562 w 2466975"/>
              <a:gd name="connsiteY907" fmla="*/ 868760 h 1409701"/>
              <a:gd name="connsiteX908" fmla="*/ 1543026 w 2466975"/>
              <a:gd name="connsiteY908" fmla="*/ 880042 h 1409701"/>
              <a:gd name="connsiteX909" fmla="*/ 1531759 w 2466975"/>
              <a:gd name="connsiteY909" fmla="*/ 857477 h 1409701"/>
              <a:gd name="connsiteX910" fmla="*/ 1543026 w 2466975"/>
              <a:gd name="connsiteY910" fmla="*/ 834912 h 1409701"/>
              <a:gd name="connsiteX911" fmla="*/ 1543026 w 2466975"/>
              <a:gd name="connsiteY911" fmla="*/ 823629 h 1409701"/>
              <a:gd name="connsiteX912" fmla="*/ 1543026 w 2466975"/>
              <a:gd name="connsiteY912" fmla="*/ 801064 h 1409701"/>
              <a:gd name="connsiteX913" fmla="*/ 1531759 w 2466975"/>
              <a:gd name="connsiteY913" fmla="*/ 789781 h 1409701"/>
              <a:gd name="connsiteX914" fmla="*/ 1554294 w 2466975"/>
              <a:gd name="connsiteY914" fmla="*/ 789781 h 1409701"/>
              <a:gd name="connsiteX915" fmla="*/ 1565562 w 2466975"/>
              <a:gd name="connsiteY915" fmla="*/ 767216 h 1409701"/>
              <a:gd name="connsiteX916" fmla="*/ 1576829 w 2466975"/>
              <a:gd name="connsiteY916" fmla="*/ 778499 h 1409701"/>
              <a:gd name="connsiteX917" fmla="*/ 1588097 w 2466975"/>
              <a:gd name="connsiteY917" fmla="*/ 767216 h 1409701"/>
              <a:gd name="connsiteX918" fmla="*/ 1599365 w 2466975"/>
              <a:gd name="connsiteY918" fmla="*/ 767216 h 1409701"/>
              <a:gd name="connsiteX919" fmla="*/ 1621900 w 2466975"/>
              <a:gd name="connsiteY919" fmla="*/ 767216 h 1409701"/>
              <a:gd name="connsiteX920" fmla="*/ 1599365 w 2466975"/>
              <a:gd name="connsiteY920" fmla="*/ 767216 h 1409701"/>
              <a:gd name="connsiteX921" fmla="*/ 1588097 w 2466975"/>
              <a:gd name="connsiteY921" fmla="*/ 755934 h 1409701"/>
              <a:gd name="connsiteX922" fmla="*/ 1599365 w 2466975"/>
              <a:gd name="connsiteY922" fmla="*/ 722086 h 1409701"/>
              <a:gd name="connsiteX923" fmla="*/ 1588097 w 2466975"/>
              <a:gd name="connsiteY923" fmla="*/ 744651 h 1409701"/>
              <a:gd name="connsiteX924" fmla="*/ 1565562 w 2466975"/>
              <a:gd name="connsiteY924" fmla="*/ 744651 h 1409701"/>
              <a:gd name="connsiteX925" fmla="*/ 1554294 w 2466975"/>
              <a:gd name="connsiteY925" fmla="*/ 755934 h 1409701"/>
              <a:gd name="connsiteX926" fmla="*/ 1543026 w 2466975"/>
              <a:gd name="connsiteY926" fmla="*/ 767216 h 1409701"/>
              <a:gd name="connsiteX927" fmla="*/ 1520491 w 2466975"/>
              <a:gd name="connsiteY927" fmla="*/ 778499 h 1409701"/>
              <a:gd name="connsiteX928" fmla="*/ 1520491 w 2466975"/>
              <a:gd name="connsiteY928" fmla="*/ 789781 h 1409701"/>
              <a:gd name="connsiteX929" fmla="*/ 1520491 w 2466975"/>
              <a:gd name="connsiteY929" fmla="*/ 801064 h 1409701"/>
              <a:gd name="connsiteX930" fmla="*/ 1509223 w 2466975"/>
              <a:gd name="connsiteY930" fmla="*/ 812347 h 1409701"/>
              <a:gd name="connsiteX931" fmla="*/ 1509223 w 2466975"/>
              <a:gd name="connsiteY931" fmla="*/ 823629 h 1409701"/>
              <a:gd name="connsiteX932" fmla="*/ 1497956 w 2466975"/>
              <a:gd name="connsiteY932" fmla="*/ 834912 h 1409701"/>
              <a:gd name="connsiteX933" fmla="*/ 1475420 w 2466975"/>
              <a:gd name="connsiteY933" fmla="*/ 834912 h 1409701"/>
              <a:gd name="connsiteX934" fmla="*/ 1497956 w 2466975"/>
              <a:gd name="connsiteY934" fmla="*/ 846194 h 1409701"/>
              <a:gd name="connsiteX935" fmla="*/ 1486688 w 2466975"/>
              <a:gd name="connsiteY935" fmla="*/ 868760 h 1409701"/>
              <a:gd name="connsiteX936" fmla="*/ 1476829 w 2466975"/>
              <a:gd name="connsiteY936" fmla="*/ 868760 h 1409701"/>
              <a:gd name="connsiteX937" fmla="*/ 1475420 w 2466975"/>
              <a:gd name="connsiteY937" fmla="*/ 868760 h 1409701"/>
              <a:gd name="connsiteX938" fmla="*/ 1475420 w 2466975"/>
              <a:gd name="connsiteY938" fmla="*/ 891325 h 1409701"/>
              <a:gd name="connsiteX939" fmla="*/ 1475420 w 2466975"/>
              <a:gd name="connsiteY939" fmla="*/ 880042 h 1409701"/>
              <a:gd name="connsiteX940" fmla="*/ 1464153 w 2466975"/>
              <a:gd name="connsiteY940" fmla="*/ 891325 h 1409701"/>
              <a:gd name="connsiteX941" fmla="*/ 1464153 w 2466975"/>
              <a:gd name="connsiteY941" fmla="*/ 902607 h 1409701"/>
              <a:gd name="connsiteX942" fmla="*/ 1452885 w 2466975"/>
              <a:gd name="connsiteY942" fmla="*/ 902607 h 1409701"/>
              <a:gd name="connsiteX943" fmla="*/ 1441617 w 2466975"/>
              <a:gd name="connsiteY943" fmla="*/ 913890 h 1409701"/>
              <a:gd name="connsiteX944" fmla="*/ 1441617 w 2466975"/>
              <a:gd name="connsiteY944" fmla="*/ 925173 h 1409701"/>
              <a:gd name="connsiteX945" fmla="*/ 1464153 w 2466975"/>
              <a:gd name="connsiteY945" fmla="*/ 925173 h 1409701"/>
              <a:gd name="connsiteX946" fmla="*/ 1464153 w 2466975"/>
              <a:gd name="connsiteY946" fmla="*/ 936455 h 1409701"/>
              <a:gd name="connsiteX947" fmla="*/ 1475420 w 2466975"/>
              <a:gd name="connsiteY947" fmla="*/ 936455 h 1409701"/>
              <a:gd name="connsiteX948" fmla="*/ 1475420 w 2466975"/>
              <a:gd name="connsiteY948" fmla="*/ 959020 h 1409701"/>
              <a:gd name="connsiteX949" fmla="*/ 1464153 w 2466975"/>
              <a:gd name="connsiteY949" fmla="*/ 959020 h 1409701"/>
              <a:gd name="connsiteX950" fmla="*/ 1464153 w 2466975"/>
              <a:gd name="connsiteY950" fmla="*/ 970303 h 1409701"/>
              <a:gd name="connsiteX951" fmla="*/ 1452885 w 2466975"/>
              <a:gd name="connsiteY951" fmla="*/ 970303 h 1409701"/>
              <a:gd name="connsiteX952" fmla="*/ 1452885 w 2466975"/>
              <a:gd name="connsiteY952" fmla="*/ 981585 h 1409701"/>
              <a:gd name="connsiteX953" fmla="*/ 1441617 w 2466975"/>
              <a:gd name="connsiteY953" fmla="*/ 992868 h 1409701"/>
              <a:gd name="connsiteX954" fmla="*/ 1452885 w 2466975"/>
              <a:gd name="connsiteY954" fmla="*/ 992868 h 1409701"/>
              <a:gd name="connsiteX955" fmla="*/ 1441617 w 2466975"/>
              <a:gd name="connsiteY955" fmla="*/ 1004151 h 1409701"/>
              <a:gd name="connsiteX956" fmla="*/ 1441617 w 2466975"/>
              <a:gd name="connsiteY956" fmla="*/ 1015433 h 1409701"/>
              <a:gd name="connsiteX957" fmla="*/ 1419082 w 2466975"/>
              <a:gd name="connsiteY957" fmla="*/ 1026716 h 1409701"/>
              <a:gd name="connsiteX958" fmla="*/ 1407814 w 2466975"/>
              <a:gd name="connsiteY958" fmla="*/ 1026716 h 1409701"/>
              <a:gd name="connsiteX959" fmla="*/ 1407814 w 2466975"/>
              <a:gd name="connsiteY959" fmla="*/ 1037998 h 1409701"/>
              <a:gd name="connsiteX960" fmla="*/ 1396547 w 2466975"/>
              <a:gd name="connsiteY960" fmla="*/ 1037998 h 1409701"/>
              <a:gd name="connsiteX961" fmla="*/ 1396547 w 2466975"/>
              <a:gd name="connsiteY961" fmla="*/ 1049281 h 1409701"/>
              <a:gd name="connsiteX962" fmla="*/ 1385279 w 2466975"/>
              <a:gd name="connsiteY962" fmla="*/ 1049281 h 1409701"/>
              <a:gd name="connsiteX963" fmla="*/ 1385279 w 2466975"/>
              <a:gd name="connsiteY963" fmla="*/ 1060564 h 1409701"/>
              <a:gd name="connsiteX964" fmla="*/ 1374011 w 2466975"/>
              <a:gd name="connsiteY964" fmla="*/ 1060564 h 1409701"/>
              <a:gd name="connsiteX965" fmla="*/ 1362743 w 2466975"/>
              <a:gd name="connsiteY965" fmla="*/ 1071846 h 1409701"/>
              <a:gd name="connsiteX966" fmla="*/ 1374011 w 2466975"/>
              <a:gd name="connsiteY966" fmla="*/ 1071846 h 1409701"/>
              <a:gd name="connsiteX967" fmla="*/ 1362743 w 2466975"/>
              <a:gd name="connsiteY967" fmla="*/ 1083129 h 1409701"/>
              <a:gd name="connsiteX968" fmla="*/ 1351476 w 2466975"/>
              <a:gd name="connsiteY968" fmla="*/ 1094411 h 1409701"/>
              <a:gd name="connsiteX969" fmla="*/ 1340208 w 2466975"/>
              <a:gd name="connsiteY969" fmla="*/ 1105694 h 1409701"/>
              <a:gd name="connsiteX970" fmla="*/ 1328940 w 2466975"/>
              <a:gd name="connsiteY970" fmla="*/ 1105694 h 1409701"/>
              <a:gd name="connsiteX971" fmla="*/ 1328940 w 2466975"/>
              <a:gd name="connsiteY971" fmla="*/ 1116977 h 1409701"/>
              <a:gd name="connsiteX972" fmla="*/ 1317673 w 2466975"/>
              <a:gd name="connsiteY972" fmla="*/ 1128259 h 1409701"/>
              <a:gd name="connsiteX973" fmla="*/ 1306405 w 2466975"/>
              <a:gd name="connsiteY973" fmla="*/ 1128259 h 1409701"/>
              <a:gd name="connsiteX974" fmla="*/ 1306405 w 2466975"/>
              <a:gd name="connsiteY974" fmla="*/ 1139542 h 1409701"/>
              <a:gd name="connsiteX975" fmla="*/ 1295137 w 2466975"/>
              <a:gd name="connsiteY975" fmla="*/ 1139542 h 1409701"/>
              <a:gd name="connsiteX976" fmla="*/ 1283870 w 2466975"/>
              <a:gd name="connsiteY976" fmla="*/ 1150824 h 1409701"/>
              <a:gd name="connsiteX977" fmla="*/ 1295137 w 2466975"/>
              <a:gd name="connsiteY977" fmla="*/ 1150824 h 1409701"/>
              <a:gd name="connsiteX978" fmla="*/ 1283870 w 2466975"/>
              <a:gd name="connsiteY978" fmla="*/ 1162107 h 1409701"/>
              <a:gd name="connsiteX979" fmla="*/ 1272602 w 2466975"/>
              <a:gd name="connsiteY979" fmla="*/ 1173389 h 1409701"/>
              <a:gd name="connsiteX980" fmla="*/ 1261334 w 2466975"/>
              <a:gd name="connsiteY980" fmla="*/ 1184672 h 1409701"/>
              <a:gd name="connsiteX981" fmla="*/ 1238799 w 2466975"/>
              <a:gd name="connsiteY981" fmla="*/ 1195955 h 1409701"/>
              <a:gd name="connsiteX982" fmla="*/ 1238799 w 2466975"/>
              <a:gd name="connsiteY982" fmla="*/ 1207237 h 1409701"/>
              <a:gd name="connsiteX983" fmla="*/ 1238799 w 2466975"/>
              <a:gd name="connsiteY983" fmla="*/ 1184672 h 1409701"/>
              <a:gd name="connsiteX984" fmla="*/ 1227531 w 2466975"/>
              <a:gd name="connsiteY984" fmla="*/ 1184672 h 1409701"/>
              <a:gd name="connsiteX985" fmla="*/ 1216264 w 2466975"/>
              <a:gd name="connsiteY985" fmla="*/ 1195955 h 1409701"/>
              <a:gd name="connsiteX986" fmla="*/ 1204996 w 2466975"/>
              <a:gd name="connsiteY986" fmla="*/ 1218520 h 1409701"/>
              <a:gd name="connsiteX987" fmla="*/ 1193728 w 2466975"/>
              <a:gd name="connsiteY987" fmla="*/ 1207237 h 1409701"/>
              <a:gd name="connsiteX988" fmla="*/ 1193728 w 2466975"/>
              <a:gd name="connsiteY988" fmla="*/ 1208648 h 1409701"/>
              <a:gd name="connsiteX989" fmla="*/ 1193728 w 2466975"/>
              <a:gd name="connsiteY989" fmla="*/ 1217665 h 1409701"/>
              <a:gd name="connsiteX990" fmla="*/ 1193800 w 2466975"/>
              <a:gd name="connsiteY990" fmla="*/ 1217613 h 1409701"/>
              <a:gd name="connsiteX991" fmla="*/ 1193800 w 2466975"/>
              <a:gd name="connsiteY991" fmla="*/ 1228726 h 1409701"/>
              <a:gd name="connsiteX992" fmla="*/ 1204913 w 2466975"/>
              <a:gd name="connsiteY992" fmla="*/ 1228726 h 1409701"/>
              <a:gd name="connsiteX993" fmla="*/ 1182688 w 2466975"/>
              <a:gd name="connsiteY993" fmla="*/ 1239838 h 1409701"/>
              <a:gd name="connsiteX994" fmla="*/ 1184077 w 2466975"/>
              <a:gd name="connsiteY994" fmla="*/ 1224559 h 1409701"/>
              <a:gd name="connsiteX995" fmla="*/ 1192531 w 2466975"/>
              <a:gd name="connsiteY995" fmla="*/ 1218520 h 1409701"/>
              <a:gd name="connsiteX996" fmla="*/ 1188094 w 2466975"/>
              <a:gd name="connsiteY996" fmla="*/ 1218520 h 1409701"/>
              <a:gd name="connsiteX997" fmla="*/ 1182461 w 2466975"/>
              <a:gd name="connsiteY997" fmla="*/ 1218520 h 1409701"/>
              <a:gd name="connsiteX998" fmla="*/ 1171193 w 2466975"/>
              <a:gd name="connsiteY998" fmla="*/ 1218520 h 1409701"/>
              <a:gd name="connsiteX999" fmla="*/ 1159925 w 2466975"/>
              <a:gd name="connsiteY999" fmla="*/ 1218520 h 1409701"/>
              <a:gd name="connsiteX1000" fmla="*/ 1171193 w 2466975"/>
              <a:gd name="connsiteY1000" fmla="*/ 1207237 h 1409701"/>
              <a:gd name="connsiteX1001" fmla="*/ 1159925 w 2466975"/>
              <a:gd name="connsiteY1001" fmla="*/ 1207237 h 1409701"/>
              <a:gd name="connsiteX1002" fmla="*/ 1148658 w 2466975"/>
              <a:gd name="connsiteY1002" fmla="*/ 1207237 h 1409701"/>
              <a:gd name="connsiteX1003" fmla="*/ 1148658 w 2466975"/>
              <a:gd name="connsiteY1003" fmla="*/ 1218520 h 1409701"/>
              <a:gd name="connsiteX1004" fmla="*/ 1137390 w 2466975"/>
              <a:gd name="connsiteY1004" fmla="*/ 1229802 h 1409701"/>
              <a:gd name="connsiteX1005" fmla="*/ 1137390 w 2466975"/>
              <a:gd name="connsiteY1005" fmla="*/ 1241085 h 1409701"/>
              <a:gd name="connsiteX1006" fmla="*/ 1126122 w 2466975"/>
              <a:gd name="connsiteY1006" fmla="*/ 1241085 h 1409701"/>
              <a:gd name="connsiteX1007" fmla="*/ 1126122 w 2466975"/>
              <a:gd name="connsiteY1007" fmla="*/ 1246727 h 1409701"/>
              <a:gd name="connsiteX1008" fmla="*/ 1126122 w 2466975"/>
              <a:gd name="connsiteY1008" fmla="*/ 1251114 h 1409701"/>
              <a:gd name="connsiteX1009" fmla="*/ 1127125 w 2466975"/>
              <a:gd name="connsiteY1009" fmla="*/ 1250950 h 1409701"/>
              <a:gd name="connsiteX1010" fmla="*/ 1126122 w 2466975"/>
              <a:gd name="connsiteY1010" fmla="*/ 1252097 h 1409701"/>
              <a:gd name="connsiteX1011" fmla="*/ 1126122 w 2466975"/>
              <a:gd name="connsiteY1011" fmla="*/ 1252368 h 1409701"/>
              <a:gd name="connsiteX1012" fmla="*/ 1126022 w 2466975"/>
              <a:gd name="connsiteY1012" fmla="*/ 1252211 h 1409701"/>
              <a:gd name="connsiteX1013" fmla="*/ 1121569 w 2466975"/>
              <a:gd name="connsiteY1013" fmla="*/ 1257300 h 1409701"/>
              <a:gd name="connsiteX1014" fmla="*/ 1116013 w 2466975"/>
              <a:gd name="connsiteY1014" fmla="*/ 1263650 h 1409701"/>
              <a:gd name="connsiteX1015" fmla="*/ 1117402 w 2466975"/>
              <a:gd name="connsiteY1015" fmla="*/ 1252538 h 1409701"/>
              <a:gd name="connsiteX1016" fmla="*/ 1125400 w 2466975"/>
              <a:gd name="connsiteY1016" fmla="*/ 1251232 h 1409701"/>
              <a:gd name="connsiteX1017" fmla="*/ 1116263 w 2466975"/>
              <a:gd name="connsiteY1017" fmla="*/ 1236854 h 1409701"/>
              <a:gd name="connsiteX1018" fmla="*/ 1114855 w 2466975"/>
              <a:gd name="connsiteY1018" fmla="*/ 1229802 h 1409701"/>
              <a:gd name="connsiteX1019" fmla="*/ 1103587 w 2466975"/>
              <a:gd name="connsiteY1019" fmla="*/ 1229802 h 1409701"/>
              <a:gd name="connsiteX1020" fmla="*/ 1114855 w 2466975"/>
              <a:gd name="connsiteY1020" fmla="*/ 1218520 h 1409701"/>
              <a:gd name="connsiteX1021" fmla="*/ 1114855 w 2466975"/>
              <a:gd name="connsiteY1021" fmla="*/ 1207237 h 1409701"/>
              <a:gd name="connsiteX1022" fmla="*/ 1126122 w 2466975"/>
              <a:gd name="connsiteY1022" fmla="*/ 1195955 h 1409701"/>
              <a:gd name="connsiteX1023" fmla="*/ 1148658 w 2466975"/>
              <a:gd name="connsiteY1023" fmla="*/ 1184672 h 1409701"/>
              <a:gd name="connsiteX1024" fmla="*/ 1171193 w 2466975"/>
              <a:gd name="connsiteY1024" fmla="*/ 1173389 h 1409701"/>
              <a:gd name="connsiteX1025" fmla="*/ 1182461 w 2466975"/>
              <a:gd name="connsiteY1025" fmla="*/ 1173389 h 1409701"/>
              <a:gd name="connsiteX1026" fmla="*/ 1193728 w 2466975"/>
              <a:gd name="connsiteY1026" fmla="*/ 1195955 h 1409701"/>
              <a:gd name="connsiteX1027" fmla="*/ 1193728 w 2466975"/>
              <a:gd name="connsiteY1027" fmla="*/ 1184672 h 1409701"/>
              <a:gd name="connsiteX1028" fmla="*/ 1204996 w 2466975"/>
              <a:gd name="connsiteY1028" fmla="*/ 1184672 h 1409701"/>
              <a:gd name="connsiteX1029" fmla="*/ 1204996 w 2466975"/>
              <a:gd name="connsiteY1029" fmla="*/ 1162107 h 1409701"/>
              <a:gd name="connsiteX1030" fmla="*/ 1216264 w 2466975"/>
              <a:gd name="connsiteY1030" fmla="*/ 1139542 h 1409701"/>
              <a:gd name="connsiteX1031" fmla="*/ 1227531 w 2466975"/>
              <a:gd name="connsiteY1031" fmla="*/ 1128259 h 1409701"/>
              <a:gd name="connsiteX1032" fmla="*/ 1250067 w 2466975"/>
              <a:gd name="connsiteY1032" fmla="*/ 1128259 h 1409701"/>
              <a:gd name="connsiteX1033" fmla="*/ 1261334 w 2466975"/>
              <a:gd name="connsiteY1033" fmla="*/ 1116977 h 1409701"/>
              <a:gd name="connsiteX1034" fmla="*/ 1272602 w 2466975"/>
              <a:gd name="connsiteY1034" fmla="*/ 1116977 h 1409701"/>
              <a:gd name="connsiteX1035" fmla="*/ 1272602 w 2466975"/>
              <a:gd name="connsiteY1035" fmla="*/ 1094411 h 1409701"/>
              <a:gd name="connsiteX1036" fmla="*/ 1283870 w 2466975"/>
              <a:gd name="connsiteY1036" fmla="*/ 1083129 h 1409701"/>
              <a:gd name="connsiteX1037" fmla="*/ 1317673 w 2466975"/>
              <a:gd name="connsiteY1037" fmla="*/ 1049281 h 1409701"/>
              <a:gd name="connsiteX1038" fmla="*/ 1317673 w 2466975"/>
              <a:gd name="connsiteY1038" fmla="*/ 1060564 h 1409701"/>
              <a:gd name="connsiteX1039" fmla="*/ 1328940 w 2466975"/>
              <a:gd name="connsiteY1039" fmla="*/ 1049281 h 1409701"/>
              <a:gd name="connsiteX1040" fmla="*/ 1317673 w 2466975"/>
              <a:gd name="connsiteY1040" fmla="*/ 1049281 h 1409701"/>
              <a:gd name="connsiteX1041" fmla="*/ 1317673 w 2466975"/>
              <a:gd name="connsiteY1041" fmla="*/ 1026716 h 1409701"/>
              <a:gd name="connsiteX1042" fmla="*/ 1317673 w 2466975"/>
              <a:gd name="connsiteY1042" fmla="*/ 1015433 h 1409701"/>
              <a:gd name="connsiteX1043" fmla="*/ 1340208 w 2466975"/>
              <a:gd name="connsiteY1043" fmla="*/ 1004151 h 1409701"/>
              <a:gd name="connsiteX1044" fmla="*/ 1317673 w 2466975"/>
              <a:gd name="connsiteY1044" fmla="*/ 992868 h 1409701"/>
              <a:gd name="connsiteX1045" fmla="*/ 1328940 w 2466975"/>
              <a:gd name="connsiteY1045" fmla="*/ 970303 h 1409701"/>
              <a:gd name="connsiteX1046" fmla="*/ 1340208 w 2466975"/>
              <a:gd name="connsiteY1046" fmla="*/ 959020 h 1409701"/>
              <a:gd name="connsiteX1047" fmla="*/ 1340208 w 2466975"/>
              <a:gd name="connsiteY1047" fmla="*/ 947738 h 1409701"/>
              <a:gd name="connsiteX1048" fmla="*/ 1340208 w 2466975"/>
              <a:gd name="connsiteY1048" fmla="*/ 936455 h 1409701"/>
              <a:gd name="connsiteX1049" fmla="*/ 1328940 w 2466975"/>
              <a:gd name="connsiteY1049" fmla="*/ 959020 h 1409701"/>
              <a:gd name="connsiteX1050" fmla="*/ 1295137 w 2466975"/>
              <a:gd name="connsiteY1050" fmla="*/ 970303 h 1409701"/>
              <a:gd name="connsiteX1051" fmla="*/ 1283870 w 2466975"/>
              <a:gd name="connsiteY1051" fmla="*/ 970303 h 1409701"/>
              <a:gd name="connsiteX1052" fmla="*/ 1283870 w 2466975"/>
              <a:gd name="connsiteY1052" fmla="*/ 959020 h 1409701"/>
              <a:gd name="connsiteX1053" fmla="*/ 1283870 w 2466975"/>
              <a:gd name="connsiteY1053" fmla="*/ 949148 h 1409701"/>
              <a:gd name="connsiteX1054" fmla="*/ 1283870 w 2466975"/>
              <a:gd name="connsiteY1054" fmla="*/ 947738 h 1409701"/>
              <a:gd name="connsiteX1055" fmla="*/ 1272602 w 2466975"/>
              <a:gd name="connsiteY1055" fmla="*/ 936455 h 1409701"/>
              <a:gd name="connsiteX1056" fmla="*/ 1272602 w 2466975"/>
              <a:gd name="connsiteY1056" fmla="*/ 947738 h 1409701"/>
              <a:gd name="connsiteX1057" fmla="*/ 1272602 w 2466975"/>
              <a:gd name="connsiteY1057" fmla="*/ 950911 h 1409701"/>
              <a:gd name="connsiteX1058" fmla="*/ 1272602 w 2466975"/>
              <a:gd name="connsiteY1058" fmla="*/ 953379 h 1409701"/>
              <a:gd name="connsiteX1059" fmla="*/ 1272602 w 2466975"/>
              <a:gd name="connsiteY1059" fmla="*/ 959020 h 1409701"/>
              <a:gd name="connsiteX1060" fmla="*/ 1261334 w 2466975"/>
              <a:gd name="connsiteY1060" fmla="*/ 970303 h 1409701"/>
              <a:gd name="connsiteX1061" fmla="*/ 1261334 w 2466975"/>
              <a:gd name="connsiteY1061" fmla="*/ 992868 h 1409701"/>
              <a:gd name="connsiteX1062" fmla="*/ 1250067 w 2466975"/>
              <a:gd name="connsiteY1062" fmla="*/ 970303 h 1409701"/>
              <a:gd name="connsiteX1063" fmla="*/ 1238799 w 2466975"/>
              <a:gd name="connsiteY1063" fmla="*/ 959020 h 1409701"/>
              <a:gd name="connsiteX1064" fmla="*/ 1238799 w 2466975"/>
              <a:gd name="connsiteY1064" fmla="*/ 947738 h 1409701"/>
              <a:gd name="connsiteX1065" fmla="*/ 1227531 w 2466975"/>
              <a:gd name="connsiteY1065" fmla="*/ 959020 h 1409701"/>
              <a:gd name="connsiteX1066" fmla="*/ 1216264 w 2466975"/>
              <a:gd name="connsiteY1066" fmla="*/ 947738 h 1409701"/>
              <a:gd name="connsiteX1067" fmla="*/ 1204996 w 2466975"/>
              <a:gd name="connsiteY1067" fmla="*/ 947738 h 1409701"/>
              <a:gd name="connsiteX1068" fmla="*/ 1193728 w 2466975"/>
              <a:gd name="connsiteY1068" fmla="*/ 947738 h 1409701"/>
              <a:gd name="connsiteX1069" fmla="*/ 1182461 w 2466975"/>
              <a:gd name="connsiteY1069" fmla="*/ 959020 h 1409701"/>
              <a:gd name="connsiteX1070" fmla="*/ 1171193 w 2466975"/>
              <a:gd name="connsiteY1070" fmla="*/ 959020 h 1409701"/>
              <a:gd name="connsiteX1071" fmla="*/ 1171193 w 2466975"/>
              <a:gd name="connsiteY1071" fmla="*/ 970303 h 1409701"/>
              <a:gd name="connsiteX1072" fmla="*/ 1148658 w 2466975"/>
              <a:gd name="connsiteY1072" fmla="*/ 981585 h 1409701"/>
              <a:gd name="connsiteX1073" fmla="*/ 1137390 w 2466975"/>
              <a:gd name="connsiteY1073" fmla="*/ 970303 h 1409701"/>
              <a:gd name="connsiteX1074" fmla="*/ 1148658 w 2466975"/>
              <a:gd name="connsiteY1074" fmla="*/ 959020 h 1409701"/>
              <a:gd name="connsiteX1075" fmla="*/ 1148658 w 2466975"/>
              <a:gd name="connsiteY1075" fmla="*/ 947738 h 1409701"/>
              <a:gd name="connsiteX1076" fmla="*/ 1159925 w 2466975"/>
              <a:gd name="connsiteY1076" fmla="*/ 936455 h 1409701"/>
              <a:gd name="connsiteX1077" fmla="*/ 1148658 w 2466975"/>
              <a:gd name="connsiteY1077" fmla="*/ 925173 h 1409701"/>
              <a:gd name="connsiteX1078" fmla="*/ 1148658 w 2466975"/>
              <a:gd name="connsiteY1078" fmla="*/ 913890 h 1409701"/>
              <a:gd name="connsiteX1079" fmla="*/ 1148658 w 2466975"/>
              <a:gd name="connsiteY1079" fmla="*/ 902607 h 1409701"/>
              <a:gd name="connsiteX1080" fmla="*/ 1148658 w 2466975"/>
              <a:gd name="connsiteY1080" fmla="*/ 880042 h 1409701"/>
              <a:gd name="connsiteX1081" fmla="*/ 1137390 w 2466975"/>
              <a:gd name="connsiteY1081" fmla="*/ 857477 h 1409701"/>
              <a:gd name="connsiteX1082" fmla="*/ 1137390 w 2466975"/>
              <a:gd name="connsiteY1082" fmla="*/ 846194 h 1409701"/>
              <a:gd name="connsiteX1083" fmla="*/ 1137390 w 2466975"/>
              <a:gd name="connsiteY1083" fmla="*/ 834912 h 1409701"/>
              <a:gd name="connsiteX1084" fmla="*/ 1126122 w 2466975"/>
              <a:gd name="connsiteY1084" fmla="*/ 846194 h 1409701"/>
              <a:gd name="connsiteX1085" fmla="*/ 1126122 w 2466975"/>
              <a:gd name="connsiteY1085" fmla="*/ 857477 h 1409701"/>
              <a:gd name="connsiteX1086" fmla="*/ 1126122 w 2466975"/>
              <a:gd name="connsiteY1086" fmla="*/ 868760 h 1409701"/>
              <a:gd name="connsiteX1087" fmla="*/ 1114855 w 2466975"/>
              <a:gd name="connsiteY1087" fmla="*/ 868760 h 1409701"/>
              <a:gd name="connsiteX1088" fmla="*/ 1081052 w 2466975"/>
              <a:gd name="connsiteY1088" fmla="*/ 880042 h 1409701"/>
              <a:gd name="connsiteX1089" fmla="*/ 1069784 w 2466975"/>
              <a:gd name="connsiteY1089" fmla="*/ 880042 h 1409701"/>
              <a:gd name="connsiteX1090" fmla="*/ 1069784 w 2466975"/>
              <a:gd name="connsiteY1090" fmla="*/ 868760 h 1409701"/>
              <a:gd name="connsiteX1091" fmla="*/ 1058516 w 2466975"/>
              <a:gd name="connsiteY1091" fmla="*/ 857477 h 1409701"/>
              <a:gd name="connsiteX1092" fmla="*/ 1047249 w 2466975"/>
              <a:gd name="connsiteY1092" fmla="*/ 834912 h 1409701"/>
              <a:gd name="connsiteX1093" fmla="*/ 1035981 w 2466975"/>
              <a:gd name="connsiteY1093" fmla="*/ 834912 h 1409701"/>
              <a:gd name="connsiteX1094" fmla="*/ 1035981 w 2466975"/>
              <a:gd name="connsiteY1094" fmla="*/ 823629 h 1409701"/>
              <a:gd name="connsiteX1095" fmla="*/ 1026122 w 2466975"/>
              <a:gd name="connsiteY1095" fmla="*/ 823629 h 1409701"/>
              <a:gd name="connsiteX1096" fmla="*/ 1024713 w 2466975"/>
              <a:gd name="connsiteY1096" fmla="*/ 823629 h 1409701"/>
              <a:gd name="connsiteX1097" fmla="*/ 1035981 w 2466975"/>
              <a:gd name="connsiteY1097" fmla="*/ 812347 h 1409701"/>
              <a:gd name="connsiteX1098" fmla="*/ 1047249 w 2466975"/>
              <a:gd name="connsiteY1098" fmla="*/ 801064 h 1409701"/>
              <a:gd name="connsiteX1099" fmla="*/ 1058516 w 2466975"/>
              <a:gd name="connsiteY1099" fmla="*/ 801064 h 1409701"/>
              <a:gd name="connsiteX1100" fmla="*/ 1058516 w 2466975"/>
              <a:gd name="connsiteY1100" fmla="*/ 823629 h 1409701"/>
              <a:gd name="connsiteX1101" fmla="*/ 1081052 w 2466975"/>
              <a:gd name="connsiteY1101" fmla="*/ 801064 h 1409701"/>
              <a:gd name="connsiteX1102" fmla="*/ 1092319 w 2466975"/>
              <a:gd name="connsiteY1102" fmla="*/ 823629 h 1409701"/>
              <a:gd name="connsiteX1103" fmla="*/ 1081052 w 2466975"/>
              <a:gd name="connsiteY1103" fmla="*/ 801064 h 1409701"/>
              <a:gd name="connsiteX1104" fmla="*/ 1092319 w 2466975"/>
              <a:gd name="connsiteY1104" fmla="*/ 801064 h 1409701"/>
              <a:gd name="connsiteX1105" fmla="*/ 1081052 w 2466975"/>
              <a:gd name="connsiteY1105" fmla="*/ 789781 h 1409701"/>
              <a:gd name="connsiteX1106" fmla="*/ 1058516 w 2466975"/>
              <a:gd name="connsiteY1106" fmla="*/ 801064 h 1409701"/>
              <a:gd name="connsiteX1107" fmla="*/ 1047249 w 2466975"/>
              <a:gd name="connsiteY1107" fmla="*/ 789781 h 1409701"/>
              <a:gd name="connsiteX1108" fmla="*/ 1035981 w 2466975"/>
              <a:gd name="connsiteY1108" fmla="*/ 789781 h 1409701"/>
              <a:gd name="connsiteX1109" fmla="*/ 1047249 w 2466975"/>
              <a:gd name="connsiteY1109" fmla="*/ 778499 h 1409701"/>
              <a:gd name="connsiteX1110" fmla="*/ 1035981 w 2466975"/>
              <a:gd name="connsiteY1110" fmla="*/ 778499 h 1409701"/>
              <a:gd name="connsiteX1111" fmla="*/ 1035981 w 2466975"/>
              <a:gd name="connsiteY1111" fmla="*/ 777088 h 1409701"/>
              <a:gd name="connsiteX1112" fmla="*/ 1035981 w 2466975"/>
              <a:gd name="connsiteY1112" fmla="*/ 772857 h 1409701"/>
              <a:gd name="connsiteX1113" fmla="*/ 1035981 w 2466975"/>
              <a:gd name="connsiteY1113" fmla="*/ 767216 h 1409701"/>
              <a:gd name="connsiteX1114" fmla="*/ 1035981 w 2466975"/>
              <a:gd name="connsiteY1114" fmla="*/ 762985 h 1409701"/>
              <a:gd name="connsiteX1115" fmla="*/ 1035981 w 2466975"/>
              <a:gd name="connsiteY1115" fmla="*/ 755934 h 1409701"/>
              <a:gd name="connsiteX1116" fmla="*/ 1047249 w 2466975"/>
              <a:gd name="connsiteY1116" fmla="*/ 744651 h 1409701"/>
              <a:gd name="connsiteX1117" fmla="*/ 1035981 w 2466975"/>
              <a:gd name="connsiteY1117" fmla="*/ 755934 h 1409701"/>
              <a:gd name="connsiteX1118" fmla="*/ 1024713 w 2466975"/>
              <a:gd name="connsiteY1118" fmla="*/ 767216 h 1409701"/>
              <a:gd name="connsiteX1119" fmla="*/ 1024713 w 2466975"/>
              <a:gd name="connsiteY1119" fmla="*/ 778499 h 1409701"/>
              <a:gd name="connsiteX1120" fmla="*/ 1013446 w 2466975"/>
              <a:gd name="connsiteY1120" fmla="*/ 778499 h 1409701"/>
              <a:gd name="connsiteX1121" fmla="*/ 1013446 w 2466975"/>
              <a:gd name="connsiteY1121" fmla="*/ 767216 h 1409701"/>
              <a:gd name="connsiteX1122" fmla="*/ 1013446 w 2466975"/>
              <a:gd name="connsiteY1122" fmla="*/ 744651 h 1409701"/>
              <a:gd name="connsiteX1123" fmla="*/ 1002178 w 2466975"/>
              <a:gd name="connsiteY1123" fmla="*/ 744651 h 1409701"/>
              <a:gd name="connsiteX1124" fmla="*/ 1002178 w 2466975"/>
              <a:gd name="connsiteY1124" fmla="*/ 743241 h 1409701"/>
              <a:gd name="connsiteX1125" fmla="*/ 1002178 w 2466975"/>
              <a:gd name="connsiteY1125" fmla="*/ 733369 h 1409701"/>
              <a:gd name="connsiteX1126" fmla="*/ 1013446 w 2466975"/>
              <a:gd name="connsiteY1126" fmla="*/ 733369 h 1409701"/>
              <a:gd name="connsiteX1127" fmla="*/ 1002178 w 2466975"/>
              <a:gd name="connsiteY1127" fmla="*/ 722086 h 1409701"/>
              <a:gd name="connsiteX1128" fmla="*/ 1013446 w 2466975"/>
              <a:gd name="connsiteY1128" fmla="*/ 710803 h 1409701"/>
              <a:gd name="connsiteX1129" fmla="*/ 1024713 w 2466975"/>
              <a:gd name="connsiteY1129" fmla="*/ 688238 h 1409701"/>
              <a:gd name="connsiteX1130" fmla="*/ 1047249 w 2466975"/>
              <a:gd name="connsiteY1130" fmla="*/ 676956 h 1409701"/>
              <a:gd name="connsiteX1131" fmla="*/ 1058516 w 2466975"/>
              <a:gd name="connsiteY1131" fmla="*/ 665673 h 1409701"/>
              <a:gd name="connsiteX1132" fmla="*/ 1069784 w 2466975"/>
              <a:gd name="connsiteY1132" fmla="*/ 654390 h 1409701"/>
              <a:gd name="connsiteX1133" fmla="*/ 1058516 w 2466975"/>
              <a:gd name="connsiteY1133" fmla="*/ 654390 h 1409701"/>
              <a:gd name="connsiteX1134" fmla="*/ 1058516 w 2466975"/>
              <a:gd name="connsiteY1134" fmla="*/ 643108 h 1409701"/>
              <a:gd name="connsiteX1135" fmla="*/ 1069784 w 2466975"/>
              <a:gd name="connsiteY1135" fmla="*/ 631825 h 1409701"/>
              <a:gd name="connsiteX1136" fmla="*/ 1069784 w 2466975"/>
              <a:gd name="connsiteY1136" fmla="*/ 620543 h 1409701"/>
              <a:gd name="connsiteX1137" fmla="*/ 1081052 w 2466975"/>
              <a:gd name="connsiteY1137" fmla="*/ 620543 h 1409701"/>
              <a:gd name="connsiteX1138" fmla="*/ 1092319 w 2466975"/>
              <a:gd name="connsiteY1138" fmla="*/ 620543 h 1409701"/>
              <a:gd name="connsiteX1139" fmla="*/ 1092319 w 2466975"/>
              <a:gd name="connsiteY1139" fmla="*/ 643108 h 1409701"/>
              <a:gd name="connsiteX1140" fmla="*/ 1103587 w 2466975"/>
              <a:gd name="connsiteY1140" fmla="*/ 631825 h 1409701"/>
              <a:gd name="connsiteX1141" fmla="*/ 1114855 w 2466975"/>
              <a:gd name="connsiteY1141" fmla="*/ 631825 h 1409701"/>
              <a:gd name="connsiteX1142" fmla="*/ 1137390 w 2466975"/>
              <a:gd name="connsiteY1142" fmla="*/ 609260 h 1409701"/>
              <a:gd name="connsiteX1143" fmla="*/ 1148658 w 2466975"/>
              <a:gd name="connsiteY1143" fmla="*/ 597977 h 1409701"/>
              <a:gd name="connsiteX1144" fmla="*/ 1159925 w 2466975"/>
              <a:gd name="connsiteY1144" fmla="*/ 609260 h 1409701"/>
              <a:gd name="connsiteX1145" fmla="*/ 1182461 w 2466975"/>
              <a:gd name="connsiteY1145" fmla="*/ 597977 h 1409701"/>
              <a:gd name="connsiteX1146" fmla="*/ 1193728 w 2466975"/>
              <a:gd name="connsiteY1146" fmla="*/ 586695 h 1409701"/>
              <a:gd name="connsiteX1147" fmla="*/ 1193728 w 2466975"/>
              <a:gd name="connsiteY1147" fmla="*/ 564130 h 1409701"/>
              <a:gd name="connsiteX1148" fmla="*/ 1193728 w 2466975"/>
              <a:gd name="connsiteY1148" fmla="*/ 541565 h 1409701"/>
              <a:gd name="connsiteX1149" fmla="*/ 1182461 w 2466975"/>
              <a:gd name="connsiteY1149" fmla="*/ 530282 h 1409701"/>
              <a:gd name="connsiteX1150" fmla="*/ 1171193 w 2466975"/>
              <a:gd name="connsiteY1150" fmla="*/ 530282 h 1409701"/>
              <a:gd name="connsiteX1151" fmla="*/ 1182461 w 2466975"/>
              <a:gd name="connsiteY1151" fmla="*/ 518999 h 1409701"/>
              <a:gd name="connsiteX1152" fmla="*/ 1193728 w 2466975"/>
              <a:gd name="connsiteY1152" fmla="*/ 518999 h 1409701"/>
              <a:gd name="connsiteX1153" fmla="*/ 1196545 w 2466975"/>
              <a:gd name="connsiteY1153" fmla="*/ 511948 h 1409701"/>
              <a:gd name="connsiteX1154" fmla="*/ 1183611 w 2466975"/>
              <a:gd name="connsiteY1154" fmla="*/ 497701 h 1409701"/>
              <a:gd name="connsiteX1155" fmla="*/ 1193728 w 2466975"/>
              <a:gd name="connsiteY1155" fmla="*/ 496434 h 1409701"/>
              <a:gd name="connsiteX1156" fmla="*/ 1182461 w 2466975"/>
              <a:gd name="connsiteY1156" fmla="*/ 496434 h 1409701"/>
              <a:gd name="connsiteX1157" fmla="*/ 1183611 w 2466975"/>
              <a:gd name="connsiteY1157" fmla="*/ 497701 h 1409701"/>
              <a:gd name="connsiteX1158" fmla="*/ 1182461 w 2466975"/>
              <a:gd name="connsiteY1158" fmla="*/ 497845 h 1409701"/>
              <a:gd name="connsiteX1159" fmla="*/ 1171193 w 2466975"/>
              <a:gd name="connsiteY1159" fmla="*/ 507717 h 1409701"/>
              <a:gd name="connsiteX1160" fmla="*/ 1159925 w 2466975"/>
              <a:gd name="connsiteY1160" fmla="*/ 507717 h 1409701"/>
              <a:gd name="connsiteX1161" fmla="*/ 1148658 w 2466975"/>
              <a:gd name="connsiteY1161" fmla="*/ 518999 h 1409701"/>
              <a:gd name="connsiteX1162" fmla="*/ 1137390 w 2466975"/>
              <a:gd name="connsiteY1162" fmla="*/ 530282 h 1409701"/>
              <a:gd name="connsiteX1163" fmla="*/ 1126122 w 2466975"/>
              <a:gd name="connsiteY1163" fmla="*/ 518999 h 1409701"/>
              <a:gd name="connsiteX1164" fmla="*/ 1114855 w 2466975"/>
              <a:gd name="connsiteY1164" fmla="*/ 518999 h 1409701"/>
              <a:gd name="connsiteX1165" fmla="*/ 1114855 w 2466975"/>
              <a:gd name="connsiteY1165" fmla="*/ 530282 h 1409701"/>
              <a:gd name="connsiteX1166" fmla="*/ 1103587 w 2466975"/>
              <a:gd name="connsiteY1166" fmla="*/ 518999 h 1409701"/>
              <a:gd name="connsiteX1167" fmla="*/ 1081052 w 2466975"/>
              <a:gd name="connsiteY1167" fmla="*/ 518999 h 1409701"/>
              <a:gd name="connsiteX1168" fmla="*/ 1069784 w 2466975"/>
              <a:gd name="connsiteY1168" fmla="*/ 518999 h 1409701"/>
              <a:gd name="connsiteX1169" fmla="*/ 1058516 w 2466975"/>
              <a:gd name="connsiteY1169" fmla="*/ 518999 h 1409701"/>
              <a:gd name="connsiteX1170" fmla="*/ 1035981 w 2466975"/>
              <a:gd name="connsiteY1170" fmla="*/ 518999 h 1409701"/>
              <a:gd name="connsiteX1171" fmla="*/ 1013446 w 2466975"/>
              <a:gd name="connsiteY1171" fmla="*/ 496434 h 1409701"/>
              <a:gd name="connsiteX1172" fmla="*/ 1013446 w 2466975"/>
              <a:gd name="connsiteY1172" fmla="*/ 473869 h 1409701"/>
              <a:gd name="connsiteX1173" fmla="*/ 1002178 w 2466975"/>
              <a:gd name="connsiteY1173" fmla="*/ 462586 h 1409701"/>
              <a:gd name="connsiteX1174" fmla="*/ 1013446 w 2466975"/>
              <a:gd name="connsiteY1174" fmla="*/ 462586 h 1409701"/>
              <a:gd name="connsiteX1175" fmla="*/ 1024713 w 2466975"/>
              <a:gd name="connsiteY1175" fmla="*/ 462586 h 1409701"/>
              <a:gd name="connsiteX1176" fmla="*/ 1035981 w 2466975"/>
              <a:gd name="connsiteY1176" fmla="*/ 462586 h 1409701"/>
              <a:gd name="connsiteX1177" fmla="*/ 1002178 w 2466975"/>
              <a:gd name="connsiteY1177" fmla="*/ 451304 h 1409701"/>
              <a:gd name="connsiteX1178" fmla="*/ 1013446 w 2466975"/>
              <a:gd name="connsiteY1178" fmla="*/ 451304 h 1409701"/>
              <a:gd name="connsiteX1179" fmla="*/ 990910 w 2466975"/>
              <a:gd name="connsiteY1179" fmla="*/ 440021 h 1409701"/>
              <a:gd name="connsiteX1180" fmla="*/ 968375 w 2466975"/>
              <a:gd name="connsiteY1180" fmla="*/ 428739 h 1409701"/>
              <a:gd name="connsiteX1181" fmla="*/ 968375 w 2466975"/>
              <a:gd name="connsiteY1181" fmla="*/ 417456 h 1409701"/>
              <a:gd name="connsiteX1182" fmla="*/ 979643 w 2466975"/>
              <a:gd name="connsiteY1182" fmla="*/ 417456 h 1409701"/>
              <a:gd name="connsiteX1183" fmla="*/ 990910 w 2466975"/>
              <a:gd name="connsiteY1183" fmla="*/ 417456 h 1409701"/>
              <a:gd name="connsiteX1184" fmla="*/ 1002178 w 2466975"/>
              <a:gd name="connsiteY1184" fmla="*/ 406173 h 1409701"/>
              <a:gd name="connsiteX1185" fmla="*/ 1024713 w 2466975"/>
              <a:gd name="connsiteY1185" fmla="*/ 394891 h 1409701"/>
              <a:gd name="connsiteX1186" fmla="*/ 1047249 w 2466975"/>
              <a:gd name="connsiteY1186" fmla="*/ 394891 h 1409701"/>
              <a:gd name="connsiteX1187" fmla="*/ 1047249 w 2466975"/>
              <a:gd name="connsiteY1187" fmla="*/ 383608 h 1409701"/>
              <a:gd name="connsiteX1188" fmla="*/ 1058516 w 2466975"/>
              <a:gd name="connsiteY1188" fmla="*/ 372326 h 1409701"/>
              <a:gd name="connsiteX1189" fmla="*/ 1069784 w 2466975"/>
              <a:gd name="connsiteY1189" fmla="*/ 372326 h 1409701"/>
              <a:gd name="connsiteX1190" fmla="*/ 1114855 w 2466975"/>
              <a:gd name="connsiteY1190" fmla="*/ 361043 h 1409701"/>
              <a:gd name="connsiteX1191" fmla="*/ 1103587 w 2466975"/>
              <a:gd name="connsiteY1191" fmla="*/ 372326 h 1409701"/>
              <a:gd name="connsiteX1192" fmla="*/ 1103587 w 2466975"/>
              <a:gd name="connsiteY1192" fmla="*/ 383608 h 1409701"/>
              <a:gd name="connsiteX1193" fmla="*/ 1092319 w 2466975"/>
              <a:gd name="connsiteY1193" fmla="*/ 394891 h 1409701"/>
              <a:gd name="connsiteX1194" fmla="*/ 1103587 w 2466975"/>
              <a:gd name="connsiteY1194" fmla="*/ 406173 h 1409701"/>
              <a:gd name="connsiteX1195" fmla="*/ 1114855 w 2466975"/>
              <a:gd name="connsiteY1195" fmla="*/ 406173 h 1409701"/>
              <a:gd name="connsiteX1196" fmla="*/ 1126122 w 2466975"/>
              <a:gd name="connsiteY1196" fmla="*/ 406173 h 1409701"/>
              <a:gd name="connsiteX1197" fmla="*/ 1137390 w 2466975"/>
              <a:gd name="connsiteY1197" fmla="*/ 406173 h 1409701"/>
              <a:gd name="connsiteX1198" fmla="*/ 1148658 w 2466975"/>
              <a:gd name="connsiteY1198" fmla="*/ 406173 h 1409701"/>
              <a:gd name="connsiteX1199" fmla="*/ 1159925 w 2466975"/>
              <a:gd name="connsiteY1199" fmla="*/ 417456 h 1409701"/>
              <a:gd name="connsiteX1200" fmla="*/ 1171193 w 2466975"/>
              <a:gd name="connsiteY1200" fmla="*/ 394891 h 1409701"/>
              <a:gd name="connsiteX1201" fmla="*/ 1182461 w 2466975"/>
              <a:gd name="connsiteY1201" fmla="*/ 406173 h 1409701"/>
              <a:gd name="connsiteX1202" fmla="*/ 1182461 w 2466975"/>
              <a:gd name="connsiteY1202" fmla="*/ 383608 h 1409701"/>
              <a:gd name="connsiteX1203" fmla="*/ 1159925 w 2466975"/>
              <a:gd name="connsiteY1203" fmla="*/ 383608 h 1409701"/>
              <a:gd name="connsiteX1204" fmla="*/ 1159925 w 2466975"/>
              <a:gd name="connsiteY1204" fmla="*/ 361043 h 1409701"/>
              <a:gd name="connsiteX1205" fmla="*/ 1171193 w 2466975"/>
              <a:gd name="connsiteY1205" fmla="*/ 383608 h 1409701"/>
              <a:gd name="connsiteX1206" fmla="*/ 1182461 w 2466975"/>
              <a:gd name="connsiteY1206" fmla="*/ 372326 h 1409701"/>
              <a:gd name="connsiteX1207" fmla="*/ 1193728 w 2466975"/>
              <a:gd name="connsiteY1207" fmla="*/ 383608 h 1409701"/>
              <a:gd name="connsiteX1208" fmla="*/ 1216264 w 2466975"/>
              <a:gd name="connsiteY1208" fmla="*/ 372326 h 1409701"/>
              <a:gd name="connsiteX1209" fmla="*/ 1193728 w 2466975"/>
              <a:gd name="connsiteY1209" fmla="*/ 361043 h 1409701"/>
              <a:gd name="connsiteX1210" fmla="*/ 1171193 w 2466975"/>
              <a:gd name="connsiteY1210" fmla="*/ 372326 h 1409701"/>
              <a:gd name="connsiteX1211" fmla="*/ 1171193 w 2466975"/>
              <a:gd name="connsiteY1211" fmla="*/ 349761 h 1409701"/>
              <a:gd name="connsiteX1212" fmla="*/ 1171193 w 2466975"/>
              <a:gd name="connsiteY1212" fmla="*/ 338478 h 1409701"/>
              <a:gd name="connsiteX1213" fmla="*/ 1159925 w 2466975"/>
              <a:gd name="connsiteY1213" fmla="*/ 338478 h 1409701"/>
              <a:gd name="connsiteX1214" fmla="*/ 1148658 w 2466975"/>
              <a:gd name="connsiteY1214" fmla="*/ 327195 h 1409701"/>
              <a:gd name="connsiteX1215" fmla="*/ 1137390 w 2466975"/>
              <a:gd name="connsiteY1215" fmla="*/ 327195 h 1409701"/>
              <a:gd name="connsiteX1216" fmla="*/ 1114855 w 2466975"/>
              <a:gd name="connsiteY1216" fmla="*/ 327195 h 1409701"/>
              <a:gd name="connsiteX1217" fmla="*/ 1114855 w 2466975"/>
              <a:gd name="connsiteY1217" fmla="*/ 304630 h 1409701"/>
              <a:gd name="connsiteX1218" fmla="*/ 1103587 w 2466975"/>
              <a:gd name="connsiteY1218" fmla="*/ 282065 h 1409701"/>
              <a:gd name="connsiteX1219" fmla="*/ 1069784 w 2466975"/>
              <a:gd name="connsiteY1219" fmla="*/ 248217 h 1409701"/>
              <a:gd name="connsiteX1220" fmla="*/ 1047249 w 2466975"/>
              <a:gd name="connsiteY1220" fmla="*/ 236935 h 1409701"/>
              <a:gd name="connsiteX1221" fmla="*/ 1035981 w 2466975"/>
              <a:gd name="connsiteY1221" fmla="*/ 225652 h 1409701"/>
              <a:gd name="connsiteX1222" fmla="*/ 1047249 w 2466975"/>
              <a:gd name="connsiteY1222" fmla="*/ 214369 h 1409701"/>
              <a:gd name="connsiteX1223" fmla="*/ 1058516 w 2466975"/>
              <a:gd name="connsiteY1223" fmla="*/ 191804 h 1409701"/>
              <a:gd name="connsiteX1224" fmla="*/ 1114855 w 2466975"/>
              <a:gd name="connsiteY1224" fmla="*/ 180522 h 1409701"/>
              <a:gd name="connsiteX1225" fmla="*/ 1137390 w 2466975"/>
              <a:gd name="connsiteY1225" fmla="*/ 157956 h 1409701"/>
              <a:gd name="connsiteX1226" fmla="*/ 1137390 w 2466975"/>
              <a:gd name="connsiteY1226" fmla="*/ 135391 h 1409701"/>
              <a:gd name="connsiteX1227" fmla="*/ 1159925 w 2466975"/>
              <a:gd name="connsiteY1227" fmla="*/ 112826 h 1409701"/>
              <a:gd name="connsiteX1228" fmla="*/ 1159925 w 2466975"/>
              <a:gd name="connsiteY1228" fmla="*/ 101544 h 1409701"/>
              <a:gd name="connsiteX1229" fmla="*/ 1171193 w 2466975"/>
              <a:gd name="connsiteY1229" fmla="*/ 90261 h 1409701"/>
              <a:gd name="connsiteX1230" fmla="*/ 1171193 w 2466975"/>
              <a:gd name="connsiteY1230" fmla="*/ 101544 h 1409701"/>
              <a:gd name="connsiteX1231" fmla="*/ 1193728 w 2466975"/>
              <a:gd name="connsiteY1231" fmla="*/ 90261 h 1409701"/>
              <a:gd name="connsiteX1232" fmla="*/ 1216264 w 2466975"/>
              <a:gd name="connsiteY1232" fmla="*/ 67696 h 1409701"/>
              <a:gd name="connsiteX1233" fmla="*/ 1220489 w 2466975"/>
              <a:gd name="connsiteY1233" fmla="*/ 78978 h 1409701"/>
              <a:gd name="connsiteX1234" fmla="*/ 1219800 w 2466975"/>
              <a:gd name="connsiteY1234" fmla="*/ 81002 h 1409701"/>
              <a:gd name="connsiteX1235" fmla="*/ 1216264 w 2466975"/>
              <a:gd name="connsiteY1235" fmla="*/ 78978 h 1409701"/>
              <a:gd name="connsiteX1236" fmla="*/ 1216264 w 2466975"/>
              <a:gd name="connsiteY1236" fmla="*/ 90261 h 1409701"/>
              <a:gd name="connsiteX1237" fmla="*/ 1217848 w 2466975"/>
              <a:gd name="connsiteY1237" fmla="*/ 86735 h 1409701"/>
              <a:gd name="connsiteX1238" fmla="*/ 1219800 w 2466975"/>
              <a:gd name="connsiteY1238" fmla="*/ 81002 h 1409701"/>
              <a:gd name="connsiteX1239" fmla="*/ 1226123 w 2466975"/>
              <a:gd name="connsiteY1239" fmla="*/ 84620 h 1409701"/>
              <a:gd name="connsiteX1240" fmla="*/ 1227531 w 2466975"/>
              <a:gd name="connsiteY1240" fmla="*/ 90261 h 1409701"/>
              <a:gd name="connsiteX1241" fmla="*/ 1227531 w 2466975"/>
              <a:gd name="connsiteY1241" fmla="*/ 78978 h 1409701"/>
              <a:gd name="connsiteX1242" fmla="*/ 1238799 w 2466975"/>
              <a:gd name="connsiteY1242" fmla="*/ 67696 h 1409701"/>
              <a:gd name="connsiteX1243" fmla="*/ 1216264 w 2466975"/>
              <a:gd name="connsiteY1243" fmla="*/ 67696 h 1409701"/>
              <a:gd name="connsiteX1244" fmla="*/ 1238799 w 2466975"/>
              <a:gd name="connsiteY1244" fmla="*/ 45131 h 1409701"/>
              <a:gd name="connsiteX1245" fmla="*/ 1238799 w 2466975"/>
              <a:gd name="connsiteY1245" fmla="*/ 56413 h 1409701"/>
              <a:gd name="connsiteX1246" fmla="*/ 1250067 w 2466975"/>
              <a:gd name="connsiteY1246" fmla="*/ 56413 h 1409701"/>
              <a:gd name="connsiteX1247" fmla="*/ 1261334 w 2466975"/>
              <a:gd name="connsiteY1247" fmla="*/ 45131 h 1409701"/>
              <a:gd name="connsiteX1248" fmla="*/ 1283870 w 2466975"/>
              <a:gd name="connsiteY1248" fmla="*/ 33848 h 1409701"/>
              <a:gd name="connsiteX1249" fmla="*/ 1306405 w 2466975"/>
              <a:gd name="connsiteY1249" fmla="*/ 0 h 140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Lst>
            <a:rect l="l" t="t" r="r" b="b"/>
            <a:pathLst>
              <a:path w="2466975" h="1409701">
                <a:moveTo>
                  <a:pt x="439737" y="1398589"/>
                </a:moveTo>
                <a:cubicBezTo>
                  <a:pt x="439737" y="1398589"/>
                  <a:pt x="428625" y="1409701"/>
                  <a:pt x="428625" y="1409701"/>
                </a:cubicBezTo>
                <a:cubicBezTo>
                  <a:pt x="428625" y="1398589"/>
                  <a:pt x="439737" y="1398589"/>
                  <a:pt x="439737" y="1398589"/>
                </a:cubicBezTo>
                <a:close/>
                <a:moveTo>
                  <a:pt x="641350" y="1398588"/>
                </a:moveTo>
                <a:cubicBezTo>
                  <a:pt x="641350" y="1398588"/>
                  <a:pt x="654050" y="1398588"/>
                  <a:pt x="654050" y="1398588"/>
                </a:cubicBezTo>
                <a:cubicBezTo>
                  <a:pt x="654050" y="1398588"/>
                  <a:pt x="641350" y="1409701"/>
                  <a:pt x="641350" y="1398588"/>
                </a:cubicBezTo>
                <a:close/>
                <a:moveTo>
                  <a:pt x="574675" y="1398588"/>
                </a:moveTo>
                <a:cubicBezTo>
                  <a:pt x="574675" y="1398588"/>
                  <a:pt x="596900" y="1398588"/>
                  <a:pt x="596900" y="1398588"/>
                </a:cubicBezTo>
                <a:cubicBezTo>
                  <a:pt x="608012" y="1409701"/>
                  <a:pt x="619125" y="1409701"/>
                  <a:pt x="619125" y="1409701"/>
                </a:cubicBezTo>
                <a:cubicBezTo>
                  <a:pt x="619125" y="1409701"/>
                  <a:pt x="608012" y="1409701"/>
                  <a:pt x="608012" y="1409701"/>
                </a:cubicBezTo>
                <a:cubicBezTo>
                  <a:pt x="608012" y="1409701"/>
                  <a:pt x="596900" y="1409701"/>
                  <a:pt x="596900" y="1409701"/>
                </a:cubicBezTo>
                <a:cubicBezTo>
                  <a:pt x="585787" y="1409701"/>
                  <a:pt x="574675" y="1398588"/>
                  <a:pt x="574675" y="1398588"/>
                </a:cubicBezTo>
                <a:close/>
                <a:moveTo>
                  <a:pt x="466651" y="1395462"/>
                </a:moveTo>
                <a:cubicBezTo>
                  <a:pt x="468213" y="1396504"/>
                  <a:pt x="461963" y="1406922"/>
                  <a:pt x="461963" y="1398588"/>
                </a:cubicBezTo>
                <a:cubicBezTo>
                  <a:pt x="464741" y="1395810"/>
                  <a:pt x="466130" y="1395115"/>
                  <a:pt x="466651" y="1395462"/>
                </a:cubicBezTo>
                <a:close/>
                <a:moveTo>
                  <a:pt x="450850" y="1387476"/>
                </a:moveTo>
                <a:cubicBezTo>
                  <a:pt x="461962" y="1387476"/>
                  <a:pt x="461962" y="1398589"/>
                  <a:pt x="461962" y="1398589"/>
                </a:cubicBezTo>
                <a:cubicBezTo>
                  <a:pt x="461962" y="1398589"/>
                  <a:pt x="450850" y="1398589"/>
                  <a:pt x="450850" y="1398589"/>
                </a:cubicBezTo>
                <a:cubicBezTo>
                  <a:pt x="439737" y="1398589"/>
                  <a:pt x="439737" y="1409701"/>
                  <a:pt x="439737" y="1409701"/>
                </a:cubicBezTo>
                <a:cubicBezTo>
                  <a:pt x="439737" y="1398589"/>
                  <a:pt x="439737" y="1398589"/>
                  <a:pt x="439737" y="1398589"/>
                </a:cubicBezTo>
                <a:cubicBezTo>
                  <a:pt x="450850" y="1398589"/>
                  <a:pt x="439737" y="1387476"/>
                  <a:pt x="450850" y="1387476"/>
                </a:cubicBezTo>
                <a:close/>
                <a:moveTo>
                  <a:pt x="404813" y="1387476"/>
                </a:moveTo>
                <a:cubicBezTo>
                  <a:pt x="404813" y="1387476"/>
                  <a:pt x="416455" y="1387476"/>
                  <a:pt x="416455" y="1387476"/>
                </a:cubicBezTo>
                <a:cubicBezTo>
                  <a:pt x="404813" y="1387476"/>
                  <a:pt x="404813" y="1398588"/>
                  <a:pt x="404813" y="1387476"/>
                </a:cubicBezTo>
                <a:close/>
                <a:moveTo>
                  <a:pt x="731837" y="1387475"/>
                </a:moveTo>
                <a:cubicBezTo>
                  <a:pt x="731837" y="1387475"/>
                  <a:pt x="720725" y="1398588"/>
                  <a:pt x="720725" y="1398588"/>
                </a:cubicBezTo>
                <a:cubicBezTo>
                  <a:pt x="731837" y="1387475"/>
                  <a:pt x="731837" y="1387475"/>
                  <a:pt x="731837" y="1387475"/>
                </a:cubicBezTo>
                <a:close/>
                <a:moveTo>
                  <a:pt x="766763" y="1376363"/>
                </a:moveTo>
                <a:cubicBezTo>
                  <a:pt x="766763" y="1376363"/>
                  <a:pt x="777875" y="1376363"/>
                  <a:pt x="777875" y="1376363"/>
                </a:cubicBezTo>
                <a:cubicBezTo>
                  <a:pt x="777875" y="1376363"/>
                  <a:pt x="777875" y="1387476"/>
                  <a:pt x="777875" y="1387476"/>
                </a:cubicBezTo>
                <a:cubicBezTo>
                  <a:pt x="777875" y="1387476"/>
                  <a:pt x="766763" y="1387476"/>
                  <a:pt x="766763" y="1376363"/>
                </a:cubicBezTo>
                <a:close/>
                <a:moveTo>
                  <a:pt x="563245" y="1376363"/>
                </a:moveTo>
                <a:cubicBezTo>
                  <a:pt x="563245" y="1376363"/>
                  <a:pt x="563245" y="1376363"/>
                  <a:pt x="574675" y="1376363"/>
                </a:cubicBezTo>
                <a:cubicBezTo>
                  <a:pt x="574675" y="1376363"/>
                  <a:pt x="574675" y="1387476"/>
                  <a:pt x="574675" y="1387476"/>
                </a:cubicBezTo>
                <a:cubicBezTo>
                  <a:pt x="574675" y="1387476"/>
                  <a:pt x="574675" y="1398588"/>
                  <a:pt x="574675" y="1398588"/>
                </a:cubicBezTo>
                <a:cubicBezTo>
                  <a:pt x="563245" y="1398588"/>
                  <a:pt x="563245" y="1398588"/>
                  <a:pt x="563245" y="1398588"/>
                </a:cubicBezTo>
                <a:cubicBezTo>
                  <a:pt x="551815" y="1398588"/>
                  <a:pt x="551815" y="1398588"/>
                  <a:pt x="551815" y="1398588"/>
                </a:cubicBezTo>
                <a:cubicBezTo>
                  <a:pt x="551815" y="1398588"/>
                  <a:pt x="551815" y="1398588"/>
                  <a:pt x="540385" y="1398588"/>
                </a:cubicBezTo>
                <a:cubicBezTo>
                  <a:pt x="540385" y="1398588"/>
                  <a:pt x="540385" y="1398588"/>
                  <a:pt x="528955" y="1398588"/>
                </a:cubicBezTo>
                <a:cubicBezTo>
                  <a:pt x="528955" y="1398588"/>
                  <a:pt x="517525" y="1398588"/>
                  <a:pt x="517525" y="1398588"/>
                </a:cubicBezTo>
                <a:cubicBezTo>
                  <a:pt x="517525" y="1387476"/>
                  <a:pt x="540385" y="1387476"/>
                  <a:pt x="551815" y="1387476"/>
                </a:cubicBezTo>
                <a:cubicBezTo>
                  <a:pt x="551815" y="1387476"/>
                  <a:pt x="551815" y="1387476"/>
                  <a:pt x="563245" y="1387476"/>
                </a:cubicBezTo>
                <a:cubicBezTo>
                  <a:pt x="563245" y="1376363"/>
                  <a:pt x="563245" y="1376363"/>
                  <a:pt x="563245" y="1376363"/>
                </a:cubicBezTo>
                <a:close/>
                <a:moveTo>
                  <a:pt x="484187" y="1376363"/>
                </a:moveTo>
                <a:cubicBezTo>
                  <a:pt x="484187" y="1387476"/>
                  <a:pt x="484187" y="1387476"/>
                  <a:pt x="473075" y="1387476"/>
                </a:cubicBezTo>
                <a:cubicBezTo>
                  <a:pt x="473075" y="1376363"/>
                  <a:pt x="484187" y="1376363"/>
                  <a:pt x="484187" y="1376363"/>
                </a:cubicBezTo>
                <a:close/>
                <a:moveTo>
                  <a:pt x="428096" y="1376363"/>
                </a:moveTo>
                <a:cubicBezTo>
                  <a:pt x="439738" y="1376363"/>
                  <a:pt x="428096" y="1398588"/>
                  <a:pt x="416455" y="1398588"/>
                </a:cubicBezTo>
                <a:cubicBezTo>
                  <a:pt x="416455" y="1387476"/>
                  <a:pt x="416455" y="1387476"/>
                  <a:pt x="416455" y="1387476"/>
                </a:cubicBezTo>
                <a:cubicBezTo>
                  <a:pt x="416455" y="1387476"/>
                  <a:pt x="428096" y="1387476"/>
                  <a:pt x="428096" y="1376363"/>
                </a:cubicBezTo>
                <a:close/>
                <a:moveTo>
                  <a:pt x="382588" y="1363663"/>
                </a:moveTo>
                <a:cubicBezTo>
                  <a:pt x="382588" y="1363663"/>
                  <a:pt x="393700" y="1375305"/>
                  <a:pt x="393700" y="1375305"/>
                </a:cubicBezTo>
                <a:cubicBezTo>
                  <a:pt x="393700" y="1375305"/>
                  <a:pt x="382588" y="1398588"/>
                  <a:pt x="382588" y="1398588"/>
                </a:cubicBezTo>
                <a:cubicBezTo>
                  <a:pt x="382588" y="1386947"/>
                  <a:pt x="382588" y="1386947"/>
                  <a:pt x="382588" y="1386947"/>
                </a:cubicBezTo>
                <a:cubicBezTo>
                  <a:pt x="382588" y="1386947"/>
                  <a:pt x="382588" y="1375305"/>
                  <a:pt x="382588" y="1375305"/>
                </a:cubicBezTo>
                <a:cubicBezTo>
                  <a:pt x="382588" y="1375305"/>
                  <a:pt x="382588" y="1363663"/>
                  <a:pt x="382588" y="1363663"/>
                </a:cubicBezTo>
                <a:close/>
                <a:moveTo>
                  <a:pt x="247650" y="1357313"/>
                </a:moveTo>
                <a:lnTo>
                  <a:pt x="251817" y="1358901"/>
                </a:lnTo>
                <a:cubicBezTo>
                  <a:pt x="255984" y="1361811"/>
                  <a:pt x="258762" y="1364722"/>
                  <a:pt x="258762" y="1364722"/>
                </a:cubicBezTo>
                <a:cubicBezTo>
                  <a:pt x="258762" y="1376363"/>
                  <a:pt x="258762" y="1376363"/>
                  <a:pt x="247650" y="1376363"/>
                </a:cubicBezTo>
                <a:cubicBezTo>
                  <a:pt x="247650" y="1376363"/>
                  <a:pt x="247650" y="1373453"/>
                  <a:pt x="247650" y="1369087"/>
                </a:cubicBezTo>
                <a:close/>
                <a:moveTo>
                  <a:pt x="833437" y="1353185"/>
                </a:moveTo>
                <a:cubicBezTo>
                  <a:pt x="844550" y="1353185"/>
                  <a:pt x="844550" y="1364615"/>
                  <a:pt x="844550" y="1353185"/>
                </a:cubicBezTo>
                <a:cubicBezTo>
                  <a:pt x="844550" y="1353185"/>
                  <a:pt x="844550" y="1364615"/>
                  <a:pt x="844550" y="1364615"/>
                </a:cubicBezTo>
                <a:cubicBezTo>
                  <a:pt x="833437" y="1376045"/>
                  <a:pt x="822325" y="1376045"/>
                  <a:pt x="811212" y="1387475"/>
                </a:cubicBezTo>
                <a:cubicBezTo>
                  <a:pt x="800100" y="1387475"/>
                  <a:pt x="822325" y="1376045"/>
                  <a:pt x="822325" y="1376045"/>
                </a:cubicBezTo>
                <a:cubicBezTo>
                  <a:pt x="822325" y="1364615"/>
                  <a:pt x="822325" y="1364615"/>
                  <a:pt x="822325" y="1364615"/>
                </a:cubicBezTo>
                <a:cubicBezTo>
                  <a:pt x="822325" y="1364615"/>
                  <a:pt x="822325" y="1353185"/>
                  <a:pt x="833437" y="1353185"/>
                </a:cubicBezTo>
                <a:close/>
                <a:moveTo>
                  <a:pt x="236537" y="1353080"/>
                </a:moveTo>
                <a:cubicBezTo>
                  <a:pt x="236537" y="1353080"/>
                  <a:pt x="236537" y="1353080"/>
                  <a:pt x="247650" y="1353080"/>
                </a:cubicBezTo>
                <a:lnTo>
                  <a:pt x="247650" y="1357313"/>
                </a:lnTo>
                <a:close/>
                <a:moveTo>
                  <a:pt x="236537" y="1341438"/>
                </a:moveTo>
                <a:cubicBezTo>
                  <a:pt x="236537" y="1341438"/>
                  <a:pt x="236537" y="1341438"/>
                  <a:pt x="236537" y="1353080"/>
                </a:cubicBezTo>
                <a:cubicBezTo>
                  <a:pt x="236537" y="1341438"/>
                  <a:pt x="225425" y="1341438"/>
                  <a:pt x="236537" y="1341438"/>
                </a:cubicBezTo>
                <a:close/>
                <a:moveTo>
                  <a:pt x="865038" y="1336933"/>
                </a:moveTo>
                <a:cubicBezTo>
                  <a:pt x="866080" y="1337469"/>
                  <a:pt x="866775" y="1338898"/>
                  <a:pt x="866775" y="1341755"/>
                </a:cubicBezTo>
                <a:cubicBezTo>
                  <a:pt x="872331" y="1341755"/>
                  <a:pt x="872331" y="1344613"/>
                  <a:pt x="870942" y="1347470"/>
                </a:cubicBezTo>
                <a:lnTo>
                  <a:pt x="867237" y="1352551"/>
                </a:lnTo>
                <a:lnTo>
                  <a:pt x="872445" y="1352551"/>
                </a:lnTo>
                <a:cubicBezTo>
                  <a:pt x="875279" y="1352551"/>
                  <a:pt x="878114" y="1352551"/>
                  <a:pt x="878114" y="1352551"/>
                </a:cubicBezTo>
                <a:cubicBezTo>
                  <a:pt x="878114" y="1352551"/>
                  <a:pt x="878114" y="1352551"/>
                  <a:pt x="889454" y="1352551"/>
                </a:cubicBezTo>
                <a:cubicBezTo>
                  <a:pt x="900793" y="1352551"/>
                  <a:pt x="912132" y="1341438"/>
                  <a:pt x="912132" y="1341438"/>
                </a:cubicBezTo>
                <a:cubicBezTo>
                  <a:pt x="912132" y="1341438"/>
                  <a:pt x="923471" y="1352551"/>
                  <a:pt x="912132" y="1352551"/>
                </a:cubicBezTo>
                <a:cubicBezTo>
                  <a:pt x="912132" y="1352551"/>
                  <a:pt x="878114" y="1363663"/>
                  <a:pt x="878114" y="1363663"/>
                </a:cubicBezTo>
                <a:cubicBezTo>
                  <a:pt x="872445" y="1363663"/>
                  <a:pt x="869610" y="1360885"/>
                  <a:pt x="868192" y="1358107"/>
                </a:cubicBezTo>
                <a:lnTo>
                  <a:pt x="866895" y="1353020"/>
                </a:lnTo>
                <a:lnTo>
                  <a:pt x="866775" y="1353185"/>
                </a:lnTo>
                <a:cubicBezTo>
                  <a:pt x="855662" y="1353185"/>
                  <a:pt x="855662" y="1353185"/>
                  <a:pt x="855662" y="1353185"/>
                </a:cubicBezTo>
                <a:cubicBezTo>
                  <a:pt x="855662" y="1353185"/>
                  <a:pt x="855662" y="1353185"/>
                  <a:pt x="844550" y="1353185"/>
                </a:cubicBezTo>
                <a:cubicBezTo>
                  <a:pt x="844550" y="1353185"/>
                  <a:pt x="844550" y="1341755"/>
                  <a:pt x="855662" y="1341755"/>
                </a:cubicBezTo>
                <a:cubicBezTo>
                  <a:pt x="855662" y="1341755"/>
                  <a:pt x="861913" y="1335326"/>
                  <a:pt x="865038" y="1336933"/>
                </a:cubicBezTo>
                <a:close/>
                <a:moveTo>
                  <a:pt x="280988" y="1330325"/>
                </a:moveTo>
                <a:cubicBezTo>
                  <a:pt x="280988" y="1330325"/>
                  <a:pt x="292100" y="1330325"/>
                  <a:pt x="292100" y="1330325"/>
                </a:cubicBezTo>
                <a:cubicBezTo>
                  <a:pt x="292100" y="1341438"/>
                  <a:pt x="280988" y="1341438"/>
                  <a:pt x="280988" y="1341438"/>
                </a:cubicBezTo>
                <a:cubicBezTo>
                  <a:pt x="280988" y="1341438"/>
                  <a:pt x="280988" y="1330325"/>
                  <a:pt x="280988" y="1330325"/>
                </a:cubicBezTo>
                <a:close/>
                <a:moveTo>
                  <a:pt x="912132" y="1308100"/>
                </a:moveTo>
                <a:cubicBezTo>
                  <a:pt x="912132" y="1308100"/>
                  <a:pt x="923471" y="1308100"/>
                  <a:pt x="923471" y="1308100"/>
                </a:cubicBezTo>
                <a:cubicBezTo>
                  <a:pt x="923471" y="1308100"/>
                  <a:pt x="923471" y="1319213"/>
                  <a:pt x="923471" y="1319213"/>
                </a:cubicBezTo>
                <a:cubicBezTo>
                  <a:pt x="923471" y="1319213"/>
                  <a:pt x="934811" y="1308100"/>
                  <a:pt x="934811" y="1308100"/>
                </a:cubicBezTo>
                <a:cubicBezTo>
                  <a:pt x="946150" y="1308100"/>
                  <a:pt x="946150" y="1319213"/>
                  <a:pt x="946150" y="1319213"/>
                </a:cubicBezTo>
                <a:cubicBezTo>
                  <a:pt x="946150" y="1319213"/>
                  <a:pt x="934811" y="1319213"/>
                  <a:pt x="934811" y="1319213"/>
                </a:cubicBezTo>
                <a:cubicBezTo>
                  <a:pt x="934811" y="1330325"/>
                  <a:pt x="923471" y="1330325"/>
                  <a:pt x="923471" y="1330325"/>
                </a:cubicBezTo>
                <a:lnTo>
                  <a:pt x="935040" y="1330325"/>
                </a:lnTo>
                <a:lnTo>
                  <a:pt x="944761" y="1324770"/>
                </a:lnTo>
                <a:cubicBezTo>
                  <a:pt x="946150" y="1321991"/>
                  <a:pt x="946150" y="1319213"/>
                  <a:pt x="946150" y="1319213"/>
                </a:cubicBezTo>
                <a:cubicBezTo>
                  <a:pt x="946150" y="1324770"/>
                  <a:pt x="946150" y="1327548"/>
                  <a:pt x="946150" y="1328937"/>
                </a:cubicBezTo>
                <a:lnTo>
                  <a:pt x="946150" y="1330325"/>
                </a:lnTo>
                <a:lnTo>
                  <a:pt x="946150" y="1330326"/>
                </a:lnTo>
                <a:lnTo>
                  <a:pt x="946149" y="1330326"/>
                </a:lnTo>
                <a:lnTo>
                  <a:pt x="939063" y="1340049"/>
                </a:lnTo>
                <a:cubicBezTo>
                  <a:pt x="934811" y="1341438"/>
                  <a:pt x="929141" y="1341438"/>
                  <a:pt x="923471" y="1341438"/>
                </a:cubicBezTo>
                <a:cubicBezTo>
                  <a:pt x="923471" y="1341438"/>
                  <a:pt x="923471" y="1341438"/>
                  <a:pt x="912132" y="1341438"/>
                </a:cubicBezTo>
                <a:cubicBezTo>
                  <a:pt x="912132" y="1341438"/>
                  <a:pt x="900793" y="1341438"/>
                  <a:pt x="900793" y="1341438"/>
                </a:cubicBezTo>
                <a:cubicBezTo>
                  <a:pt x="900793" y="1341438"/>
                  <a:pt x="900793" y="1330325"/>
                  <a:pt x="912132" y="1330325"/>
                </a:cubicBezTo>
                <a:cubicBezTo>
                  <a:pt x="900793" y="1319213"/>
                  <a:pt x="900793" y="1319213"/>
                  <a:pt x="900793" y="1319213"/>
                </a:cubicBezTo>
                <a:cubicBezTo>
                  <a:pt x="900793" y="1319213"/>
                  <a:pt x="900793" y="1319213"/>
                  <a:pt x="912132" y="1308100"/>
                </a:cubicBezTo>
                <a:close/>
                <a:moveTo>
                  <a:pt x="957262" y="1296988"/>
                </a:moveTo>
                <a:cubicBezTo>
                  <a:pt x="957262" y="1296988"/>
                  <a:pt x="968375" y="1296988"/>
                  <a:pt x="968375" y="1308101"/>
                </a:cubicBezTo>
                <a:cubicBezTo>
                  <a:pt x="968375" y="1308101"/>
                  <a:pt x="957262" y="1308101"/>
                  <a:pt x="957262" y="1308101"/>
                </a:cubicBezTo>
                <a:cubicBezTo>
                  <a:pt x="946150" y="1308101"/>
                  <a:pt x="946150" y="1308101"/>
                  <a:pt x="957262" y="1296988"/>
                </a:cubicBezTo>
                <a:close/>
                <a:moveTo>
                  <a:pt x="179917" y="1296988"/>
                </a:moveTo>
                <a:cubicBezTo>
                  <a:pt x="179917" y="1296988"/>
                  <a:pt x="191558" y="1296988"/>
                  <a:pt x="191558" y="1296988"/>
                </a:cubicBezTo>
                <a:cubicBezTo>
                  <a:pt x="179917" y="1308101"/>
                  <a:pt x="179917" y="1308101"/>
                  <a:pt x="179917" y="1308101"/>
                </a:cubicBezTo>
                <a:cubicBezTo>
                  <a:pt x="168275" y="1308101"/>
                  <a:pt x="168275" y="1308101"/>
                  <a:pt x="179917" y="1296988"/>
                </a:cubicBezTo>
                <a:close/>
                <a:moveTo>
                  <a:pt x="974799" y="1292473"/>
                </a:moveTo>
                <a:cubicBezTo>
                  <a:pt x="979487" y="1291432"/>
                  <a:pt x="979487" y="1299766"/>
                  <a:pt x="979487" y="1308100"/>
                </a:cubicBezTo>
                <a:cubicBezTo>
                  <a:pt x="968375" y="1308100"/>
                  <a:pt x="968375" y="1296988"/>
                  <a:pt x="968375" y="1296988"/>
                </a:cubicBezTo>
                <a:cubicBezTo>
                  <a:pt x="971153" y="1294210"/>
                  <a:pt x="973237" y="1292821"/>
                  <a:pt x="974799" y="1292473"/>
                </a:cubicBezTo>
                <a:close/>
                <a:moveTo>
                  <a:pt x="1092200" y="1285875"/>
                </a:moveTo>
                <a:cubicBezTo>
                  <a:pt x="1092200" y="1285875"/>
                  <a:pt x="1103312" y="1285875"/>
                  <a:pt x="1103312" y="1285875"/>
                </a:cubicBezTo>
                <a:cubicBezTo>
                  <a:pt x="1103312" y="1285875"/>
                  <a:pt x="1103312" y="1296988"/>
                  <a:pt x="1103312" y="1296988"/>
                </a:cubicBezTo>
                <a:cubicBezTo>
                  <a:pt x="1103312" y="1296988"/>
                  <a:pt x="1103312" y="1296988"/>
                  <a:pt x="1092200" y="1285875"/>
                </a:cubicBezTo>
                <a:close/>
                <a:moveTo>
                  <a:pt x="1149350" y="1239838"/>
                </a:moveTo>
                <a:cubicBezTo>
                  <a:pt x="1149350" y="1250951"/>
                  <a:pt x="1138238" y="1239838"/>
                  <a:pt x="1149350" y="1239838"/>
                </a:cubicBezTo>
                <a:close/>
                <a:moveTo>
                  <a:pt x="1047750" y="1239838"/>
                </a:moveTo>
                <a:cubicBezTo>
                  <a:pt x="1058862" y="1239838"/>
                  <a:pt x="1058862" y="1239838"/>
                  <a:pt x="1058862" y="1239838"/>
                </a:cubicBezTo>
                <a:cubicBezTo>
                  <a:pt x="1058862" y="1239838"/>
                  <a:pt x="1069975" y="1239838"/>
                  <a:pt x="1069975" y="1239838"/>
                </a:cubicBezTo>
                <a:cubicBezTo>
                  <a:pt x="1069975" y="1239838"/>
                  <a:pt x="1069975" y="1251348"/>
                  <a:pt x="1069975" y="1251348"/>
                </a:cubicBezTo>
                <a:cubicBezTo>
                  <a:pt x="1069975" y="1251348"/>
                  <a:pt x="1069975" y="1254225"/>
                  <a:pt x="1071364" y="1257102"/>
                </a:cubicBezTo>
                <a:lnTo>
                  <a:pt x="1080585" y="1262560"/>
                </a:lnTo>
                <a:lnTo>
                  <a:pt x="1076826" y="1253779"/>
                </a:lnTo>
                <a:cubicBezTo>
                  <a:pt x="1078235" y="1252368"/>
                  <a:pt x="1081052" y="1252368"/>
                  <a:pt x="1081052" y="1252368"/>
                </a:cubicBezTo>
                <a:cubicBezTo>
                  <a:pt x="1081052" y="1252368"/>
                  <a:pt x="1081052" y="1241085"/>
                  <a:pt x="1081052" y="1241085"/>
                </a:cubicBezTo>
                <a:cubicBezTo>
                  <a:pt x="1081052" y="1241085"/>
                  <a:pt x="1081052" y="1241085"/>
                  <a:pt x="1092319" y="1252368"/>
                </a:cubicBezTo>
                <a:cubicBezTo>
                  <a:pt x="1092319" y="1252368"/>
                  <a:pt x="1089502" y="1255189"/>
                  <a:pt x="1086686" y="1258009"/>
                </a:cubicBezTo>
                <a:lnTo>
                  <a:pt x="1081405" y="1263296"/>
                </a:lnTo>
                <a:lnTo>
                  <a:pt x="1085255" y="1268612"/>
                </a:lnTo>
                <a:cubicBezTo>
                  <a:pt x="1086644" y="1271489"/>
                  <a:pt x="1086644" y="1274367"/>
                  <a:pt x="1081087" y="1274367"/>
                </a:cubicBezTo>
                <a:cubicBezTo>
                  <a:pt x="1081087" y="1274367"/>
                  <a:pt x="1069975" y="1262857"/>
                  <a:pt x="1069975" y="1262857"/>
                </a:cubicBezTo>
                <a:cubicBezTo>
                  <a:pt x="1069975" y="1274367"/>
                  <a:pt x="1047750" y="1274367"/>
                  <a:pt x="1047750" y="1274367"/>
                </a:cubicBezTo>
                <a:cubicBezTo>
                  <a:pt x="1047750" y="1274367"/>
                  <a:pt x="1036637" y="1274367"/>
                  <a:pt x="1036637" y="1274367"/>
                </a:cubicBezTo>
                <a:cubicBezTo>
                  <a:pt x="1036637" y="1285876"/>
                  <a:pt x="1025525" y="1285876"/>
                  <a:pt x="1025525" y="1285876"/>
                </a:cubicBezTo>
                <a:cubicBezTo>
                  <a:pt x="1025525" y="1285876"/>
                  <a:pt x="1014412" y="1285876"/>
                  <a:pt x="1014412" y="1285876"/>
                </a:cubicBezTo>
                <a:cubicBezTo>
                  <a:pt x="1003300" y="1285876"/>
                  <a:pt x="1003300" y="1285876"/>
                  <a:pt x="1003300" y="1274367"/>
                </a:cubicBezTo>
                <a:cubicBezTo>
                  <a:pt x="1003300" y="1262857"/>
                  <a:pt x="1014412" y="1262857"/>
                  <a:pt x="1014412" y="1262857"/>
                </a:cubicBezTo>
                <a:cubicBezTo>
                  <a:pt x="1025525" y="1262857"/>
                  <a:pt x="1025525" y="1251348"/>
                  <a:pt x="1025525" y="1251348"/>
                </a:cubicBezTo>
                <a:cubicBezTo>
                  <a:pt x="1036637" y="1251348"/>
                  <a:pt x="1036637" y="1251348"/>
                  <a:pt x="1036637" y="1251348"/>
                </a:cubicBezTo>
                <a:cubicBezTo>
                  <a:pt x="1036637" y="1251348"/>
                  <a:pt x="1047750" y="1251348"/>
                  <a:pt x="1047750" y="1239838"/>
                </a:cubicBezTo>
                <a:close/>
                <a:moveTo>
                  <a:pt x="1082812" y="1236502"/>
                </a:moveTo>
                <a:lnTo>
                  <a:pt x="1083491" y="1236810"/>
                </a:lnTo>
                <a:lnTo>
                  <a:pt x="1081052" y="1241085"/>
                </a:lnTo>
                <a:cubicBezTo>
                  <a:pt x="1081052" y="1238264"/>
                  <a:pt x="1081756" y="1236854"/>
                  <a:pt x="1082812" y="1236502"/>
                </a:cubicBezTo>
                <a:close/>
                <a:moveTo>
                  <a:pt x="1092319" y="1229802"/>
                </a:moveTo>
                <a:cubicBezTo>
                  <a:pt x="1103587" y="1229802"/>
                  <a:pt x="1092319" y="1229802"/>
                  <a:pt x="1103587" y="1229802"/>
                </a:cubicBezTo>
                <a:cubicBezTo>
                  <a:pt x="1114855" y="1229802"/>
                  <a:pt x="1103587" y="1241085"/>
                  <a:pt x="1114855" y="1252368"/>
                </a:cubicBezTo>
                <a:cubicBezTo>
                  <a:pt x="1114855" y="1252368"/>
                  <a:pt x="1103587" y="1263650"/>
                  <a:pt x="1092319" y="1252368"/>
                </a:cubicBezTo>
                <a:cubicBezTo>
                  <a:pt x="1092319" y="1246727"/>
                  <a:pt x="1089503" y="1241085"/>
                  <a:pt x="1086686" y="1238264"/>
                </a:cubicBezTo>
                <a:lnTo>
                  <a:pt x="1083491" y="1236810"/>
                </a:lnTo>
                <a:lnTo>
                  <a:pt x="1086686" y="1231213"/>
                </a:lnTo>
                <a:cubicBezTo>
                  <a:pt x="1089503" y="1229802"/>
                  <a:pt x="1092319" y="1229802"/>
                  <a:pt x="1092319" y="1229802"/>
                </a:cubicBezTo>
                <a:close/>
                <a:moveTo>
                  <a:pt x="1228725" y="1228725"/>
                </a:moveTo>
                <a:cubicBezTo>
                  <a:pt x="1228725" y="1240367"/>
                  <a:pt x="1228725" y="1240367"/>
                  <a:pt x="1216025" y="1240367"/>
                </a:cubicBezTo>
                <a:cubicBezTo>
                  <a:pt x="1216025" y="1240367"/>
                  <a:pt x="1228725" y="1228725"/>
                  <a:pt x="1228725" y="1228725"/>
                </a:cubicBezTo>
                <a:close/>
                <a:moveTo>
                  <a:pt x="33338" y="1195388"/>
                </a:moveTo>
                <a:cubicBezTo>
                  <a:pt x="44450" y="1195388"/>
                  <a:pt x="44450" y="1206501"/>
                  <a:pt x="33338" y="1206501"/>
                </a:cubicBezTo>
                <a:cubicBezTo>
                  <a:pt x="33338" y="1206501"/>
                  <a:pt x="22225" y="1206501"/>
                  <a:pt x="22225" y="1206501"/>
                </a:cubicBezTo>
                <a:cubicBezTo>
                  <a:pt x="33338" y="1206501"/>
                  <a:pt x="33338" y="1195388"/>
                  <a:pt x="33338" y="1195388"/>
                </a:cubicBezTo>
                <a:close/>
                <a:moveTo>
                  <a:pt x="0" y="1149350"/>
                </a:moveTo>
                <a:cubicBezTo>
                  <a:pt x="0" y="1149350"/>
                  <a:pt x="11113" y="1149350"/>
                  <a:pt x="22225" y="1149350"/>
                </a:cubicBezTo>
                <a:cubicBezTo>
                  <a:pt x="22225" y="1149350"/>
                  <a:pt x="22225" y="1149350"/>
                  <a:pt x="22225" y="1161257"/>
                </a:cubicBezTo>
                <a:cubicBezTo>
                  <a:pt x="22225" y="1161257"/>
                  <a:pt x="33337" y="1161257"/>
                  <a:pt x="33337" y="1173163"/>
                </a:cubicBezTo>
                <a:cubicBezTo>
                  <a:pt x="33337" y="1173163"/>
                  <a:pt x="11113" y="1173163"/>
                  <a:pt x="11113" y="1173163"/>
                </a:cubicBezTo>
                <a:cubicBezTo>
                  <a:pt x="11113" y="1161257"/>
                  <a:pt x="11113" y="1161257"/>
                  <a:pt x="0" y="1149350"/>
                </a:cubicBezTo>
                <a:close/>
                <a:moveTo>
                  <a:pt x="1465263" y="1116013"/>
                </a:moveTo>
                <a:cubicBezTo>
                  <a:pt x="1465263" y="1127126"/>
                  <a:pt x="1465263" y="1127126"/>
                  <a:pt x="1452563" y="1127126"/>
                </a:cubicBezTo>
                <a:cubicBezTo>
                  <a:pt x="1452563" y="1116013"/>
                  <a:pt x="1465263" y="1116013"/>
                  <a:pt x="1465263" y="1116013"/>
                </a:cubicBezTo>
                <a:close/>
                <a:moveTo>
                  <a:pt x="1452562" y="1116013"/>
                </a:moveTo>
                <a:cubicBezTo>
                  <a:pt x="1452562" y="1116013"/>
                  <a:pt x="1441450" y="1138238"/>
                  <a:pt x="1441450" y="1127126"/>
                </a:cubicBezTo>
                <a:cubicBezTo>
                  <a:pt x="1441450" y="1127126"/>
                  <a:pt x="1441450" y="1116013"/>
                  <a:pt x="1452562" y="1116013"/>
                </a:cubicBezTo>
                <a:close/>
                <a:moveTo>
                  <a:pt x="822325" y="1093788"/>
                </a:moveTo>
                <a:cubicBezTo>
                  <a:pt x="822325" y="1093788"/>
                  <a:pt x="833437" y="1093788"/>
                  <a:pt x="822325" y="1104901"/>
                </a:cubicBezTo>
                <a:cubicBezTo>
                  <a:pt x="822325" y="1104901"/>
                  <a:pt x="822325" y="1104901"/>
                  <a:pt x="822325" y="1093788"/>
                </a:cubicBezTo>
                <a:close/>
                <a:moveTo>
                  <a:pt x="1498600" y="1071563"/>
                </a:moveTo>
                <a:cubicBezTo>
                  <a:pt x="1498600" y="1071563"/>
                  <a:pt x="1509713" y="1071563"/>
                  <a:pt x="1509713" y="1071563"/>
                </a:cubicBezTo>
                <a:cubicBezTo>
                  <a:pt x="1509713" y="1071563"/>
                  <a:pt x="1509713" y="1082676"/>
                  <a:pt x="1498600" y="1082676"/>
                </a:cubicBezTo>
                <a:cubicBezTo>
                  <a:pt x="1487488" y="1071563"/>
                  <a:pt x="1498600" y="1071563"/>
                  <a:pt x="1498600" y="1071563"/>
                </a:cubicBezTo>
                <a:close/>
                <a:moveTo>
                  <a:pt x="800100" y="1049338"/>
                </a:moveTo>
                <a:cubicBezTo>
                  <a:pt x="800100" y="1049338"/>
                  <a:pt x="811212" y="1049338"/>
                  <a:pt x="811212" y="1049338"/>
                </a:cubicBezTo>
                <a:cubicBezTo>
                  <a:pt x="811212" y="1049338"/>
                  <a:pt x="800100" y="1060451"/>
                  <a:pt x="800100" y="1060451"/>
                </a:cubicBezTo>
                <a:cubicBezTo>
                  <a:pt x="800100" y="1060451"/>
                  <a:pt x="800100" y="1049338"/>
                  <a:pt x="800100" y="1049338"/>
                </a:cubicBezTo>
                <a:close/>
                <a:moveTo>
                  <a:pt x="2377678" y="1025526"/>
                </a:moveTo>
                <a:cubicBezTo>
                  <a:pt x="2377678" y="1025526"/>
                  <a:pt x="2389187" y="1036638"/>
                  <a:pt x="2377678" y="1025526"/>
                </a:cubicBezTo>
                <a:close/>
                <a:moveTo>
                  <a:pt x="1488279" y="1021116"/>
                </a:moveTo>
                <a:cubicBezTo>
                  <a:pt x="1490921" y="1019528"/>
                  <a:pt x="1495147" y="1025878"/>
                  <a:pt x="1486694" y="1025878"/>
                </a:cubicBezTo>
                <a:cubicBezTo>
                  <a:pt x="1486694" y="1023056"/>
                  <a:pt x="1487398" y="1021645"/>
                  <a:pt x="1488279" y="1021116"/>
                </a:cubicBezTo>
                <a:close/>
                <a:moveTo>
                  <a:pt x="1486694" y="1003300"/>
                </a:moveTo>
                <a:cubicBezTo>
                  <a:pt x="1486694" y="1003300"/>
                  <a:pt x="1497965" y="1014589"/>
                  <a:pt x="1497965" y="1014589"/>
                </a:cubicBezTo>
                <a:cubicBezTo>
                  <a:pt x="1509236" y="1014589"/>
                  <a:pt x="1509236" y="1025878"/>
                  <a:pt x="1509236" y="1025878"/>
                </a:cubicBezTo>
                <a:cubicBezTo>
                  <a:pt x="1509236" y="1025878"/>
                  <a:pt x="1520507" y="1014589"/>
                  <a:pt x="1520507" y="1014589"/>
                </a:cubicBezTo>
                <a:cubicBezTo>
                  <a:pt x="1520507" y="1014589"/>
                  <a:pt x="1531779" y="1014589"/>
                  <a:pt x="1531779" y="1014589"/>
                </a:cubicBezTo>
                <a:cubicBezTo>
                  <a:pt x="1531779" y="1014589"/>
                  <a:pt x="1531779" y="1025878"/>
                  <a:pt x="1520507" y="1025878"/>
                </a:cubicBezTo>
                <a:cubicBezTo>
                  <a:pt x="1531779" y="1025878"/>
                  <a:pt x="1531779" y="1037167"/>
                  <a:pt x="1531779" y="1037167"/>
                </a:cubicBezTo>
                <a:cubicBezTo>
                  <a:pt x="1543050" y="1037167"/>
                  <a:pt x="1531779" y="1048456"/>
                  <a:pt x="1520507" y="1048456"/>
                </a:cubicBezTo>
                <a:cubicBezTo>
                  <a:pt x="1509236" y="1037167"/>
                  <a:pt x="1497965" y="1048456"/>
                  <a:pt x="1509236" y="1048456"/>
                </a:cubicBezTo>
                <a:cubicBezTo>
                  <a:pt x="1509236" y="1048456"/>
                  <a:pt x="1509236" y="1048456"/>
                  <a:pt x="1520507" y="1048456"/>
                </a:cubicBezTo>
                <a:cubicBezTo>
                  <a:pt x="1520507" y="1048456"/>
                  <a:pt x="1520507" y="1048456"/>
                  <a:pt x="1520507" y="1059745"/>
                </a:cubicBezTo>
                <a:cubicBezTo>
                  <a:pt x="1520507" y="1059745"/>
                  <a:pt x="1509236" y="1059745"/>
                  <a:pt x="1509236" y="1059745"/>
                </a:cubicBezTo>
                <a:cubicBezTo>
                  <a:pt x="1509236" y="1059745"/>
                  <a:pt x="1497965" y="1059745"/>
                  <a:pt x="1497965" y="1059745"/>
                </a:cubicBezTo>
                <a:cubicBezTo>
                  <a:pt x="1497965" y="1059745"/>
                  <a:pt x="1497965" y="1059745"/>
                  <a:pt x="1509236" y="1071034"/>
                </a:cubicBezTo>
                <a:cubicBezTo>
                  <a:pt x="1497965" y="1071034"/>
                  <a:pt x="1497965" y="1071034"/>
                  <a:pt x="1486694" y="1071034"/>
                </a:cubicBezTo>
                <a:cubicBezTo>
                  <a:pt x="1486694" y="1071034"/>
                  <a:pt x="1486694" y="1071034"/>
                  <a:pt x="1486694" y="1082322"/>
                </a:cubicBezTo>
                <a:cubicBezTo>
                  <a:pt x="1486694" y="1093611"/>
                  <a:pt x="1475423" y="1093611"/>
                  <a:pt x="1475423" y="1104900"/>
                </a:cubicBezTo>
                <a:cubicBezTo>
                  <a:pt x="1464151" y="1104900"/>
                  <a:pt x="1464151" y="1104900"/>
                  <a:pt x="1464151" y="1104900"/>
                </a:cubicBezTo>
                <a:cubicBezTo>
                  <a:pt x="1464151" y="1093611"/>
                  <a:pt x="1475423" y="1093611"/>
                  <a:pt x="1475423" y="1082322"/>
                </a:cubicBezTo>
                <a:cubicBezTo>
                  <a:pt x="1475423" y="1082322"/>
                  <a:pt x="1464151" y="1093611"/>
                  <a:pt x="1464151" y="1082322"/>
                </a:cubicBezTo>
                <a:cubicBezTo>
                  <a:pt x="1464151" y="1087967"/>
                  <a:pt x="1466969" y="1087967"/>
                  <a:pt x="1469787" y="1085145"/>
                </a:cubicBezTo>
                <a:lnTo>
                  <a:pt x="1472918" y="1077305"/>
                </a:lnTo>
                <a:lnTo>
                  <a:pt x="1474014" y="1076678"/>
                </a:lnTo>
                <a:cubicBezTo>
                  <a:pt x="1475423" y="1073856"/>
                  <a:pt x="1475423" y="1071034"/>
                  <a:pt x="1475423" y="1071034"/>
                </a:cubicBezTo>
                <a:lnTo>
                  <a:pt x="1472918" y="1077305"/>
                </a:lnTo>
                <a:lnTo>
                  <a:pt x="1464151" y="1082322"/>
                </a:lnTo>
                <a:cubicBezTo>
                  <a:pt x="1464151" y="1082322"/>
                  <a:pt x="1464151" y="1082322"/>
                  <a:pt x="1464151" y="1071034"/>
                </a:cubicBezTo>
                <a:cubicBezTo>
                  <a:pt x="1464151" y="1071034"/>
                  <a:pt x="1452880" y="1082322"/>
                  <a:pt x="1452880" y="1082322"/>
                </a:cubicBezTo>
                <a:cubicBezTo>
                  <a:pt x="1452880" y="1082322"/>
                  <a:pt x="1464151" y="1071034"/>
                  <a:pt x="1464151" y="1082322"/>
                </a:cubicBezTo>
                <a:cubicBezTo>
                  <a:pt x="1464151" y="1082322"/>
                  <a:pt x="1464151" y="1093611"/>
                  <a:pt x="1452880" y="1093611"/>
                </a:cubicBezTo>
                <a:cubicBezTo>
                  <a:pt x="1441609" y="1093611"/>
                  <a:pt x="1441609" y="1082322"/>
                  <a:pt x="1441609" y="1082322"/>
                </a:cubicBezTo>
                <a:cubicBezTo>
                  <a:pt x="1441609" y="1082322"/>
                  <a:pt x="1441609" y="1071034"/>
                  <a:pt x="1441609" y="1071034"/>
                </a:cubicBezTo>
                <a:cubicBezTo>
                  <a:pt x="1441609" y="1071034"/>
                  <a:pt x="1430338" y="1071034"/>
                  <a:pt x="1430338" y="1059745"/>
                </a:cubicBezTo>
                <a:cubicBezTo>
                  <a:pt x="1430338" y="1059745"/>
                  <a:pt x="1441609" y="1048456"/>
                  <a:pt x="1441609" y="1048456"/>
                </a:cubicBezTo>
                <a:cubicBezTo>
                  <a:pt x="1441609" y="1048456"/>
                  <a:pt x="1441609" y="1037167"/>
                  <a:pt x="1452880" y="1037167"/>
                </a:cubicBezTo>
                <a:cubicBezTo>
                  <a:pt x="1452880" y="1037167"/>
                  <a:pt x="1452880" y="1037167"/>
                  <a:pt x="1464151" y="1037167"/>
                </a:cubicBezTo>
                <a:cubicBezTo>
                  <a:pt x="1464151" y="1048456"/>
                  <a:pt x="1464151" y="1048456"/>
                  <a:pt x="1464151" y="1048456"/>
                </a:cubicBezTo>
                <a:cubicBezTo>
                  <a:pt x="1475423" y="1059745"/>
                  <a:pt x="1475423" y="1071034"/>
                  <a:pt x="1475423" y="1059745"/>
                </a:cubicBezTo>
                <a:cubicBezTo>
                  <a:pt x="1475423" y="1059745"/>
                  <a:pt x="1475423" y="1056922"/>
                  <a:pt x="1475423" y="1052689"/>
                </a:cubicBezTo>
                <a:lnTo>
                  <a:pt x="1475423" y="1048456"/>
                </a:lnTo>
                <a:cubicBezTo>
                  <a:pt x="1475423" y="1048456"/>
                  <a:pt x="1475423" y="1045634"/>
                  <a:pt x="1475423" y="1042811"/>
                </a:cubicBezTo>
                <a:cubicBezTo>
                  <a:pt x="1475423" y="1039989"/>
                  <a:pt x="1475423" y="1037167"/>
                  <a:pt x="1475423" y="1037167"/>
                </a:cubicBezTo>
                <a:cubicBezTo>
                  <a:pt x="1475423" y="1037167"/>
                  <a:pt x="1464151" y="1037167"/>
                  <a:pt x="1464151" y="1025878"/>
                </a:cubicBezTo>
                <a:cubicBezTo>
                  <a:pt x="1464151" y="1025878"/>
                  <a:pt x="1464151" y="1025878"/>
                  <a:pt x="1464151" y="1014589"/>
                </a:cubicBezTo>
                <a:cubicBezTo>
                  <a:pt x="1475423" y="1014589"/>
                  <a:pt x="1475423" y="1025878"/>
                  <a:pt x="1486694" y="1037167"/>
                </a:cubicBezTo>
                <a:cubicBezTo>
                  <a:pt x="1486694" y="1037167"/>
                  <a:pt x="1486694" y="1025878"/>
                  <a:pt x="1486694" y="1025878"/>
                </a:cubicBezTo>
                <a:cubicBezTo>
                  <a:pt x="1486694" y="1025878"/>
                  <a:pt x="1497965" y="1037167"/>
                  <a:pt x="1497965" y="1025878"/>
                </a:cubicBezTo>
                <a:lnTo>
                  <a:pt x="1497869" y="1025109"/>
                </a:lnTo>
                <a:lnTo>
                  <a:pt x="1488876" y="1019970"/>
                </a:lnTo>
                <a:cubicBezTo>
                  <a:pt x="1484709" y="1017192"/>
                  <a:pt x="1481931" y="1014413"/>
                  <a:pt x="1487487" y="1014413"/>
                </a:cubicBezTo>
                <a:cubicBezTo>
                  <a:pt x="1487487" y="1014413"/>
                  <a:pt x="1490266" y="1014413"/>
                  <a:pt x="1493044" y="1015802"/>
                </a:cubicBezTo>
                <a:lnTo>
                  <a:pt x="1497732" y="1024007"/>
                </a:lnTo>
                <a:lnTo>
                  <a:pt x="1496556" y="1014589"/>
                </a:lnTo>
                <a:cubicBezTo>
                  <a:pt x="1495147" y="1011767"/>
                  <a:pt x="1492330" y="1008945"/>
                  <a:pt x="1486694" y="1003300"/>
                </a:cubicBezTo>
                <a:close/>
                <a:moveTo>
                  <a:pt x="2349804" y="998613"/>
                </a:moveTo>
                <a:cubicBezTo>
                  <a:pt x="2354659" y="997050"/>
                  <a:pt x="2354659" y="1003301"/>
                  <a:pt x="2354659" y="1003301"/>
                </a:cubicBezTo>
                <a:cubicBezTo>
                  <a:pt x="2366168" y="1014413"/>
                  <a:pt x="2366168" y="1014413"/>
                  <a:pt x="2366168" y="1014413"/>
                </a:cubicBezTo>
                <a:cubicBezTo>
                  <a:pt x="2366168" y="1019970"/>
                  <a:pt x="2369046" y="1022748"/>
                  <a:pt x="2371923" y="1024137"/>
                </a:cubicBezTo>
                <a:lnTo>
                  <a:pt x="2376488" y="1025239"/>
                </a:lnTo>
                <a:lnTo>
                  <a:pt x="2376488" y="1015802"/>
                </a:lnTo>
                <a:cubicBezTo>
                  <a:pt x="2376488" y="1014413"/>
                  <a:pt x="2376488" y="1014413"/>
                  <a:pt x="2376488" y="1014413"/>
                </a:cubicBezTo>
                <a:cubicBezTo>
                  <a:pt x="2376488" y="1014413"/>
                  <a:pt x="2379663" y="1017192"/>
                  <a:pt x="2381250" y="1019970"/>
                </a:cubicBezTo>
                <a:lnTo>
                  <a:pt x="2376692" y="1025288"/>
                </a:lnTo>
                <a:lnTo>
                  <a:pt x="2377678" y="1025526"/>
                </a:lnTo>
                <a:lnTo>
                  <a:pt x="2376488" y="1025526"/>
                </a:lnTo>
                <a:lnTo>
                  <a:pt x="2376488" y="1025526"/>
                </a:lnTo>
                <a:lnTo>
                  <a:pt x="2376488" y="1025526"/>
                </a:lnTo>
                <a:lnTo>
                  <a:pt x="2366168" y="1025526"/>
                </a:lnTo>
                <a:cubicBezTo>
                  <a:pt x="2366168" y="1025526"/>
                  <a:pt x="2354659" y="1025526"/>
                  <a:pt x="2354659" y="1014413"/>
                </a:cubicBezTo>
                <a:cubicBezTo>
                  <a:pt x="2343150" y="1014413"/>
                  <a:pt x="2343150" y="1014413"/>
                  <a:pt x="2343150" y="1003301"/>
                </a:cubicBezTo>
                <a:cubicBezTo>
                  <a:pt x="2346027" y="1000523"/>
                  <a:pt x="2348185" y="999134"/>
                  <a:pt x="2349804" y="998613"/>
                </a:cubicBezTo>
                <a:close/>
                <a:moveTo>
                  <a:pt x="2343150" y="992188"/>
                </a:moveTo>
                <a:cubicBezTo>
                  <a:pt x="2343150" y="992188"/>
                  <a:pt x="2343150" y="994967"/>
                  <a:pt x="2343150" y="997745"/>
                </a:cubicBezTo>
                <a:lnTo>
                  <a:pt x="2343150" y="1003301"/>
                </a:lnTo>
                <a:lnTo>
                  <a:pt x="2343150" y="1003301"/>
                </a:lnTo>
                <a:cubicBezTo>
                  <a:pt x="2343150" y="1003301"/>
                  <a:pt x="2343150" y="1003301"/>
                  <a:pt x="2332038" y="1003301"/>
                </a:cubicBezTo>
                <a:cubicBezTo>
                  <a:pt x="2332038" y="1003301"/>
                  <a:pt x="2332038" y="1003301"/>
                  <a:pt x="2343150" y="992188"/>
                </a:cubicBezTo>
                <a:close/>
                <a:moveTo>
                  <a:pt x="2332037" y="992188"/>
                </a:moveTo>
                <a:cubicBezTo>
                  <a:pt x="2332037" y="992188"/>
                  <a:pt x="2332037" y="1003301"/>
                  <a:pt x="2332037" y="1003301"/>
                </a:cubicBezTo>
                <a:cubicBezTo>
                  <a:pt x="2332037" y="1003301"/>
                  <a:pt x="2320925" y="992188"/>
                  <a:pt x="2332037" y="992188"/>
                </a:cubicBezTo>
                <a:close/>
                <a:moveTo>
                  <a:pt x="1487488" y="992188"/>
                </a:moveTo>
                <a:lnTo>
                  <a:pt x="1496378" y="1003301"/>
                </a:lnTo>
                <a:lnTo>
                  <a:pt x="1487488" y="1003301"/>
                </a:lnTo>
                <a:cubicBezTo>
                  <a:pt x="1487488" y="1003301"/>
                  <a:pt x="1487488" y="992188"/>
                  <a:pt x="1487488" y="992188"/>
                </a:cubicBezTo>
                <a:close/>
                <a:moveTo>
                  <a:pt x="2343785" y="991791"/>
                </a:moveTo>
                <a:cubicBezTo>
                  <a:pt x="2343785" y="991791"/>
                  <a:pt x="2355056" y="991791"/>
                  <a:pt x="2355056" y="991791"/>
                </a:cubicBezTo>
                <a:cubicBezTo>
                  <a:pt x="2343785" y="991791"/>
                  <a:pt x="2343785" y="1003102"/>
                  <a:pt x="2343785" y="991791"/>
                </a:cubicBezTo>
                <a:close/>
                <a:moveTo>
                  <a:pt x="2444440" y="981585"/>
                </a:moveTo>
                <a:lnTo>
                  <a:pt x="2453204" y="986600"/>
                </a:lnTo>
                <a:lnTo>
                  <a:pt x="2455708" y="992868"/>
                </a:lnTo>
                <a:cubicBezTo>
                  <a:pt x="2444440" y="992868"/>
                  <a:pt x="2444440" y="992868"/>
                  <a:pt x="2444440" y="981585"/>
                </a:cubicBezTo>
                <a:close/>
                <a:moveTo>
                  <a:pt x="2433637" y="981075"/>
                </a:moveTo>
                <a:cubicBezTo>
                  <a:pt x="2433637" y="981075"/>
                  <a:pt x="2433637" y="992188"/>
                  <a:pt x="2433637" y="992188"/>
                </a:cubicBezTo>
                <a:cubicBezTo>
                  <a:pt x="2433637" y="992188"/>
                  <a:pt x="2422525" y="992188"/>
                  <a:pt x="2422525" y="992188"/>
                </a:cubicBezTo>
                <a:cubicBezTo>
                  <a:pt x="2422525" y="992188"/>
                  <a:pt x="2422525" y="981075"/>
                  <a:pt x="2433637" y="981075"/>
                </a:cubicBezTo>
                <a:close/>
                <a:moveTo>
                  <a:pt x="1542876" y="976561"/>
                </a:moveTo>
                <a:cubicBezTo>
                  <a:pt x="1543050" y="976908"/>
                  <a:pt x="1543050" y="978297"/>
                  <a:pt x="1543050" y="981076"/>
                </a:cubicBezTo>
                <a:lnTo>
                  <a:pt x="1538287" y="983117"/>
                </a:lnTo>
                <a:lnTo>
                  <a:pt x="1541661" y="978297"/>
                </a:lnTo>
                <a:cubicBezTo>
                  <a:pt x="1542355" y="976908"/>
                  <a:pt x="1542703" y="976214"/>
                  <a:pt x="1542876" y="976561"/>
                </a:cubicBezTo>
                <a:close/>
                <a:moveTo>
                  <a:pt x="2411413" y="969963"/>
                </a:moveTo>
                <a:cubicBezTo>
                  <a:pt x="2422525" y="969963"/>
                  <a:pt x="2422525" y="969963"/>
                  <a:pt x="2422525" y="981076"/>
                </a:cubicBezTo>
                <a:cubicBezTo>
                  <a:pt x="2422525" y="981076"/>
                  <a:pt x="2422525" y="981076"/>
                  <a:pt x="2411413" y="981076"/>
                </a:cubicBezTo>
                <a:lnTo>
                  <a:pt x="2411413" y="981075"/>
                </a:lnTo>
                <a:lnTo>
                  <a:pt x="2411413" y="975519"/>
                </a:lnTo>
                <a:cubicBezTo>
                  <a:pt x="2411413" y="972741"/>
                  <a:pt x="2411413" y="969963"/>
                  <a:pt x="2411413" y="969963"/>
                </a:cubicBezTo>
                <a:close/>
                <a:moveTo>
                  <a:pt x="2276475" y="969963"/>
                </a:moveTo>
                <a:cubicBezTo>
                  <a:pt x="2287587" y="969963"/>
                  <a:pt x="2287587" y="969963"/>
                  <a:pt x="2287587" y="969963"/>
                </a:cubicBezTo>
                <a:cubicBezTo>
                  <a:pt x="2287587" y="969963"/>
                  <a:pt x="2287587" y="969963"/>
                  <a:pt x="2287587" y="981076"/>
                </a:cubicBezTo>
                <a:cubicBezTo>
                  <a:pt x="2287587" y="981076"/>
                  <a:pt x="2276475" y="969963"/>
                  <a:pt x="2276475" y="969963"/>
                </a:cubicBezTo>
                <a:close/>
                <a:moveTo>
                  <a:pt x="1509713" y="969963"/>
                </a:moveTo>
                <a:lnTo>
                  <a:pt x="1509713" y="969963"/>
                </a:lnTo>
                <a:lnTo>
                  <a:pt x="1520825" y="969963"/>
                </a:lnTo>
                <a:cubicBezTo>
                  <a:pt x="1520825" y="981076"/>
                  <a:pt x="1520825" y="969963"/>
                  <a:pt x="1531937" y="981076"/>
                </a:cubicBezTo>
                <a:cubicBezTo>
                  <a:pt x="1531937" y="986632"/>
                  <a:pt x="1531937" y="986632"/>
                  <a:pt x="1533326" y="985243"/>
                </a:cubicBezTo>
                <a:lnTo>
                  <a:pt x="1538287" y="983117"/>
                </a:lnTo>
                <a:lnTo>
                  <a:pt x="1531937" y="992188"/>
                </a:lnTo>
                <a:cubicBezTo>
                  <a:pt x="1520825" y="992188"/>
                  <a:pt x="1520825" y="992188"/>
                  <a:pt x="1520825" y="992188"/>
                </a:cubicBezTo>
                <a:cubicBezTo>
                  <a:pt x="1509713" y="992188"/>
                  <a:pt x="1509713" y="1003301"/>
                  <a:pt x="1509713" y="1003301"/>
                </a:cubicBezTo>
                <a:cubicBezTo>
                  <a:pt x="1509713" y="1008857"/>
                  <a:pt x="1504156" y="1008857"/>
                  <a:pt x="1498600" y="1006079"/>
                </a:cubicBezTo>
                <a:lnTo>
                  <a:pt x="1496378" y="1003301"/>
                </a:lnTo>
                <a:lnTo>
                  <a:pt x="1498600" y="1003301"/>
                </a:lnTo>
                <a:cubicBezTo>
                  <a:pt x="1498600" y="992188"/>
                  <a:pt x="1498600" y="992188"/>
                  <a:pt x="1498600" y="992188"/>
                </a:cubicBezTo>
                <a:cubicBezTo>
                  <a:pt x="1498600" y="981076"/>
                  <a:pt x="1498600" y="981076"/>
                  <a:pt x="1509713" y="981076"/>
                </a:cubicBezTo>
                <a:cubicBezTo>
                  <a:pt x="1509713" y="981076"/>
                  <a:pt x="1509713" y="969963"/>
                  <a:pt x="1509713" y="969963"/>
                </a:cubicBezTo>
                <a:close/>
                <a:moveTo>
                  <a:pt x="2400300" y="969962"/>
                </a:moveTo>
                <a:cubicBezTo>
                  <a:pt x="2400300" y="969962"/>
                  <a:pt x="2411413" y="981075"/>
                  <a:pt x="2411413" y="981075"/>
                </a:cubicBezTo>
                <a:cubicBezTo>
                  <a:pt x="2400300" y="981075"/>
                  <a:pt x="2400300" y="981075"/>
                  <a:pt x="2400300" y="969962"/>
                </a:cubicBezTo>
                <a:close/>
                <a:moveTo>
                  <a:pt x="2309813" y="969962"/>
                </a:moveTo>
                <a:cubicBezTo>
                  <a:pt x="2309813" y="969962"/>
                  <a:pt x="2309813" y="969962"/>
                  <a:pt x="2320925" y="969962"/>
                </a:cubicBezTo>
                <a:cubicBezTo>
                  <a:pt x="2320925" y="981075"/>
                  <a:pt x="2309813" y="969962"/>
                  <a:pt x="2309813" y="969962"/>
                </a:cubicBezTo>
                <a:close/>
                <a:moveTo>
                  <a:pt x="2390924" y="965274"/>
                </a:moveTo>
                <a:cubicBezTo>
                  <a:pt x="2394050" y="963711"/>
                  <a:pt x="2400300" y="969962"/>
                  <a:pt x="2400300" y="969962"/>
                </a:cubicBezTo>
                <a:cubicBezTo>
                  <a:pt x="2400300" y="969962"/>
                  <a:pt x="2400300" y="969962"/>
                  <a:pt x="2389188" y="969962"/>
                </a:cubicBezTo>
                <a:cubicBezTo>
                  <a:pt x="2389188" y="967184"/>
                  <a:pt x="2389882" y="965795"/>
                  <a:pt x="2390924" y="965274"/>
                </a:cubicBezTo>
                <a:close/>
                <a:moveTo>
                  <a:pt x="2433172" y="959020"/>
                </a:moveTo>
                <a:cubicBezTo>
                  <a:pt x="2433172" y="959020"/>
                  <a:pt x="2433172" y="959020"/>
                  <a:pt x="2444440" y="959020"/>
                </a:cubicBezTo>
                <a:cubicBezTo>
                  <a:pt x="2444440" y="959020"/>
                  <a:pt x="2444440" y="970303"/>
                  <a:pt x="2433172" y="970303"/>
                </a:cubicBezTo>
                <a:cubicBezTo>
                  <a:pt x="2433172" y="970303"/>
                  <a:pt x="2433172" y="970303"/>
                  <a:pt x="2433172" y="959020"/>
                </a:cubicBezTo>
                <a:close/>
                <a:moveTo>
                  <a:pt x="1520825" y="958850"/>
                </a:moveTo>
                <a:cubicBezTo>
                  <a:pt x="1520825" y="969963"/>
                  <a:pt x="1520825" y="969963"/>
                  <a:pt x="1509713" y="969963"/>
                </a:cubicBezTo>
                <a:cubicBezTo>
                  <a:pt x="1509713" y="958850"/>
                  <a:pt x="1509713" y="958850"/>
                  <a:pt x="1520825" y="958850"/>
                </a:cubicBezTo>
                <a:close/>
                <a:moveTo>
                  <a:pt x="1193800" y="958850"/>
                </a:moveTo>
                <a:cubicBezTo>
                  <a:pt x="1193800" y="969962"/>
                  <a:pt x="1182687" y="969962"/>
                  <a:pt x="1182687" y="981075"/>
                </a:cubicBezTo>
                <a:cubicBezTo>
                  <a:pt x="1171575" y="981075"/>
                  <a:pt x="1171575" y="969962"/>
                  <a:pt x="1182687" y="969962"/>
                </a:cubicBezTo>
                <a:cubicBezTo>
                  <a:pt x="1182687" y="969962"/>
                  <a:pt x="1193800" y="958850"/>
                  <a:pt x="1193800" y="958850"/>
                </a:cubicBezTo>
                <a:close/>
                <a:moveTo>
                  <a:pt x="2400300" y="958533"/>
                </a:moveTo>
                <a:cubicBezTo>
                  <a:pt x="2411413" y="958533"/>
                  <a:pt x="2411413" y="969963"/>
                  <a:pt x="2411413" y="969963"/>
                </a:cubicBezTo>
                <a:cubicBezTo>
                  <a:pt x="2400300" y="969963"/>
                  <a:pt x="2389188" y="958533"/>
                  <a:pt x="2400300" y="958533"/>
                </a:cubicBezTo>
                <a:close/>
                <a:moveTo>
                  <a:pt x="2343150" y="912813"/>
                </a:moveTo>
                <a:cubicBezTo>
                  <a:pt x="2354263" y="923925"/>
                  <a:pt x="2354263" y="923925"/>
                  <a:pt x="2354263" y="923925"/>
                </a:cubicBezTo>
                <a:cubicBezTo>
                  <a:pt x="2365375" y="923925"/>
                  <a:pt x="2365375" y="935038"/>
                  <a:pt x="2365375" y="935038"/>
                </a:cubicBezTo>
                <a:cubicBezTo>
                  <a:pt x="2365375" y="935038"/>
                  <a:pt x="2365375" y="935038"/>
                  <a:pt x="2354263" y="935038"/>
                </a:cubicBezTo>
                <a:cubicBezTo>
                  <a:pt x="2354263" y="935038"/>
                  <a:pt x="2354263" y="935038"/>
                  <a:pt x="2343150" y="935038"/>
                </a:cubicBezTo>
                <a:cubicBezTo>
                  <a:pt x="2332038" y="935038"/>
                  <a:pt x="2332038" y="923925"/>
                  <a:pt x="2343150" y="923925"/>
                </a:cubicBezTo>
                <a:cubicBezTo>
                  <a:pt x="2343150" y="912813"/>
                  <a:pt x="2332038" y="912813"/>
                  <a:pt x="2343150" y="912813"/>
                </a:cubicBezTo>
                <a:close/>
                <a:moveTo>
                  <a:pt x="2252663" y="901700"/>
                </a:moveTo>
                <a:cubicBezTo>
                  <a:pt x="2264305" y="901700"/>
                  <a:pt x="2275946" y="901700"/>
                  <a:pt x="2275946" y="913077"/>
                </a:cubicBezTo>
                <a:cubicBezTo>
                  <a:pt x="2275946" y="924454"/>
                  <a:pt x="2287588" y="924454"/>
                  <a:pt x="2287588" y="924454"/>
                </a:cubicBezTo>
                <a:cubicBezTo>
                  <a:pt x="2287588" y="924454"/>
                  <a:pt x="2287588" y="935831"/>
                  <a:pt x="2287588" y="935831"/>
                </a:cubicBezTo>
                <a:cubicBezTo>
                  <a:pt x="2287588" y="947208"/>
                  <a:pt x="2287588" y="947208"/>
                  <a:pt x="2287588" y="947208"/>
                </a:cubicBezTo>
                <a:cubicBezTo>
                  <a:pt x="2275946" y="947208"/>
                  <a:pt x="2275946" y="947208"/>
                  <a:pt x="2287588" y="958586"/>
                </a:cubicBezTo>
                <a:cubicBezTo>
                  <a:pt x="2275946" y="958586"/>
                  <a:pt x="2275946" y="947208"/>
                  <a:pt x="2275946" y="947208"/>
                </a:cubicBezTo>
                <a:cubicBezTo>
                  <a:pt x="2264305" y="935831"/>
                  <a:pt x="2264305" y="935831"/>
                  <a:pt x="2275946" y="935831"/>
                </a:cubicBezTo>
                <a:cubicBezTo>
                  <a:pt x="2275946" y="924454"/>
                  <a:pt x="2264305" y="924454"/>
                  <a:pt x="2264305" y="924454"/>
                </a:cubicBezTo>
                <a:cubicBezTo>
                  <a:pt x="2264305" y="924454"/>
                  <a:pt x="2264305" y="924454"/>
                  <a:pt x="2264305" y="913077"/>
                </a:cubicBezTo>
                <a:cubicBezTo>
                  <a:pt x="2264305" y="913077"/>
                  <a:pt x="2264305" y="924454"/>
                  <a:pt x="2252663" y="913077"/>
                </a:cubicBezTo>
                <a:cubicBezTo>
                  <a:pt x="2252663" y="913077"/>
                  <a:pt x="2252663" y="901700"/>
                  <a:pt x="2252663" y="901700"/>
                </a:cubicBezTo>
                <a:close/>
                <a:moveTo>
                  <a:pt x="2185988" y="890588"/>
                </a:moveTo>
                <a:cubicBezTo>
                  <a:pt x="2185988" y="890588"/>
                  <a:pt x="2197100" y="901700"/>
                  <a:pt x="2197100" y="901700"/>
                </a:cubicBezTo>
                <a:cubicBezTo>
                  <a:pt x="2197100" y="901700"/>
                  <a:pt x="2197100" y="912813"/>
                  <a:pt x="2197100" y="912813"/>
                </a:cubicBezTo>
                <a:cubicBezTo>
                  <a:pt x="2185988" y="901700"/>
                  <a:pt x="2185988" y="901700"/>
                  <a:pt x="2185988" y="890588"/>
                </a:cubicBezTo>
                <a:close/>
                <a:moveTo>
                  <a:pt x="2197327" y="868363"/>
                </a:moveTo>
                <a:cubicBezTo>
                  <a:pt x="2197327" y="868363"/>
                  <a:pt x="2197327" y="868363"/>
                  <a:pt x="2197327" y="879674"/>
                </a:cubicBezTo>
                <a:cubicBezTo>
                  <a:pt x="2197327" y="890985"/>
                  <a:pt x="2197327" y="879674"/>
                  <a:pt x="2208666" y="879674"/>
                </a:cubicBezTo>
                <a:cubicBezTo>
                  <a:pt x="2208666" y="879674"/>
                  <a:pt x="2220006" y="879674"/>
                  <a:pt x="2220006" y="879674"/>
                </a:cubicBezTo>
                <a:cubicBezTo>
                  <a:pt x="2220006" y="890985"/>
                  <a:pt x="2220006" y="890985"/>
                  <a:pt x="2231345" y="890985"/>
                </a:cubicBezTo>
                <a:cubicBezTo>
                  <a:pt x="2231345" y="890985"/>
                  <a:pt x="2231345" y="902296"/>
                  <a:pt x="2231345" y="902296"/>
                </a:cubicBezTo>
                <a:cubicBezTo>
                  <a:pt x="2242684" y="913607"/>
                  <a:pt x="2242684" y="924918"/>
                  <a:pt x="2254024" y="924918"/>
                </a:cubicBezTo>
                <a:cubicBezTo>
                  <a:pt x="2254024" y="936229"/>
                  <a:pt x="2254024" y="936229"/>
                  <a:pt x="2254024" y="936229"/>
                </a:cubicBezTo>
                <a:cubicBezTo>
                  <a:pt x="2254024" y="947540"/>
                  <a:pt x="2265363" y="958851"/>
                  <a:pt x="2254024" y="958851"/>
                </a:cubicBezTo>
                <a:cubicBezTo>
                  <a:pt x="2242684" y="947540"/>
                  <a:pt x="2231345" y="947540"/>
                  <a:pt x="2231345" y="924918"/>
                </a:cubicBezTo>
                <a:cubicBezTo>
                  <a:pt x="2231345" y="924918"/>
                  <a:pt x="2231345" y="936229"/>
                  <a:pt x="2220006" y="936229"/>
                </a:cubicBezTo>
                <a:cubicBezTo>
                  <a:pt x="2220006" y="924918"/>
                  <a:pt x="2231345" y="924918"/>
                  <a:pt x="2220006" y="924918"/>
                </a:cubicBezTo>
                <a:cubicBezTo>
                  <a:pt x="2220006" y="924918"/>
                  <a:pt x="2220006" y="924918"/>
                  <a:pt x="2220006" y="913607"/>
                </a:cubicBezTo>
                <a:cubicBezTo>
                  <a:pt x="2208666" y="913607"/>
                  <a:pt x="2220006" y="902296"/>
                  <a:pt x="2220006" y="902296"/>
                </a:cubicBezTo>
                <a:cubicBezTo>
                  <a:pt x="2208666" y="902296"/>
                  <a:pt x="2208666" y="902296"/>
                  <a:pt x="2208666" y="890985"/>
                </a:cubicBezTo>
                <a:cubicBezTo>
                  <a:pt x="2185988" y="902296"/>
                  <a:pt x="2185988" y="879674"/>
                  <a:pt x="2197327" y="868363"/>
                </a:cubicBezTo>
                <a:close/>
                <a:moveTo>
                  <a:pt x="980281" y="868045"/>
                </a:moveTo>
                <a:cubicBezTo>
                  <a:pt x="991658" y="868045"/>
                  <a:pt x="1003035" y="879475"/>
                  <a:pt x="991658" y="879475"/>
                </a:cubicBezTo>
                <a:cubicBezTo>
                  <a:pt x="991658" y="879475"/>
                  <a:pt x="980281" y="868045"/>
                  <a:pt x="980281" y="868045"/>
                </a:cubicBezTo>
                <a:close/>
                <a:moveTo>
                  <a:pt x="2150268" y="856456"/>
                </a:moveTo>
                <a:lnTo>
                  <a:pt x="2151062" y="857250"/>
                </a:lnTo>
                <a:lnTo>
                  <a:pt x="2151289" y="858838"/>
                </a:lnTo>
                <a:lnTo>
                  <a:pt x="2151289" y="857878"/>
                </a:lnTo>
                <a:cubicBezTo>
                  <a:pt x="2151289" y="856456"/>
                  <a:pt x="2151289" y="856456"/>
                  <a:pt x="2151289" y="856456"/>
                </a:cubicBezTo>
                <a:close/>
                <a:moveTo>
                  <a:pt x="2252889" y="834912"/>
                </a:moveTo>
                <a:cubicBezTo>
                  <a:pt x="2264157" y="834912"/>
                  <a:pt x="2275425" y="846194"/>
                  <a:pt x="2275425" y="846194"/>
                </a:cubicBezTo>
                <a:cubicBezTo>
                  <a:pt x="2264157" y="846194"/>
                  <a:pt x="2275425" y="846194"/>
                  <a:pt x="2264157" y="846194"/>
                </a:cubicBezTo>
                <a:cubicBezTo>
                  <a:pt x="2252889" y="846194"/>
                  <a:pt x="2252889" y="834912"/>
                  <a:pt x="2252889" y="834912"/>
                </a:cubicBezTo>
                <a:close/>
                <a:moveTo>
                  <a:pt x="2173968" y="833702"/>
                </a:moveTo>
                <a:cubicBezTo>
                  <a:pt x="2185307" y="833702"/>
                  <a:pt x="2185307" y="833702"/>
                  <a:pt x="2185307" y="833702"/>
                </a:cubicBezTo>
                <a:cubicBezTo>
                  <a:pt x="2196646" y="833702"/>
                  <a:pt x="2196646" y="833702"/>
                  <a:pt x="2196646" y="833702"/>
                </a:cubicBezTo>
                <a:cubicBezTo>
                  <a:pt x="2196646" y="845079"/>
                  <a:pt x="2196646" y="845079"/>
                  <a:pt x="2196646" y="845079"/>
                </a:cubicBezTo>
                <a:cubicBezTo>
                  <a:pt x="2185307" y="845079"/>
                  <a:pt x="2207986" y="845079"/>
                  <a:pt x="2196646" y="856456"/>
                </a:cubicBezTo>
                <a:cubicBezTo>
                  <a:pt x="2185307" y="856456"/>
                  <a:pt x="2173968" y="845079"/>
                  <a:pt x="2162628" y="845079"/>
                </a:cubicBezTo>
                <a:cubicBezTo>
                  <a:pt x="2173968" y="845079"/>
                  <a:pt x="2173968" y="845079"/>
                  <a:pt x="2173968" y="845079"/>
                </a:cubicBezTo>
                <a:cubicBezTo>
                  <a:pt x="2173968" y="845079"/>
                  <a:pt x="2173968" y="845079"/>
                  <a:pt x="2173968" y="833702"/>
                </a:cubicBezTo>
                <a:close/>
                <a:moveTo>
                  <a:pt x="985970" y="825183"/>
                </a:moveTo>
                <a:cubicBezTo>
                  <a:pt x="988814" y="825183"/>
                  <a:pt x="991658" y="828040"/>
                  <a:pt x="991658" y="833755"/>
                </a:cubicBezTo>
                <a:cubicBezTo>
                  <a:pt x="1003035" y="833755"/>
                  <a:pt x="1003035" y="833755"/>
                  <a:pt x="1003035" y="833755"/>
                </a:cubicBezTo>
                <a:cubicBezTo>
                  <a:pt x="1014412" y="833755"/>
                  <a:pt x="1014412" y="845185"/>
                  <a:pt x="1014412" y="856615"/>
                </a:cubicBezTo>
                <a:cubicBezTo>
                  <a:pt x="1014412" y="856615"/>
                  <a:pt x="1014412" y="868045"/>
                  <a:pt x="1014412" y="868045"/>
                </a:cubicBezTo>
                <a:cubicBezTo>
                  <a:pt x="1003035" y="868045"/>
                  <a:pt x="991658" y="868045"/>
                  <a:pt x="980281" y="868045"/>
                </a:cubicBezTo>
                <a:cubicBezTo>
                  <a:pt x="980281" y="868045"/>
                  <a:pt x="968904" y="868045"/>
                  <a:pt x="968904" y="868045"/>
                </a:cubicBezTo>
                <a:cubicBezTo>
                  <a:pt x="968904" y="868045"/>
                  <a:pt x="968904" y="856615"/>
                  <a:pt x="957527" y="856615"/>
                </a:cubicBezTo>
                <a:cubicBezTo>
                  <a:pt x="957527" y="856615"/>
                  <a:pt x="946150" y="845185"/>
                  <a:pt x="946150" y="845185"/>
                </a:cubicBezTo>
                <a:cubicBezTo>
                  <a:pt x="946150" y="845185"/>
                  <a:pt x="946150" y="833755"/>
                  <a:pt x="957527" y="833755"/>
                </a:cubicBezTo>
                <a:cubicBezTo>
                  <a:pt x="957527" y="833755"/>
                  <a:pt x="968904" y="845185"/>
                  <a:pt x="968904" y="833755"/>
                </a:cubicBezTo>
                <a:cubicBezTo>
                  <a:pt x="968904" y="833755"/>
                  <a:pt x="980281" y="833755"/>
                  <a:pt x="980281" y="833755"/>
                </a:cubicBezTo>
                <a:cubicBezTo>
                  <a:pt x="980281" y="828040"/>
                  <a:pt x="983125" y="825183"/>
                  <a:pt x="985970" y="825183"/>
                </a:cubicBezTo>
                <a:close/>
                <a:moveTo>
                  <a:pt x="1666875" y="822325"/>
                </a:moveTo>
                <a:cubicBezTo>
                  <a:pt x="1666875" y="822325"/>
                  <a:pt x="1666875" y="822325"/>
                  <a:pt x="1677987" y="822325"/>
                </a:cubicBezTo>
                <a:cubicBezTo>
                  <a:pt x="1677987" y="822325"/>
                  <a:pt x="1677987" y="835025"/>
                  <a:pt x="1666875" y="822325"/>
                </a:cubicBezTo>
                <a:close/>
                <a:moveTo>
                  <a:pt x="1137390" y="812347"/>
                </a:moveTo>
                <a:cubicBezTo>
                  <a:pt x="1137390" y="812347"/>
                  <a:pt x="1148658" y="823629"/>
                  <a:pt x="1137390" y="823629"/>
                </a:cubicBezTo>
                <a:cubicBezTo>
                  <a:pt x="1137390" y="823629"/>
                  <a:pt x="1140207" y="823629"/>
                  <a:pt x="1143024" y="822219"/>
                </a:cubicBezTo>
                <a:lnTo>
                  <a:pt x="1145966" y="817064"/>
                </a:lnTo>
                <a:lnTo>
                  <a:pt x="1151475" y="816578"/>
                </a:lnTo>
                <a:cubicBezTo>
                  <a:pt x="1154292" y="815167"/>
                  <a:pt x="1154292" y="812347"/>
                  <a:pt x="1148658" y="812347"/>
                </a:cubicBezTo>
                <a:lnTo>
                  <a:pt x="1145966" y="817064"/>
                </a:lnTo>
                <a:lnTo>
                  <a:pt x="1145489" y="817107"/>
                </a:lnTo>
                <a:cubicBezTo>
                  <a:pt x="1143024" y="816578"/>
                  <a:pt x="1140207" y="815167"/>
                  <a:pt x="1137390" y="812347"/>
                </a:cubicBezTo>
                <a:close/>
                <a:moveTo>
                  <a:pt x="1677987" y="800100"/>
                </a:moveTo>
                <a:lnTo>
                  <a:pt x="1677987" y="804267"/>
                </a:lnTo>
                <a:cubicBezTo>
                  <a:pt x="1677987" y="808435"/>
                  <a:pt x="1677987" y="811213"/>
                  <a:pt x="1677987" y="811213"/>
                </a:cubicBezTo>
                <a:cubicBezTo>
                  <a:pt x="1666875" y="811213"/>
                  <a:pt x="1666875" y="811213"/>
                  <a:pt x="1677987" y="800100"/>
                </a:cubicBezTo>
                <a:close/>
                <a:moveTo>
                  <a:pt x="1803400" y="800100"/>
                </a:moveTo>
                <a:cubicBezTo>
                  <a:pt x="1803400" y="800100"/>
                  <a:pt x="1814512" y="800100"/>
                  <a:pt x="1814512" y="800100"/>
                </a:cubicBezTo>
                <a:cubicBezTo>
                  <a:pt x="1803400" y="800100"/>
                  <a:pt x="1803400" y="811213"/>
                  <a:pt x="1803400" y="811213"/>
                </a:cubicBezTo>
                <a:cubicBezTo>
                  <a:pt x="1803400" y="800100"/>
                  <a:pt x="1803400" y="800100"/>
                  <a:pt x="1803400" y="800100"/>
                </a:cubicBezTo>
                <a:close/>
                <a:moveTo>
                  <a:pt x="2095142" y="789781"/>
                </a:moveTo>
                <a:cubicBezTo>
                  <a:pt x="2095142" y="789781"/>
                  <a:pt x="2106410" y="801064"/>
                  <a:pt x="2095142" y="801064"/>
                </a:cubicBezTo>
                <a:cubicBezTo>
                  <a:pt x="2095142" y="801064"/>
                  <a:pt x="2106410" y="801064"/>
                  <a:pt x="2117677" y="801064"/>
                </a:cubicBezTo>
                <a:cubicBezTo>
                  <a:pt x="2117677" y="801064"/>
                  <a:pt x="2117677" y="789781"/>
                  <a:pt x="2106410" y="789781"/>
                </a:cubicBezTo>
                <a:cubicBezTo>
                  <a:pt x="2095142" y="789781"/>
                  <a:pt x="2095142" y="789781"/>
                  <a:pt x="2095142" y="789781"/>
                </a:cubicBezTo>
                <a:close/>
                <a:moveTo>
                  <a:pt x="1701800" y="788988"/>
                </a:moveTo>
                <a:cubicBezTo>
                  <a:pt x="1701800" y="800418"/>
                  <a:pt x="1701800" y="800418"/>
                  <a:pt x="1701800" y="811848"/>
                </a:cubicBezTo>
                <a:cubicBezTo>
                  <a:pt x="1701800" y="811848"/>
                  <a:pt x="1701800" y="823278"/>
                  <a:pt x="1689894" y="823278"/>
                </a:cubicBezTo>
                <a:cubicBezTo>
                  <a:pt x="1689894" y="834708"/>
                  <a:pt x="1689894" y="834708"/>
                  <a:pt x="1677988" y="846138"/>
                </a:cubicBezTo>
                <a:cubicBezTo>
                  <a:pt x="1677988" y="834708"/>
                  <a:pt x="1677988" y="834708"/>
                  <a:pt x="1677988" y="823278"/>
                </a:cubicBezTo>
                <a:cubicBezTo>
                  <a:pt x="1689894" y="811848"/>
                  <a:pt x="1689894" y="811848"/>
                  <a:pt x="1701800" y="788988"/>
                </a:cubicBezTo>
                <a:close/>
                <a:moveTo>
                  <a:pt x="1724025" y="788987"/>
                </a:moveTo>
                <a:cubicBezTo>
                  <a:pt x="1724025" y="788987"/>
                  <a:pt x="1724025" y="788987"/>
                  <a:pt x="1735138" y="788987"/>
                </a:cubicBezTo>
                <a:cubicBezTo>
                  <a:pt x="1724025" y="788987"/>
                  <a:pt x="1724025" y="800100"/>
                  <a:pt x="1712913" y="800100"/>
                </a:cubicBezTo>
                <a:cubicBezTo>
                  <a:pt x="1712913" y="800100"/>
                  <a:pt x="1724025" y="788987"/>
                  <a:pt x="1724025" y="788987"/>
                </a:cubicBezTo>
                <a:close/>
                <a:moveTo>
                  <a:pt x="1717601" y="784299"/>
                </a:moveTo>
                <a:cubicBezTo>
                  <a:pt x="1719164" y="784820"/>
                  <a:pt x="1721247" y="786209"/>
                  <a:pt x="1724025" y="788987"/>
                </a:cubicBezTo>
                <a:cubicBezTo>
                  <a:pt x="1724025" y="788987"/>
                  <a:pt x="1712913" y="788987"/>
                  <a:pt x="1712913" y="788987"/>
                </a:cubicBezTo>
                <a:cubicBezTo>
                  <a:pt x="1712913" y="788987"/>
                  <a:pt x="1712913" y="782736"/>
                  <a:pt x="1717601" y="784299"/>
                </a:cubicBezTo>
                <a:close/>
                <a:moveTo>
                  <a:pt x="2230354" y="778499"/>
                </a:moveTo>
                <a:cubicBezTo>
                  <a:pt x="2230354" y="778499"/>
                  <a:pt x="2219086" y="778499"/>
                  <a:pt x="2219086" y="789781"/>
                </a:cubicBezTo>
                <a:cubicBezTo>
                  <a:pt x="2219086" y="789781"/>
                  <a:pt x="2219086" y="789781"/>
                  <a:pt x="2219086" y="801064"/>
                </a:cubicBezTo>
                <a:cubicBezTo>
                  <a:pt x="2219086" y="801064"/>
                  <a:pt x="2219086" y="803885"/>
                  <a:pt x="2217677" y="806705"/>
                </a:cubicBezTo>
                <a:lnTo>
                  <a:pt x="2209455" y="811411"/>
                </a:lnTo>
                <a:lnTo>
                  <a:pt x="2218588" y="811411"/>
                </a:lnTo>
                <a:cubicBezTo>
                  <a:pt x="2220006" y="811411"/>
                  <a:pt x="2220006" y="811411"/>
                  <a:pt x="2220006" y="811411"/>
                </a:cubicBezTo>
                <a:lnTo>
                  <a:pt x="2224965" y="814014"/>
                </a:lnTo>
                <a:lnTo>
                  <a:pt x="2219086" y="801064"/>
                </a:lnTo>
                <a:cubicBezTo>
                  <a:pt x="2230354" y="789781"/>
                  <a:pt x="2219086" y="789781"/>
                  <a:pt x="2230354" y="778499"/>
                </a:cubicBezTo>
                <a:close/>
                <a:moveTo>
                  <a:pt x="742950" y="777875"/>
                </a:moveTo>
                <a:cubicBezTo>
                  <a:pt x="742950" y="777875"/>
                  <a:pt x="754856" y="788988"/>
                  <a:pt x="754856" y="788988"/>
                </a:cubicBezTo>
                <a:cubicBezTo>
                  <a:pt x="754856" y="788988"/>
                  <a:pt x="766762" y="800101"/>
                  <a:pt x="766762" y="800101"/>
                </a:cubicBezTo>
                <a:cubicBezTo>
                  <a:pt x="766762" y="811213"/>
                  <a:pt x="754856" y="800101"/>
                  <a:pt x="754856" y="800101"/>
                </a:cubicBezTo>
                <a:cubicBezTo>
                  <a:pt x="754856" y="788988"/>
                  <a:pt x="742950" y="788988"/>
                  <a:pt x="742950" y="788988"/>
                </a:cubicBezTo>
                <a:cubicBezTo>
                  <a:pt x="742950" y="788988"/>
                  <a:pt x="742950" y="777875"/>
                  <a:pt x="742950" y="777875"/>
                </a:cubicBezTo>
                <a:close/>
                <a:moveTo>
                  <a:pt x="833596" y="552450"/>
                </a:moveTo>
                <a:cubicBezTo>
                  <a:pt x="833596" y="552450"/>
                  <a:pt x="844867" y="563827"/>
                  <a:pt x="856139" y="563827"/>
                </a:cubicBezTo>
                <a:cubicBezTo>
                  <a:pt x="867410" y="563827"/>
                  <a:pt x="867410" y="563827"/>
                  <a:pt x="867410" y="563827"/>
                </a:cubicBezTo>
                <a:cubicBezTo>
                  <a:pt x="878681" y="563827"/>
                  <a:pt x="878681" y="563827"/>
                  <a:pt x="889952" y="575205"/>
                </a:cubicBezTo>
                <a:cubicBezTo>
                  <a:pt x="889952" y="586582"/>
                  <a:pt x="901223" y="586582"/>
                  <a:pt x="901223" y="586582"/>
                </a:cubicBezTo>
                <a:cubicBezTo>
                  <a:pt x="901223" y="586582"/>
                  <a:pt x="912495" y="597959"/>
                  <a:pt x="912495" y="597959"/>
                </a:cubicBezTo>
                <a:cubicBezTo>
                  <a:pt x="923766" y="597959"/>
                  <a:pt x="935037" y="597959"/>
                  <a:pt x="923766" y="609336"/>
                </a:cubicBezTo>
                <a:cubicBezTo>
                  <a:pt x="923766" y="609336"/>
                  <a:pt x="923766" y="609336"/>
                  <a:pt x="912495" y="609336"/>
                </a:cubicBezTo>
                <a:cubicBezTo>
                  <a:pt x="912495" y="609336"/>
                  <a:pt x="912495" y="609336"/>
                  <a:pt x="901223" y="609336"/>
                </a:cubicBezTo>
                <a:cubicBezTo>
                  <a:pt x="901223" y="620713"/>
                  <a:pt x="889952" y="620713"/>
                  <a:pt x="889952" y="620713"/>
                </a:cubicBezTo>
                <a:cubicBezTo>
                  <a:pt x="889952" y="609336"/>
                  <a:pt x="889952" y="609336"/>
                  <a:pt x="889952" y="609336"/>
                </a:cubicBezTo>
                <a:cubicBezTo>
                  <a:pt x="889952" y="609336"/>
                  <a:pt x="889952" y="609336"/>
                  <a:pt x="878681" y="597959"/>
                </a:cubicBezTo>
                <a:cubicBezTo>
                  <a:pt x="878681" y="597959"/>
                  <a:pt x="878681" y="597959"/>
                  <a:pt x="878681" y="586582"/>
                </a:cubicBezTo>
                <a:cubicBezTo>
                  <a:pt x="867410" y="586582"/>
                  <a:pt x="844867" y="575205"/>
                  <a:pt x="856139" y="575205"/>
                </a:cubicBezTo>
                <a:cubicBezTo>
                  <a:pt x="856139" y="575205"/>
                  <a:pt x="844867" y="575205"/>
                  <a:pt x="844867" y="586582"/>
                </a:cubicBezTo>
                <a:cubicBezTo>
                  <a:pt x="833596" y="586582"/>
                  <a:pt x="833596" y="586582"/>
                  <a:pt x="833596" y="575205"/>
                </a:cubicBezTo>
                <a:cubicBezTo>
                  <a:pt x="822325" y="575205"/>
                  <a:pt x="833596" y="563827"/>
                  <a:pt x="833596" y="552450"/>
                </a:cubicBezTo>
                <a:close/>
                <a:moveTo>
                  <a:pt x="1148658" y="338478"/>
                </a:moveTo>
                <a:cubicBezTo>
                  <a:pt x="1148658" y="338478"/>
                  <a:pt x="1148658" y="338478"/>
                  <a:pt x="1159925" y="349761"/>
                </a:cubicBezTo>
                <a:cubicBezTo>
                  <a:pt x="1159925" y="349761"/>
                  <a:pt x="1159925" y="349761"/>
                  <a:pt x="1159925" y="361043"/>
                </a:cubicBezTo>
                <a:cubicBezTo>
                  <a:pt x="1148658" y="361043"/>
                  <a:pt x="1148658" y="349761"/>
                  <a:pt x="1148658" y="338478"/>
                </a:cubicBezTo>
                <a:close/>
                <a:moveTo>
                  <a:pt x="1351476" y="22565"/>
                </a:moveTo>
                <a:cubicBezTo>
                  <a:pt x="1351476" y="22565"/>
                  <a:pt x="1362743" y="33848"/>
                  <a:pt x="1351476" y="33848"/>
                </a:cubicBezTo>
                <a:cubicBezTo>
                  <a:pt x="1351476" y="33848"/>
                  <a:pt x="1340208" y="22565"/>
                  <a:pt x="1351476" y="22565"/>
                </a:cubicBezTo>
                <a:close/>
                <a:moveTo>
                  <a:pt x="1306405" y="0"/>
                </a:moveTo>
                <a:cubicBezTo>
                  <a:pt x="1317673" y="0"/>
                  <a:pt x="1306405" y="11283"/>
                  <a:pt x="1306405" y="11283"/>
                </a:cubicBezTo>
                <a:cubicBezTo>
                  <a:pt x="1306405" y="11283"/>
                  <a:pt x="1317673" y="11283"/>
                  <a:pt x="1317673" y="11283"/>
                </a:cubicBezTo>
                <a:cubicBezTo>
                  <a:pt x="1317673" y="22565"/>
                  <a:pt x="1317673" y="22565"/>
                  <a:pt x="1328940" y="22565"/>
                </a:cubicBezTo>
                <a:cubicBezTo>
                  <a:pt x="1328940" y="22565"/>
                  <a:pt x="1328940" y="33848"/>
                  <a:pt x="1328940" y="33848"/>
                </a:cubicBezTo>
                <a:cubicBezTo>
                  <a:pt x="1317673" y="33848"/>
                  <a:pt x="1317673" y="45131"/>
                  <a:pt x="1328940" y="45131"/>
                </a:cubicBezTo>
                <a:cubicBezTo>
                  <a:pt x="1328940" y="45131"/>
                  <a:pt x="1340208" y="22565"/>
                  <a:pt x="1340208" y="22565"/>
                </a:cubicBezTo>
                <a:cubicBezTo>
                  <a:pt x="1340208" y="22565"/>
                  <a:pt x="1340208" y="33848"/>
                  <a:pt x="1351476" y="33848"/>
                </a:cubicBezTo>
                <a:cubicBezTo>
                  <a:pt x="1351476" y="45131"/>
                  <a:pt x="1362743" y="45131"/>
                  <a:pt x="1362743" y="45131"/>
                </a:cubicBezTo>
                <a:cubicBezTo>
                  <a:pt x="1362743" y="45131"/>
                  <a:pt x="1362743" y="45131"/>
                  <a:pt x="1374011" y="45131"/>
                </a:cubicBezTo>
                <a:cubicBezTo>
                  <a:pt x="1374011" y="33848"/>
                  <a:pt x="1385279" y="33848"/>
                  <a:pt x="1396547" y="33848"/>
                </a:cubicBezTo>
                <a:cubicBezTo>
                  <a:pt x="1407814" y="33848"/>
                  <a:pt x="1407814" y="33848"/>
                  <a:pt x="1407814" y="33848"/>
                </a:cubicBezTo>
                <a:cubicBezTo>
                  <a:pt x="1419082" y="45131"/>
                  <a:pt x="1419082" y="45131"/>
                  <a:pt x="1407814" y="45131"/>
                </a:cubicBezTo>
                <a:cubicBezTo>
                  <a:pt x="1407814" y="45131"/>
                  <a:pt x="1419082" y="56413"/>
                  <a:pt x="1419082" y="56413"/>
                </a:cubicBezTo>
                <a:cubicBezTo>
                  <a:pt x="1424716" y="56413"/>
                  <a:pt x="1430350" y="56413"/>
                  <a:pt x="1430350" y="56413"/>
                </a:cubicBezTo>
                <a:cubicBezTo>
                  <a:pt x="1430350" y="56413"/>
                  <a:pt x="1419082" y="56413"/>
                  <a:pt x="1430350" y="67696"/>
                </a:cubicBezTo>
                <a:cubicBezTo>
                  <a:pt x="1430350" y="67696"/>
                  <a:pt x="1441617" y="67696"/>
                  <a:pt x="1452885" y="67696"/>
                </a:cubicBezTo>
                <a:cubicBezTo>
                  <a:pt x="1452885" y="67696"/>
                  <a:pt x="1452885" y="56413"/>
                  <a:pt x="1452885" y="56413"/>
                </a:cubicBezTo>
                <a:cubicBezTo>
                  <a:pt x="1452885" y="56413"/>
                  <a:pt x="1464153" y="56413"/>
                  <a:pt x="1464153" y="56413"/>
                </a:cubicBezTo>
                <a:cubicBezTo>
                  <a:pt x="1475420" y="56413"/>
                  <a:pt x="1475420" y="56413"/>
                  <a:pt x="1475420" y="56413"/>
                </a:cubicBezTo>
                <a:cubicBezTo>
                  <a:pt x="1486688" y="45131"/>
                  <a:pt x="1486688" y="56413"/>
                  <a:pt x="1497956" y="56413"/>
                </a:cubicBezTo>
                <a:cubicBezTo>
                  <a:pt x="1497956" y="56413"/>
                  <a:pt x="1509223" y="56413"/>
                  <a:pt x="1520491" y="56413"/>
                </a:cubicBezTo>
                <a:cubicBezTo>
                  <a:pt x="1520491" y="67696"/>
                  <a:pt x="1520491" y="56413"/>
                  <a:pt x="1531759" y="56413"/>
                </a:cubicBezTo>
                <a:cubicBezTo>
                  <a:pt x="1531759" y="56413"/>
                  <a:pt x="1531759" y="67696"/>
                  <a:pt x="1531759" y="67696"/>
                </a:cubicBezTo>
                <a:cubicBezTo>
                  <a:pt x="1543026" y="67696"/>
                  <a:pt x="1554294" y="67696"/>
                  <a:pt x="1565562" y="67696"/>
                </a:cubicBezTo>
                <a:cubicBezTo>
                  <a:pt x="1565562" y="56413"/>
                  <a:pt x="1576829" y="67696"/>
                  <a:pt x="1588097" y="56413"/>
                </a:cubicBezTo>
                <a:cubicBezTo>
                  <a:pt x="1588097" y="56413"/>
                  <a:pt x="1599365" y="67696"/>
                  <a:pt x="1599365" y="67696"/>
                </a:cubicBezTo>
                <a:cubicBezTo>
                  <a:pt x="1599365" y="67696"/>
                  <a:pt x="1610632" y="67696"/>
                  <a:pt x="1610632" y="67696"/>
                </a:cubicBezTo>
                <a:cubicBezTo>
                  <a:pt x="1621900" y="67696"/>
                  <a:pt x="1621900" y="56413"/>
                  <a:pt x="1633168" y="56413"/>
                </a:cubicBezTo>
                <a:cubicBezTo>
                  <a:pt x="1633168" y="56413"/>
                  <a:pt x="1633168" y="56413"/>
                  <a:pt x="1644435" y="56413"/>
                </a:cubicBezTo>
                <a:cubicBezTo>
                  <a:pt x="1644435" y="56413"/>
                  <a:pt x="1644435" y="56413"/>
                  <a:pt x="1655703" y="56413"/>
                </a:cubicBezTo>
                <a:cubicBezTo>
                  <a:pt x="1655703" y="56413"/>
                  <a:pt x="1655703" y="45131"/>
                  <a:pt x="1655703" y="45131"/>
                </a:cubicBezTo>
                <a:cubicBezTo>
                  <a:pt x="1666971" y="45131"/>
                  <a:pt x="1689506" y="67696"/>
                  <a:pt x="1689506" y="67696"/>
                </a:cubicBezTo>
                <a:cubicBezTo>
                  <a:pt x="1689506" y="56413"/>
                  <a:pt x="1700774" y="67696"/>
                  <a:pt x="1700774" y="67696"/>
                </a:cubicBezTo>
                <a:cubicBezTo>
                  <a:pt x="1712041" y="67696"/>
                  <a:pt x="1712041" y="67696"/>
                  <a:pt x="1723309" y="67696"/>
                </a:cubicBezTo>
                <a:cubicBezTo>
                  <a:pt x="1723309" y="78978"/>
                  <a:pt x="1914859" y="733369"/>
                  <a:pt x="1914859" y="744651"/>
                </a:cubicBezTo>
                <a:cubicBezTo>
                  <a:pt x="1926127" y="744651"/>
                  <a:pt x="1937395" y="744651"/>
                  <a:pt x="1937395" y="744651"/>
                </a:cubicBezTo>
                <a:cubicBezTo>
                  <a:pt x="1937395" y="744651"/>
                  <a:pt x="1937395" y="744651"/>
                  <a:pt x="1948662" y="744651"/>
                </a:cubicBezTo>
                <a:cubicBezTo>
                  <a:pt x="1948662" y="744651"/>
                  <a:pt x="1959930" y="744651"/>
                  <a:pt x="1959930" y="744651"/>
                </a:cubicBezTo>
                <a:cubicBezTo>
                  <a:pt x="1959930" y="733369"/>
                  <a:pt x="1959930" y="733369"/>
                  <a:pt x="1971198" y="722086"/>
                </a:cubicBezTo>
                <a:cubicBezTo>
                  <a:pt x="1982465" y="722086"/>
                  <a:pt x="1982465" y="722086"/>
                  <a:pt x="1982465" y="722086"/>
                </a:cubicBezTo>
                <a:cubicBezTo>
                  <a:pt x="1993733" y="733369"/>
                  <a:pt x="1982465" y="744651"/>
                  <a:pt x="1993733" y="744651"/>
                </a:cubicBezTo>
                <a:cubicBezTo>
                  <a:pt x="1993733" y="744651"/>
                  <a:pt x="2005001" y="744651"/>
                  <a:pt x="2005001" y="744651"/>
                </a:cubicBezTo>
                <a:cubicBezTo>
                  <a:pt x="2016268" y="755934"/>
                  <a:pt x="2016268" y="755934"/>
                  <a:pt x="2016268" y="755934"/>
                </a:cubicBezTo>
                <a:cubicBezTo>
                  <a:pt x="2038804" y="767216"/>
                  <a:pt x="2050071" y="778499"/>
                  <a:pt x="2061339" y="778499"/>
                </a:cubicBezTo>
                <a:cubicBezTo>
                  <a:pt x="2072607" y="789781"/>
                  <a:pt x="2072607" y="789781"/>
                  <a:pt x="2083874" y="801064"/>
                </a:cubicBezTo>
                <a:cubicBezTo>
                  <a:pt x="2083874" y="789781"/>
                  <a:pt x="2095142" y="778499"/>
                  <a:pt x="2106410" y="778499"/>
                </a:cubicBezTo>
                <a:cubicBezTo>
                  <a:pt x="2106410" y="767216"/>
                  <a:pt x="2106410" y="767216"/>
                  <a:pt x="2106410" y="755934"/>
                </a:cubicBezTo>
                <a:cubicBezTo>
                  <a:pt x="2106410" y="755934"/>
                  <a:pt x="2106410" y="744651"/>
                  <a:pt x="2106410" y="744651"/>
                </a:cubicBezTo>
                <a:cubicBezTo>
                  <a:pt x="2106410" y="733369"/>
                  <a:pt x="2117677" y="733369"/>
                  <a:pt x="2117677" y="733369"/>
                </a:cubicBezTo>
                <a:cubicBezTo>
                  <a:pt x="2117677" y="722086"/>
                  <a:pt x="2128945" y="722086"/>
                  <a:pt x="2128945" y="722086"/>
                </a:cubicBezTo>
                <a:cubicBezTo>
                  <a:pt x="2151480" y="710803"/>
                  <a:pt x="2151480" y="733369"/>
                  <a:pt x="2162748" y="744651"/>
                </a:cubicBezTo>
                <a:cubicBezTo>
                  <a:pt x="2174016" y="744651"/>
                  <a:pt x="2174016" y="744651"/>
                  <a:pt x="2174016" y="744651"/>
                </a:cubicBezTo>
                <a:cubicBezTo>
                  <a:pt x="2174016" y="744651"/>
                  <a:pt x="2185283" y="744651"/>
                  <a:pt x="2185283" y="744651"/>
                </a:cubicBezTo>
                <a:cubicBezTo>
                  <a:pt x="2185283" y="744651"/>
                  <a:pt x="2185283" y="755934"/>
                  <a:pt x="2196551" y="755934"/>
                </a:cubicBezTo>
                <a:cubicBezTo>
                  <a:pt x="2196551" y="767216"/>
                  <a:pt x="2219086" y="767216"/>
                  <a:pt x="2230354" y="767216"/>
                </a:cubicBezTo>
                <a:cubicBezTo>
                  <a:pt x="2230354" y="778499"/>
                  <a:pt x="2241622" y="778499"/>
                  <a:pt x="2241622" y="778499"/>
                </a:cubicBezTo>
                <a:cubicBezTo>
                  <a:pt x="2241622" y="778499"/>
                  <a:pt x="2241622" y="789781"/>
                  <a:pt x="2241622" y="789781"/>
                </a:cubicBezTo>
                <a:cubicBezTo>
                  <a:pt x="2241622" y="789781"/>
                  <a:pt x="2252889" y="789781"/>
                  <a:pt x="2252889" y="789781"/>
                </a:cubicBezTo>
                <a:cubicBezTo>
                  <a:pt x="2264157" y="801064"/>
                  <a:pt x="2275425" y="812347"/>
                  <a:pt x="2286692" y="812347"/>
                </a:cubicBezTo>
                <a:cubicBezTo>
                  <a:pt x="2286692" y="823629"/>
                  <a:pt x="2297960" y="834912"/>
                  <a:pt x="2309228" y="834912"/>
                </a:cubicBezTo>
                <a:cubicBezTo>
                  <a:pt x="2320495" y="846194"/>
                  <a:pt x="2320495" y="846194"/>
                  <a:pt x="2320495" y="857477"/>
                </a:cubicBezTo>
                <a:cubicBezTo>
                  <a:pt x="2320495" y="857477"/>
                  <a:pt x="2331763" y="857477"/>
                  <a:pt x="2331763" y="857477"/>
                </a:cubicBezTo>
                <a:cubicBezTo>
                  <a:pt x="2331763" y="857477"/>
                  <a:pt x="2343031" y="868760"/>
                  <a:pt x="2343031" y="868760"/>
                </a:cubicBezTo>
                <a:cubicBezTo>
                  <a:pt x="2354298" y="868760"/>
                  <a:pt x="2354298" y="880042"/>
                  <a:pt x="2354298" y="880042"/>
                </a:cubicBezTo>
                <a:cubicBezTo>
                  <a:pt x="2354298" y="880042"/>
                  <a:pt x="2365566" y="880042"/>
                  <a:pt x="2365566" y="880042"/>
                </a:cubicBezTo>
                <a:cubicBezTo>
                  <a:pt x="2376834" y="880042"/>
                  <a:pt x="2376834" y="880042"/>
                  <a:pt x="2388102" y="880042"/>
                </a:cubicBezTo>
                <a:cubicBezTo>
                  <a:pt x="2388102" y="880042"/>
                  <a:pt x="2399369" y="880042"/>
                  <a:pt x="2399369" y="880042"/>
                </a:cubicBezTo>
                <a:cubicBezTo>
                  <a:pt x="2410637" y="880042"/>
                  <a:pt x="2410637" y="880042"/>
                  <a:pt x="2410637" y="880042"/>
                </a:cubicBezTo>
                <a:cubicBezTo>
                  <a:pt x="2421905" y="880042"/>
                  <a:pt x="2421905" y="891325"/>
                  <a:pt x="2433172" y="891325"/>
                </a:cubicBezTo>
                <a:cubicBezTo>
                  <a:pt x="2433172" y="891325"/>
                  <a:pt x="2433172" y="880042"/>
                  <a:pt x="2444440" y="891325"/>
                </a:cubicBezTo>
                <a:cubicBezTo>
                  <a:pt x="2444440" y="891325"/>
                  <a:pt x="2444440" y="902607"/>
                  <a:pt x="2444440" y="902607"/>
                </a:cubicBezTo>
                <a:cubicBezTo>
                  <a:pt x="2444440" y="913890"/>
                  <a:pt x="2444440" y="913890"/>
                  <a:pt x="2455708" y="913890"/>
                </a:cubicBezTo>
                <a:cubicBezTo>
                  <a:pt x="2455708" y="925173"/>
                  <a:pt x="2455708" y="925173"/>
                  <a:pt x="2455708" y="925173"/>
                </a:cubicBezTo>
                <a:cubicBezTo>
                  <a:pt x="2455708" y="936455"/>
                  <a:pt x="2466975" y="936455"/>
                  <a:pt x="2466975" y="947738"/>
                </a:cubicBezTo>
                <a:cubicBezTo>
                  <a:pt x="2466975" y="947738"/>
                  <a:pt x="2466975" y="959020"/>
                  <a:pt x="2466975" y="959020"/>
                </a:cubicBezTo>
                <a:cubicBezTo>
                  <a:pt x="2466975" y="970303"/>
                  <a:pt x="2466975" y="970303"/>
                  <a:pt x="2466975" y="970303"/>
                </a:cubicBezTo>
                <a:cubicBezTo>
                  <a:pt x="2466975" y="981585"/>
                  <a:pt x="2455708" y="992868"/>
                  <a:pt x="2455708" y="992868"/>
                </a:cubicBezTo>
                <a:cubicBezTo>
                  <a:pt x="2455708" y="992868"/>
                  <a:pt x="2455708" y="990048"/>
                  <a:pt x="2454299" y="987227"/>
                </a:cubicBezTo>
                <a:lnTo>
                  <a:pt x="2453204" y="986600"/>
                </a:lnTo>
                <a:lnTo>
                  <a:pt x="2450074" y="978765"/>
                </a:lnTo>
                <a:cubicBezTo>
                  <a:pt x="2447257" y="975944"/>
                  <a:pt x="2444440" y="975944"/>
                  <a:pt x="2444440" y="981585"/>
                </a:cubicBezTo>
                <a:cubicBezTo>
                  <a:pt x="2444440" y="981585"/>
                  <a:pt x="2433172" y="981585"/>
                  <a:pt x="2444440" y="970303"/>
                </a:cubicBezTo>
                <a:cubicBezTo>
                  <a:pt x="2444440" y="970303"/>
                  <a:pt x="2444440" y="959020"/>
                  <a:pt x="2444440" y="959020"/>
                </a:cubicBezTo>
                <a:cubicBezTo>
                  <a:pt x="2421905" y="947738"/>
                  <a:pt x="2433172" y="936455"/>
                  <a:pt x="2421905" y="925173"/>
                </a:cubicBezTo>
                <a:lnTo>
                  <a:pt x="2414096" y="923751"/>
                </a:lnTo>
                <a:lnTo>
                  <a:pt x="2422526" y="935673"/>
                </a:lnTo>
                <a:cubicBezTo>
                  <a:pt x="2422526" y="935673"/>
                  <a:pt x="2422526" y="947103"/>
                  <a:pt x="2422526" y="947103"/>
                </a:cubicBezTo>
                <a:cubicBezTo>
                  <a:pt x="2433638" y="958533"/>
                  <a:pt x="2433638" y="958533"/>
                  <a:pt x="2422526" y="969963"/>
                </a:cubicBezTo>
                <a:cubicBezTo>
                  <a:pt x="2422526" y="969963"/>
                  <a:pt x="2422526" y="958533"/>
                  <a:pt x="2422526" y="958533"/>
                </a:cubicBezTo>
                <a:cubicBezTo>
                  <a:pt x="2411413" y="958533"/>
                  <a:pt x="2422526" y="958533"/>
                  <a:pt x="2422526" y="969963"/>
                </a:cubicBezTo>
                <a:cubicBezTo>
                  <a:pt x="2422526" y="969963"/>
                  <a:pt x="2411413" y="969963"/>
                  <a:pt x="2411413" y="969963"/>
                </a:cubicBezTo>
                <a:cubicBezTo>
                  <a:pt x="2411413" y="964248"/>
                  <a:pt x="2411413" y="961390"/>
                  <a:pt x="2411413" y="958533"/>
                </a:cubicBezTo>
                <a:cubicBezTo>
                  <a:pt x="2411413" y="958533"/>
                  <a:pt x="2400300" y="947103"/>
                  <a:pt x="2400300" y="958533"/>
                </a:cubicBezTo>
                <a:cubicBezTo>
                  <a:pt x="2400300" y="947103"/>
                  <a:pt x="2400300" y="947103"/>
                  <a:pt x="2389188" y="947103"/>
                </a:cubicBezTo>
                <a:cubicBezTo>
                  <a:pt x="2389188" y="947103"/>
                  <a:pt x="2389188" y="935673"/>
                  <a:pt x="2400300" y="935673"/>
                </a:cubicBezTo>
                <a:cubicBezTo>
                  <a:pt x="2389188" y="935673"/>
                  <a:pt x="2389188" y="947103"/>
                  <a:pt x="2389188" y="935673"/>
                </a:cubicBezTo>
                <a:cubicBezTo>
                  <a:pt x="2389188" y="924243"/>
                  <a:pt x="2389188" y="924243"/>
                  <a:pt x="2400300" y="924243"/>
                </a:cubicBezTo>
                <a:lnTo>
                  <a:pt x="2400300" y="919957"/>
                </a:lnTo>
                <a:cubicBezTo>
                  <a:pt x="2400300" y="919242"/>
                  <a:pt x="2400300" y="918885"/>
                  <a:pt x="2400300" y="919421"/>
                </a:cubicBezTo>
                <a:lnTo>
                  <a:pt x="2400300" y="914242"/>
                </a:lnTo>
                <a:cubicBezTo>
                  <a:pt x="2400300" y="912813"/>
                  <a:pt x="2400300" y="912813"/>
                  <a:pt x="2400300" y="912813"/>
                </a:cubicBezTo>
                <a:lnTo>
                  <a:pt x="2400946" y="913228"/>
                </a:lnTo>
                <a:lnTo>
                  <a:pt x="2399369" y="902607"/>
                </a:lnTo>
                <a:cubicBezTo>
                  <a:pt x="2399369" y="902607"/>
                  <a:pt x="2399369" y="913890"/>
                  <a:pt x="2399369" y="913890"/>
                </a:cubicBezTo>
                <a:cubicBezTo>
                  <a:pt x="2399369" y="913890"/>
                  <a:pt x="2388102" y="913890"/>
                  <a:pt x="2388102" y="925173"/>
                </a:cubicBezTo>
                <a:cubicBezTo>
                  <a:pt x="2376834" y="936455"/>
                  <a:pt x="2376834" y="936455"/>
                  <a:pt x="2388102" y="936455"/>
                </a:cubicBezTo>
                <a:cubicBezTo>
                  <a:pt x="2388102" y="947738"/>
                  <a:pt x="2388102" y="947738"/>
                  <a:pt x="2388102" y="947738"/>
                </a:cubicBezTo>
                <a:cubicBezTo>
                  <a:pt x="2388102" y="959020"/>
                  <a:pt x="2376834" y="947738"/>
                  <a:pt x="2376834" y="947738"/>
                </a:cubicBezTo>
                <a:cubicBezTo>
                  <a:pt x="2376834" y="947738"/>
                  <a:pt x="2388102" y="959020"/>
                  <a:pt x="2388102" y="959020"/>
                </a:cubicBezTo>
                <a:cubicBezTo>
                  <a:pt x="2382468" y="959020"/>
                  <a:pt x="2379651" y="959020"/>
                  <a:pt x="2376834" y="959020"/>
                </a:cubicBezTo>
                <a:lnTo>
                  <a:pt x="2367485" y="959020"/>
                </a:lnTo>
                <a:lnTo>
                  <a:pt x="2371963" y="963513"/>
                </a:lnTo>
                <a:cubicBezTo>
                  <a:pt x="2374781" y="966341"/>
                  <a:pt x="2377598" y="969169"/>
                  <a:pt x="2377598" y="969169"/>
                </a:cubicBezTo>
                <a:cubicBezTo>
                  <a:pt x="2366327" y="969169"/>
                  <a:pt x="2366327" y="969169"/>
                  <a:pt x="2366327" y="969169"/>
                </a:cubicBezTo>
                <a:cubicBezTo>
                  <a:pt x="2377598" y="980480"/>
                  <a:pt x="2377598" y="969169"/>
                  <a:pt x="2377598" y="969169"/>
                </a:cubicBezTo>
                <a:cubicBezTo>
                  <a:pt x="2388869" y="969169"/>
                  <a:pt x="2388869" y="980480"/>
                  <a:pt x="2388869" y="980480"/>
                </a:cubicBezTo>
                <a:cubicBezTo>
                  <a:pt x="2388869" y="991791"/>
                  <a:pt x="2388869" y="980480"/>
                  <a:pt x="2400141" y="980480"/>
                </a:cubicBezTo>
                <a:cubicBezTo>
                  <a:pt x="2400141" y="991791"/>
                  <a:pt x="2388869" y="991791"/>
                  <a:pt x="2400141" y="1003102"/>
                </a:cubicBezTo>
                <a:cubicBezTo>
                  <a:pt x="2400141" y="1003102"/>
                  <a:pt x="2400141" y="991791"/>
                  <a:pt x="2400141" y="991791"/>
                </a:cubicBezTo>
                <a:cubicBezTo>
                  <a:pt x="2400141" y="1003102"/>
                  <a:pt x="2411412" y="1014413"/>
                  <a:pt x="2400141" y="1014413"/>
                </a:cubicBezTo>
                <a:cubicBezTo>
                  <a:pt x="2400141" y="1014413"/>
                  <a:pt x="2400141" y="1014413"/>
                  <a:pt x="2388869" y="1014413"/>
                </a:cubicBezTo>
                <a:cubicBezTo>
                  <a:pt x="2388869" y="1003102"/>
                  <a:pt x="2377598" y="1003102"/>
                  <a:pt x="2377598" y="1014413"/>
                </a:cubicBezTo>
                <a:cubicBezTo>
                  <a:pt x="2377598" y="1003102"/>
                  <a:pt x="2377598" y="1003102"/>
                  <a:pt x="2377598" y="1003102"/>
                </a:cubicBezTo>
                <a:cubicBezTo>
                  <a:pt x="2377598" y="991791"/>
                  <a:pt x="2366327" y="980480"/>
                  <a:pt x="2366327" y="991791"/>
                </a:cubicBezTo>
                <a:lnTo>
                  <a:pt x="2365375" y="992337"/>
                </a:lnTo>
                <a:lnTo>
                  <a:pt x="2365375" y="1001912"/>
                </a:lnTo>
                <a:cubicBezTo>
                  <a:pt x="2365375" y="1003301"/>
                  <a:pt x="2365375" y="1003301"/>
                  <a:pt x="2365375" y="1003301"/>
                </a:cubicBezTo>
                <a:cubicBezTo>
                  <a:pt x="2365375" y="1003301"/>
                  <a:pt x="2362597" y="1000523"/>
                  <a:pt x="2361208" y="997744"/>
                </a:cubicBezTo>
                <a:lnTo>
                  <a:pt x="2365180" y="992449"/>
                </a:lnTo>
                <a:lnTo>
                  <a:pt x="2356465" y="997447"/>
                </a:lnTo>
                <a:cubicBezTo>
                  <a:pt x="2355056" y="1000274"/>
                  <a:pt x="2355056" y="1003102"/>
                  <a:pt x="2355056" y="1003102"/>
                </a:cubicBezTo>
                <a:cubicBezTo>
                  <a:pt x="2355056" y="1003102"/>
                  <a:pt x="2355056" y="991791"/>
                  <a:pt x="2355056" y="991791"/>
                </a:cubicBezTo>
                <a:cubicBezTo>
                  <a:pt x="2343785" y="980480"/>
                  <a:pt x="2343785" y="980480"/>
                  <a:pt x="2343785" y="969169"/>
                </a:cubicBezTo>
                <a:cubicBezTo>
                  <a:pt x="2332513" y="969169"/>
                  <a:pt x="2332513" y="980480"/>
                  <a:pt x="2332513" y="980480"/>
                </a:cubicBezTo>
                <a:cubicBezTo>
                  <a:pt x="2321242" y="980480"/>
                  <a:pt x="2321242" y="969169"/>
                  <a:pt x="2321242" y="969169"/>
                </a:cubicBezTo>
                <a:cubicBezTo>
                  <a:pt x="2332513" y="969169"/>
                  <a:pt x="2332513" y="969169"/>
                  <a:pt x="2332513" y="969169"/>
                </a:cubicBezTo>
                <a:cubicBezTo>
                  <a:pt x="2332513" y="969169"/>
                  <a:pt x="2332513" y="957858"/>
                  <a:pt x="2332513" y="957858"/>
                </a:cubicBezTo>
                <a:cubicBezTo>
                  <a:pt x="2332513" y="957858"/>
                  <a:pt x="2321242" y="935236"/>
                  <a:pt x="2309971" y="946547"/>
                </a:cubicBezTo>
                <a:cubicBezTo>
                  <a:pt x="2309971" y="946547"/>
                  <a:pt x="2309971" y="946547"/>
                  <a:pt x="2309971" y="957858"/>
                </a:cubicBezTo>
                <a:cubicBezTo>
                  <a:pt x="2309971" y="957858"/>
                  <a:pt x="2309971" y="969169"/>
                  <a:pt x="2298700" y="957858"/>
                </a:cubicBezTo>
                <a:cubicBezTo>
                  <a:pt x="2298700" y="957858"/>
                  <a:pt x="2298700" y="946547"/>
                  <a:pt x="2309971" y="935236"/>
                </a:cubicBezTo>
                <a:cubicBezTo>
                  <a:pt x="2309971" y="935236"/>
                  <a:pt x="2309971" y="935236"/>
                  <a:pt x="2298700" y="935236"/>
                </a:cubicBezTo>
                <a:cubicBezTo>
                  <a:pt x="2298700" y="935236"/>
                  <a:pt x="2298700" y="923925"/>
                  <a:pt x="2298700" y="923925"/>
                </a:cubicBezTo>
                <a:lnTo>
                  <a:pt x="2320925" y="923925"/>
                </a:lnTo>
                <a:cubicBezTo>
                  <a:pt x="2320925" y="923925"/>
                  <a:pt x="2320925" y="923925"/>
                  <a:pt x="2320925" y="912812"/>
                </a:cubicBezTo>
                <a:cubicBezTo>
                  <a:pt x="2320925" y="912812"/>
                  <a:pt x="2320925" y="912812"/>
                  <a:pt x="2332037" y="912812"/>
                </a:cubicBezTo>
                <a:lnTo>
                  <a:pt x="2332037" y="923925"/>
                </a:lnTo>
                <a:lnTo>
                  <a:pt x="2321242" y="923925"/>
                </a:lnTo>
                <a:cubicBezTo>
                  <a:pt x="2321242" y="935236"/>
                  <a:pt x="2321242" y="935236"/>
                  <a:pt x="2321242" y="935236"/>
                </a:cubicBezTo>
                <a:cubicBezTo>
                  <a:pt x="2332513" y="935236"/>
                  <a:pt x="2332513" y="935236"/>
                  <a:pt x="2332513" y="935236"/>
                </a:cubicBezTo>
                <a:cubicBezTo>
                  <a:pt x="2332513" y="935236"/>
                  <a:pt x="2343785" y="935236"/>
                  <a:pt x="2343785" y="935236"/>
                </a:cubicBezTo>
                <a:cubicBezTo>
                  <a:pt x="2343785" y="935236"/>
                  <a:pt x="2343785" y="946547"/>
                  <a:pt x="2355056" y="946547"/>
                </a:cubicBezTo>
                <a:cubicBezTo>
                  <a:pt x="2355056" y="946547"/>
                  <a:pt x="2355056" y="957858"/>
                  <a:pt x="2355056" y="957858"/>
                </a:cubicBezTo>
                <a:cubicBezTo>
                  <a:pt x="2360692" y="957858"/>
                  <a:pt x="2363509" y="957858"/>
                  <a:pt x="2364918" y="957858"/>
                </a:cubicBezTo>
                <a:lnTo>
                  <a:pt x="2365566" y="957858"/>
                </a:lnTo>
                <a:lnTo>
                  <a:pt x="2365566" y="949148"/>
                </a:lnTo>
                <a:cubicBezTo>
                  <a:pt x="2365566" y="947738"/>
                  <a:pt x="2365566" y="947738"/>
                  <a:pt x="2365566" y="947738"/>
                </a:cubicBezTo>
                <a:cubicBezTo>
                  <a:pt x="2365566" y="947738"/>
                  <a:pt x="2365566" y="947738"/>
                  <a:pt x="2365566" y="936455"/>
                </a:cubicBezTo>
                <a:cubicBezTo>
                  <a:pt x="2376834" y="936455"/>
                  <a:pt x="2365566" y="925173"/>
                  <a:pt x="2365566" y="925173"/>
                </a:cubicBezTo>
                <a:cubicBezTo>
                  <a:pt x="2365566" y="913890"/>
                  <a:pt x="2376834" y="913890"/>
                  <a:pt x="2376834" y="913890"/>
                </a:cubicBezTo>
                <a:cubicBezTo>
                  <a:pt x="2376834" y="902607"/>
                  <a:pt x="2365566" y="913890"/>
                  <a:pt x="2365566" y="913890"/>
                </a:cubicBezTo>
                <a:cubicBezTo>
                  <a:pt x="2365566" y="913890"/>
                  <a:pt x="2365566" y="902607"/>
                  <a:pt x="2354298" y="902607"/>
                </a:cubicBezTo>
                <a:cubicBezTo>
                  <a:pt x="2354298" y="902607"/>
                  <a:pt x="2351481" y="902607"/>
                  <a:pt x="2348664" y="902607"/>
                </a:cubicBezTo>
                <a:lnTo>
                  <a:pt x="2345146" y="902607"/>
                </a:lnTo>
                <a:lnTo>
                  <a:pt x="2358430" y="908645"/>
                </a:lnTo>
                <a:cubicBezTo>
                  <a:pt x="2362597" y="912812"/>
                  <a:pt x="2365375" y="918369"/>
                  <a:pt x="2365375" y="923925"/>
                </a:cubicBezTo>
                <a:cubicBezTo>
                  <a:pt x="2365375" y="923925"/>
                  <a:pt x="2354263" y="923925"/>
                  <a:pt x="2354263" y="912812"/>
                </a:cubicBezTo>
                <a:cubicBezTo>
                  <a:pt x="2348706" y="912812"/>
                  <a:pt x="2343150" y="910034"/>
                  <a:pt x="2340372" y="907256"/>
                </a:cubicBezTo>
                <a:lnTo>
                  <a:pt x="2342920" y="902161"/>
                </a:lnTo>
                <a:lnTo>
                  <a:pt x="2341622" y="896966"/>
                </a:lnTo>
                <a:cubicBezTo>
                  <a:pt x="2340214" y="894145"/>
                  <a:pt x="2337397" y="891325"/>
                  <a:pt x="2331763" y="891325"/>
                </a:cubicBezTo>
                <a:cubicBezTo>
                  <a:pt x="2331763" y="891325"/>
                  <a:pt x="2320495" y="891325"/>
                  <a:pt x="2331763" y="880042"/>
                </a:cubicBezTo>
                <a:cubicBezTo>
                  <a:pt x="2331763" y="880042"/>
                  <a:pt x="2328946" y="880042"/>
                  <a:pt x="2324721" y="880042"/>
                </a:cubicBezTo>
                <a:lnTo>
                  <a:pt x="2309813" y="880042"/>
                </a:lnTo>
                <a:lnTo>
                  <a:pt x="2309813" y="885899"/>
                </a:lnTo>
                <a:lnTo>
                  <a:pt x="2309813" y="886420"/>
                </a:lnTo>
                <a:lnTo>
                  <a:pt x="2309813" y="889198"/>
                </a:lnTo>
                <a:cubicBezTo>
                  <a:pt x="2309813" y="890587"/>
                  <a:pt x="2309813" y="890587"/>
                  <a:pt x="2309813" y="890587"/>
                </a:cubicBezTo>
                <a:cubicBezTo>
                  <a:pt x="2320925" y="890587"/>
                  <a:pt x="2332038" y="890587"/>
                  <a:pt x="2320925" y="901700"/>
                </a:cubicBezTo>
                <a:cubicBezTo>
                  <a:pt x="2309813" y="901700"/>
                  <a:pt x="2309813" y="901700"/>
                  <a:pt x="2309813" y="901700"/>
                </a:cubicBezTo>
                <a:lnTo>
                  <a:pt x="2309813" y="901700"/>
                </a:lnTo>
                <a:cubicBezTo>
                  <a:pt x="2309813" y="901700"/>
                  <a:pt x="2298383" y="890587"/>
                  <a:pt x="2286953" y="890587"/>
                </a:cubicBezTo>
                <a:cubicBezTo>
                  <a:pt x="2286953" y="890587"/>
                  <a:pt x="2309813" y="901700"/>
                  <a:pt x="2309813" y="912812"/>
                </a:cubicBezTo>
                <a:cubicBezTo>
                  <a:pt x="2309813" y="912812"/>
                  <a:pt x="2298383" y="912812"/>
                  <a:pt x="2298383" y="912812"/>
                </a:cubicBezTo>
                <a:cubicBezTo>
                  <a:pt x="2298383" y="912812"/>
                  <a:pt x="2298383" y="923925"/>
                  <a:pt x="2298383" y="923925"/>
                </a:cubicBezTo>
                <a:cubicBezTo>
                  <a:pt x="2292668" y="923925"/>
                  <a:pt x="2289810" y="923925"/>
                  <a:pt x="2288382" y="922536"/>
                </a:cubicBezTo>
                <a:lnTo>
                  <a:pt x="2286992" y="913077"/>
                </a:lnTo>
                <a:lnTo>
                  <a:pt x="2275946" y="913077"/>
                </a:lnTo>
                <a:cubicBezTo>
                  <a:pt x="2275946" y="913077"/>
                  <a:pt x="2275946" y="910233"/>
                  <a:pt x="2275946" y="907388"/>
                </a:cubicBezTo>
                <a:lnTo>
                  <a:pt x="2275946" y="902111"/>
                </a:lnTo>
                <a:lnTo>
                  <a:pt x="2275523" y="901700"/>
                </a:lnTo>
                <a:cubicBezTo>
                  <a:pt x="2275523" y="901700"/>
                  <a:pt x="2275523" y="890587"/>
                  <a:pt x="2275523" y="890587"/>
                </a:cubicBezTo>
                <a:lnTo>
                  <a:pt x="2264093" y="890587"/>
                </a:lnTo>
                <a:cubicBezTo>
                  <a:pt x="2264093" y="879475"/>
                  <a:pt x="2286953" y="879475"/>
                  <a:pt x="2286953" y="879475"/>
                </a:cubicBezTo>
                <a:cubicBezTo>
                  <a:pt x="2298383" y="879475"/>
                  <a:pt x="2286953" y="879475"/>
                  <a:pt x="2298383" y="879475"/>
                </a:cubicBezTo>
                <a:cubicBezTo>
                  <a:pt x="2298383" y="879475"/>
                  <a:pt x="2301240" y="879475"/>
                  <a:pt x="2304098" y="879475"/>
                </a:cubicBezTo>
                <a:lnTo>
                  <a:pt x="2309228" y="879475"/>
                </a:lnTo>
                <a:lnTo>
                  <a:pt x="2309228" y="876692"/>
                </a:lnTo>
                <a:cubicBezTo>
                  <a:pt x="2309228" y="874753"/>
                  <a:pt x="2309228" y="872285"/>
                  <a:pt x="2309228" y="870170"/>
                </a:cubicBezTo>
                <a:lnTo>
                  <a:pt x="2309228" y="868760"/>
                </a:lnTo>
                <a:cubicBezTo>
                  <a:pt x="2297960" y="868760"/>
                  <a:pt x="2297960" y="880042"/>
                  <a:pt x="2297960" y="868760"/>
                </a:cubicBezTo>
                <a:cubicBezTo>
                  <a:pt x="2286692" y="868760"/>
                  <a:pt x="2286692" y="868760"/>
                  <a:pt x="2286692" y="868760"/>
                </a:cubicBezTo>
                <a:cubicBezTo>
                  <a:pt x="2286692" y="868760"/>
                  <a:pt x="2286692" y="868760"/>
                  <a:pt x="2275425" y="868760"/>
                </a:cubicBezTo>
                <a:cubicBezTo>
                  <a:pt x="2275425" y="857477"/>
                  <a:pt x="2297960" y="857477"/>
                  <a:pt x="2286692" y="857477"/>
                </a:cubicBezTo>
                <a:cubicBezTo>
                  <a:pt x="2286692" y="857477"/>
                  <a:pt x="2275425" y="857477"/>
                  <a:pt x="2275425" y="857477"/>
                </a:cubicBezTo>
                <a:cubicBezTo>
                  <a:pt x="2275425" y="857477"/>
                  <a:pt x="2275425" y="846194"/>
                  <a:pt x="2275425" y="846194"/>
                </a:cubicBezTo>
                <a:cubicBezTo>
                  <a:pt x="2286692" y="834912"/>
                  <a:pt x="2264157" y="834912"/>
                  <a:pt x="2252889" y="823629"/>
                </a:cubicBezTo>
                <a:cubicBezTo>
                  <a:pt x="2252889" y="823629"/>
                  <a:pt x="2255706" y="823629"/>
                  <a:pt x="2258523" y="822219"/>
                </a:cubicBezTo>
                <a:lnTo>
                  <a:pt x="2263467" y="813556"/>
                </a:lnTo>
                <a:lnTo>
                  <a:pt x="2267150" y="812523"/>
                </a:lnTo>
                <a:cubicBezTo>
                  <a:pt x="2267678" y="812347"/>
                  <a:pt x="2266974" y="812347"/>
                  <a:pt x="2264157" y="812347"/>
                </a:cubicBezTo>
                <a:lnTo>
                  <a:pt x="2263467" y="813556"/>
                </a:lnTo>
                <a:lnTo>
                  <a:pt x="2262749" y="813757"/>
                </a:lnTo>
                <a:cubicBezTo>
                  <a:pt x="2258523" y="815167"/>
                  <a:pt x="2252889" y="817988"/>
                  <a:pt x="2252889" y="823629"/>
                </a:cubicBezTo>
                <a:cubicBezTo>
                  <a:pt x="2241622" y="823629"/>
                  <a:pt x="2241622" y="812347"/>
                  <a:pt x="2241622" y="801064"/>
                </a:cubicBezTo>
                <a:cubicBezTo>
                  <a:pt x="2241622" y="801064"/>
                  <a:pt x="2241622" y="812347"/>
                  <a:pt x="2241622" y="823629"/>
                </a:cubicBezTo>
                <a:lnTo>
                  <a:pt x="2232943" y="819679"/>
                </a:lnTo>
                <a:lnTo>
                  <a:pt x="2241267" y="828377"/>
                </a:lnTo>
                <a:cubicBezTo>
                  <a:pt x="2248354" y="836861"/>
                  <a:pt x="2254024" y="845344"/>
                  <a:pt x="2254024" y="845344"/>
                </a:cubicBezTo>
                <a:cubicBezTo>
                  <a:pt x="2242684" y="845344"/>
                  <a:pt x="2231345" y="822722"/>
                  <a:pt x="2220006" y="822722"/>
                </a:cubicBezTo>
                <a:cubicBezTo>
                  <a:pt x="2220006" y="822722"/>
                  <a:pt x="2220006" y="834033"/>
                  <a:pt x="2231345" y="834033"/>
                </a:cubicBezTo>
                <a:cubicBezTo>
                  <a:pt x="2231345" y="834033"/>
                  <a:pt x="2231345" y="834033"/>
                  <a:pt x="2242684" y="845344"/>
                </a:cubicBezTo>
                <a:cubicBezTo>
                  <a:pt x="2242684" y="845344"/>
                  <a:pt x="2254024" y="845344"/>
                  <a:pt x="2254024" y="856655"/>
                </a:cubicBezTo>
                <a:cubicBezTo>
                  <a:pt x="2265363" y="867966"/>
                  <a:pt x="2254024" y="867966"/>
                  <a:pt x="2242684" y="867966"/>
                </a:cubicBezTo>
                <a:cubicBezTo>
                  <a:pt x="2254024" y="867966"/>
                  <a:pt x="2254024" y="867966"/>
                  <a:pt x="2254024" y="879277"/>
                </a:cubicBezTo>
                <a:cubicBezTo>
                  <a:pt x="2242684" y="890588"/>
                  <a:pt x="2242684" y="890588"/>
                  <a:pt x="2242684" y="890588"/>
                </a:cubicBezTo>
                <a:cubicBezTo>
                  <a:pt x="2231345" y="890588"/>
                  <a:pt x="2231345" y="879277"/>
                  <a:pt x="2231345" y="867966"/>
                </a:cubicBezTo>
                <a:cubicBezTo>
                  <a:pt x="2220006" y="856655"/>
                  <a:pt x="2208666" y="845344"/>
                  <a:pt x="2208666" y="834033"/>
                </a:cubicBezTo>
                <a:cubicBezTo>
                  <a:pt x="2208666" y="834033"/>
                  <a:pt x="2197327" y="822722"/>
                  <a:pt x="2197327" y="822722"/>
                </a:cubicBezTo>
                <a:cubicBezTo>
                  <a:pt x="2197327" y="811411"/>
                  <a:pt x="2185988" y="811411"/>
                  <a:pt x="2185988" y="811411"/>
                </a:cubicBezTo>
                <a:cubicBezTo>
                  <a:pt x="2188823" y="808583"/>
                  <a:pt x="2190949" y="807169"/>
                  <a:pt x="2192543" y="806639"/>
                </a:cubicBezTo>
                <a:cubicBezTo>
                  <a:pt x="2197327" y="805048"/>
                  <a:pt x="2197327" y="811411"/>
                  <a:pt x="2197327" y="811411"/>
                </a:cubicBezTo>
                <a:cubicBezTo>
                  <a:pt x="2208666" y="822722"/>
                  <a:pt x="2208666" y="822722"/>
                  <a:pt x="2208666" y="822722"/>
                </a:cubicBezTo>
                <a:cubicBezTo>
                  <a:pt x="2208666" y="822722"/>
                  <a:pt x="2208666" y="822722"/>
                  <a:pt x="2208666" y="821308"/>
                </a:cubicBezTo>
                <a:lnTo>
                  <a:pt x="2208666" y="811862"/>
                </a:lnTo>
                <a:lnTo>
                  <a:pt x="2207819" y="812347"/>
                </a:lnTo>
                <a:cubicBezTo>
                  <a:pt x="2207819" y="801064"/>
                  <a:pt x="2207819" y="801064"/>
                  <a:pt x="2196551" y="801064"/>
                </a:cubicBezTo>
                <a:cubicBezTo>
                  <a:pt x="2196551" y="801064"/>
                  <a:pt x="2185283" y="801064"/>
                  <a:pt x="2185283" y="789781"/>
                </a:cubicBezTo>
                <a:cubicBezTo>
                  <a:pt x="2185283" y="789781"/>
                  <a:pt x="2174016" y="789781"/>
                  <a:pt x="2174016" y="789781"/>
                </a:cubicBezTo>
                <a:cubicBezTo>
                  <a:pt x="2174016" y="778499"/>
                  <a:pt x="2174016" y="778499"/>
                  <a:pt x="2174016" y="778499"/>
                </a:cubicBezTo>
                <a:cubicBezTo>
                  <a:pt x="2162748" y="778499"/>
                  <a:pt x="2162748" y="778499"/>
                  <a:pt x="2162748" y="767216"/>
                </a:cubicBezTo>
                <a:cubicBezTo>
                  <a:pt x="2162748" y="767216"/>
                  <a:pt x="2151480" y="755934"/>
                  <a:pt x="2151480" y="755934"/>
                </a:cubicBezTo>
                <a:cubicBezTo>
                  <a:pt x="2151480" y="744651"/>
                  <a:pt x="2140213" y="744651"/>
                  <a:pt x="2140213" y="733369"/>
                </a:cubicBezTo>
                <a:cubicBezTo>
                  <a:pt x="2140213" y="733369"/>
                  <a:pt x="2140213" y="744651"/>
                  <a:pt x="2140213" y="755934"/>
                </a:cubicBezTo>
                <a:cubicBezTo>
                  <a:pt x="2140213" y="755934"/>
                  <a:pt x="2151480" y="755934"/>
                  <a:pt x="2151480" y="755934"/>
                </a:cubicBezTo>
                <a:cubicBezTo>
                  <a:pt x="2151480" y="767216"/>
                  <a:pt x="2174016" y="789781"/>
                  <a:pt x="2174016" y="789781"/>
                </a:cubicBezTo>
                <a:cubicBezTo>
                  <a:pt x="2174016" y="801064"/>
                  <a:pt x="2185283" y="812347"/>
                  <a:pt x="2185283" y="823629"/>
                </a:cubicBezTo>
                <a:cubicBezTo>
                  <a:pt x="2185283" y="823629"/>
                  <a:pt x="2174016" y="823629"/>
                  <a:pt x="2174016" y="823629"/>
                </a:cubicBezTo>
                <a:cubicBezTo>
                  <a:pt x="2162748" y="812347"/>
                  <a:pt x="2174016" y="812347"/>
                  <a:pt x="2162748" y="812347"/>
                </a:cubicBezTo>
                <a:cubicBezTo>
                  <a:pt x="2162748" y="812347"/>
                  <a:pt x="2151480" y="823629"/>
                  <a:pt x="2151480" y="823629"/>
                </a:cubicBezTo>
                <a:cubicBezTo>
                  <a:pt x="2140213" y="812347"/>
                  <a:pt x="2151480" y="812347"/>
                  <a:pt x="2151480" y="812347"/>
                </a:cubicBezTo>
                <a:cubicBezTo>
                  <a:pt x="2151480" y="801064"/>
                  <a:pt x="2140213" y="801064"/>
                  <a:pt x="2140213" y="801064"/>
                </a:cubicBezTo>
                <a:cubicBezTo>
                  <a:pt x="2140213" y="789781"/>
                  <a:pt x="2140213" y="789781"/>
                  <a:pt x="2140213" y="789781"/>
                </a:cubicBezTo>
                <a:cubicBezTo>
                  <a:pt x="2151480" y="778499"/>
                  <a:pt x="2128945" y="778499"/>
                  <a:pt x="2128945" y="778499"/>
                </a:cubicBezTo>
                <a:cubicBezTo>
                  <a:pt x="2128945" y="789781"/>
                  <a:pt x="2128945" y="789781"/>
                  <a:pt x="2128945" y="801064"/>
                </a:cubicBezTo>
                <a:cubicBezTo>
                  <a:pt x="2128945" y="812347"/>
                  <a:pt x="2117677" y="812347"/>
                  <a:pt x="2128945" y="812347"/>
                </a:cubicBezTo>
                <a:cubicBezTo>
                  <a:pt x="2128945" y="812347"/>
                  <a:pt x="2128945" y="812347"/>
                  <a:pt x="2140213" y="812347"/>
                </a:cubicBezTo>
                <a:cubicBezTo>
                  <a:pt x="2140213" y="812347"/>
                  <a:pt x="2140213" y="812347"/>
                  <a:pt x="2140213" y="823629"/>
                </a:cubicBezTo>
                <a:cubicBezTo>
                  <a:pt x="2145846" y="823629"/>
                  <a:pt x="2148663" y="826449"/>
                  <a:pt x="2148663" y="829270"/>
                </a:cubicBezTo>
                <a:lnTo>
                  <a:pt x="2140779" y="834534"/>
                </a:lnTo>
                <a:lnTo>
                  <a:pt x="2145620" y="839391"/>
                </a:lnTo>
                <a:cubicBezTo>
                  <a:pt x="2148454" y="842235"/>
                  <a:pt x="2151289" y="845079"/>
                  <a:pt x="2151289" y="845079"/>
                </a:cubicBezTo>
                <a:cubicBezTo>
                  <a:pt x="2151289" y="845079"/>
                  <a:pt x="2139950" y="833702"/>
                  <a:pt x="2151289" y="833702"/>
                </a:cubicBezTo>
                <a:cubicBezTo>
                  <a:pt x="2151289" y="833702"/>
                  <a:pt x="2151289" y="833702"/>
                  <a:pt x="2162628" y="833702"/>
                </a:cubicBezTo>
                <a:cubicBezTo>
                  <a:pt x="2162628" y="833702"/>
                  <a:pt x="2162628" y="833702"/>
                  <a:pt x="2162628" y="822325"/>
                </a:cubicBezTo>
                <a:cubicBezTo>
                  <a:pt x="2162628" y="833702"/>
                  <a:pt x="2173968" y="833702"/>
                  <a:pt x="2173968" y="833702"/>
                </a:cubicBezTo>
                <a:cubicBezTo>
                  <a:pt x="2173968" y="833702"/>
                  <a:pt x="2173968" y="845079"/>
                  <a:pt x="2162628" y="845079"/>
                </a:cubicBezTo>
                <a:cubicBezTo>
                  <a:pt x="2162628" y="856456"/>
                  <a:pt x="2173968" y="856456"/>
                  <a:pt x="2185307" y="856456"/>
                </a:cubicBezTo>
                <a:cubicBezTo>
                  <a:pt x="2185307" y="856456"/>
                  <a:pt x="2185307" y="856456"/>
                  <a:pt x="2196646" y="856456"/>
                </a:cubicBezTo>
                <a:cubicBezTo>
                  <a:pt x="2207986" y="856456"/>
                  <a:pt x="2207986" y="856456"/>
                  <a:pt x="2207986" y="856456"/>
                </a:cubicBezTo>
                <a:cubicBezTo>
                  <a:pt x="2207986" y="867833"/>
                  <a:pt x="2219325" y="867833"/>
                  <a:pt x="2219325" y="867833"/>
                </a:cubicBezTo>
                <a:cubicBezTo>
                  <a:pt x="2219325" y="879211"/>
                  <a:pt x="2207986" y="879211"/>
                  <a:pt x="2207986" y="879211"/>
                </a:cubicBezTo>
                <a:cubicBezTo>
                  <a:pt x="2207986" y="867833"/>
                  <a:pt x="2207986" y="867833"/>
                  <a:pt x="2207986" y="867833"/>
                </a:cubicBezTo>
                <a:cubicBezTo>
                  <a:pt x="2196646" y="867833"/>
                  <a:pt x="2196646" y="867833"/>
                  <a:pt x="2185307" y="867833"/>
                </a:cubicBezTo>
                <a:cubicBezTo>
                  <a:pt x="2185307" y="867833"/>
                  <a:pt x="2173968" y="856456"/>
                  <a:pt x="2173968" y="867833"/>
                </a:cubicBezTo>
                <a:cubicBezTo>
                  <a:pt x="2173968" y="867833"/>
                  <a:pt x="2185307" y="867833"/>
                  <a:pt x="2185307" y="879211"/>
                </a:cubicBezTo>
                <a:cubicBezTo>
                  <a:pt x="2185307" y="890588"/>
                  <a:pt x="2173968" y="879211"/>
                  <a:pt x="2173968" y="879211"/>
                </a:cubicBezTo>
                <a:cubicBezTo>
                  <a:pt x="2173968" y="879211"/>
                  <a:pt x="2162628" y="879211"/>
                  <a:pt x="2162628" y="879211"/>
                </a:cubicBezTo>
                <a:cubicBezTo>
                  <a:pt x="2162628" y="873522"/>
                  <a:pt x="2159794" y="870678"/>
                  <a:pt x="2156959" y="869255"/>
                </a:cubicBezTo>
                <a:lnTo>
                  <a:pt x="2152622" y="868168"/>
                </a:lnTo>
                <a:lnTo>
                  <a:pt x="2152650" y="868363"/>
                </a:lnTo>
                <a:cubicBezTo>
                  <a:pt x="2139950" y="868363"/>
                  <a:pt x="2139950" y="868363"/>
                  <a:pt x="2139950" y="857250"/>
                </a:cubicBezTo>
                <a:lnTo>
                  <a:pt x="2139950" y="856456"/>
                </a:lnTo>
                <a:lnTo>
                  <a:pt x="2139950" y="851694"/>
                </a:lnTo>
                <a:cubicBezTo>
                  <a:pt x="2139950" y="848916"/>
                  <a:pt x="2139950" y="846138"/>
                  <a:pt x="2139950" y="846138"/>
                </a:cubicBezTo>
                <a:lnTo>
                  <a:pt x="2139950" y="845079"/>
                </a:lnTo>
                <a:lnTo>
                  <a:pt x="2139950" y="834648"/>
                </a:lnTo>
                <a:lnTo>
                  <a:pt x="2134579" y="829270"/>
                </a:lnTo>
                <a:cubicBezTo>
                  <a:pt x="2131762" y="826449"/>
                  <a:pt x="2128945" y="823629"/>
                  <a:pt x="2128945" y="823629"/>
                </a:cubicBezTo>
                <a:cubicBezTo>
                  <a:pt x="2128945" y="834912"/>
                  <a:pt x="2140213" y="846194"/>
                  <a:pt x="2128945" y="846194"/>
                </a:cubicBezTo>
                <a:cubicBezTo>
                  <a:pt x="2106410" y="834912"/>
                  <a:pt x="2072607" y="834912"/>
                  <a:pt x="2083874" y="834912"/>
                </a:cubicBezTo>
                <a:cubicBezTo>
                  <a:pt x="2083874" y="823629"/>
                  <a:pt x="2095142" y="823629"/>
                  <a:pt x="2083874" y="823629"/>
                </a:cubicBezTo>
                <a:cubicBezTo>
                  <a:pt x="2083874" y="823629"/>
                  <a:pt x="2072607" y="823629"/>
                  <a:pt x="2061339" y="812347"/>
                </a:cubicBezTo>
                <a:cubicBezTo>
                  <a:pt x="2061339" y="812347"/>
                  <a:pt x="2050071" y="801064"/>
                  <a:pt x="2038804" y="801064"/>
                </a:cubicBezTo>
                <a:cubicBezTo>
                  <a:pt x="2027536" y="801064"/>
                  <a:pt x="2027536" y="801064"/>
                  <a:pt x="2027536" y="801064"/>
                </a:cubicBezTo>
                <a:cubicBezTo>
                  <a:pt x="2016268" y="801064"/>
                  <a:pt x="2016268" y="801064"/>
                  <a:pt x="2005001" y="801064"/>
                </a:cubicBezTo>
                <a:cubicBezTo>
                  <a:pt x="2005001" y="789781"/>
                  <a:pt x="2005001" y="801064"/>
                  <a:pt x="1993733" y="789781"/>
                </a:cubicBezTo>
                <a:cubicBezTo>
                  <a:pt x="1993733" y="789781"/>
                  <a:pt x="1988099" y="789781"/>
                  <a:pt x="1983874" y="789781"/>
                </a:cubicBezTo>
                <a:lnTo>
                  <a:pt x="1982465" y="789781"/>
                </a:lnTo>
                <a:cubicBezTo>
                  <a:pt x="1982465" y="789781"/>
                  <a:pt x="1982465" y="789781"/>
                  <a:pt x="1982465" y="778499"/>
                </a:cubicBezTo>
                <a:cubicBezTo>
                  <a:pt x="1982465" y="767216"/>
                  <a:pt x="1982465" y="767216"/>
                  <a:pt x="1982465" y="767216"/>
                </a:cubicBezTo>
                <a:cubicBezTo>
                  <a:pt x="1982465" y="755934"/>
                  <a:pt x="1982465" y="755934"/>
                  <a:pt x="1993733" y="755934"/>
                </a:cubicBezTo>
                <a:lnTo>
                  <a:pt x="1993733" y="767216"/>
                </a:lnTo>
                <a:cubicBezTo>
                  <a:pt x="1993733" y="755934"/>
                  <a:pt x="2005001" y="755934"/>
                  <a:pt x="2005001" y="755934"/>
                </a:cubicBezTo>
                <a:cubicBezTo>
                  <a:pt x="2005001" y="755934"/>
                  <a:pt x="1993733" y="755934"/>
                  <a:pt x="1993733" y="755934"/>
                </a:cubicBezTo>
                <a:cubicBezTo>
                  <a:pt x="1993733" y="755934"/>
                  <a:pt x="1982465" y="744651"/>
                  <a:pt x="1982465" y="755934"/>
                </a:cubicBezTo>
                <a:cubicBezTo>
                  <a:pt x="1971198" y="755934"/>
                  <a:pt x="1971198" y="755934"/>
                  <a:pt x="1971198" y="767216"/>
                </a:cubicBezTo>
                <a:cubicBezTo>
                  <a:pt x="1959930" y="778499"/>
                  <a:pt x="1959930" y="778499"/>
                  <a:pt x="1937395" y="789781"/>
                </a:cubicBezTo>
                <a:cubicBezTo>
                  <a:pt x="1937395" y="789781"/>
                  <a:pt x="1914859" y="789781"/>
                  <a:pt x="1914859" y="778499"/>
                </a:cubicBezTo>
                <a:cubicBezTo>
                  <a:pt x="1926127" y="767216"/>
                  <a:pt x="1914859" y="755934"/>
                  <a:pt x="1914859" y="767216"/>
                </a:cubicBezTo>
                <a:cubicBezTo>
                  <a:pt x="1914859" y="767216"/>
                  <a:pt x="1903592" y="778499"/>
                  <a:pt x="1903592" y="778499"/>
                </a:cubicBezTo>
                <a:cubicBezTo>
                  <a:pt x="1892324" y="778499"/>
                  <a:pt x="1881056" y="778499"/>
                  <a:pt x="1869789" y="778499"/>
                </a:cubicBezTo>
                <a:cubicBezTo>
                  <a:pt x="1858521" y="778499"/>
                  <a:pt x="1858521" y="778499"/>
                  <a:pt x="1847253" y="778499"/>
                </a:cubicBezTo>
                <a:cubicBezTo>
                  <a:pt x="1847253" y="789781"/>
                  <a:pt x="1835986" y="789781"/>
                  <a:pt x="1824718" y="789781"/>
                </a:cubicBezTo>
                <a:cubicBezTo>
                  <a:pt x="1824718" y="789781"/>
                  <a:pt x="1813450" y="801064"/>
                  <a:pt x="1813450" y="789781"/>
                </a:cubicBezTo>
                <a:cubicBezTo>
                  <a:pt x="1802183" y="789781"/>
                  <a:pt x="1802183" y="789781"/>
                  <a:pt x="1790915" y="789781"/>
                </a:cubicBezTo>
                <a:cubicBezTo>
                  <a:pt x="1779647" y="789781"/>
                  <a:pt x="1779647" y="778499"/>
                  <a:pt x="1779647" y="767216"/>
                </a:cubicBezTo>
                <a:cubicBezTo>
                  <a:pt x="1779647" y="755934"/>
                  <a:pt x="1790915" y="744651"/>
                  <a:pt x="1779647" y="744651"/>
                </a:cubicBezTo>
                <a:cubicBezTo>
                  <a:pt x="1768380" y="755934"/>
                  <a:pt x="1768380" y="767216"/>
                  <a:pt x="1768380" y="778499"/>
                </a:cubicBezTo>
                <a:cubicBezTo>
                  <a:pt x="1768380" y="778499"/>
                  <a:pt x="1768380" y="778499"/>
                  <a:pt x="1757112" y="778499"/>
                </a:cubicBezTo>
                <a:cubicBezTo>
                  <a:pt x="1757112" y="778499"/>
                  <a:pt x="1757112" y="778499"/>
                  <a:pt x="1745844" y="778499"/>
                </a:cubicBezTo>
                <a:cubicBezTo>
                  <a:pt x="1745844" y="778499"/>
                  <a:pt x="1745844" y="767216"/>
                  <a:pt x="1745844" y="767216"/>
                </a:cubicBezTo>
                <a:lnTo>
                  <a:pt x="1745797" y="767216"/>
                </a:lnTo>
                <a:lnTo>
                  <a:pt x="1740694" y="772319"/>
                </a:lnTo>
                <a:cubicBezTo>
                  <a:pt x="1737915" y="775097"/>
                  <a:pt x="1735137" y="777876"/>
                  <a:pt x="1735137" y="777876"/>
                </a:cubicBezTo>
                <a:cubicBezTo>
                  <a:pt x="1729581" y="777876"/>
                  <a:pt x="1729581" y="775097"/>
                  <a:pt x="1732359" y="772319"/>
                </a:cubicBezTo>
                <a:lnTo>
                  <a:pt x="1745117" y="767216"/>
                </a:lnTo>
                <a:lnTo>
                  <a:pt x="1744435" y="767216"/>
                </a:lnTo>
                <a:cubicBezTo>
                  <a:pt x="1743027" y="767216"/>
                  <a:pt x="1740210" y="767216"/>
                  <a:pt x="1734577" y="767216"/>
                </a:cubicBezTo>
                <a:cubicBezTo>
                  <a:pt x="1734577" y="767216"/>
                  <a:pt x="1723309" y="767216"/>
                  <a:pt x="1723309" y="767216"/>
                </a:cubicBezTo>
                <a:cubicBezTo>
                  <a:pt x="1723309" y="767216"/>
                  <a:pt x="1734577" y="755934"/>
                  <a:pt x="1734577" y="755934"/>
                </a:cubicBezTo>
                <a:cubicBezTo>
                  <a:pt x="1723309" y="755934"/>
                  <a:pt x="1723309" y="767216"/>
                  <a:pt x="1712041" y="767216"/>
                </a:cubicBezTo>
                <a:cubicBezTo>
                  <a:pt x="1700774" y="767216"/>
                  <a:pt x="1723309" y="755934"/>
                  <a:pt x="1723309" y="755934"/>
                </a:cubicBezTo>
                <a:cubicBezTo>
                  <a:pt x="1723309" y="755934"/>
                  <a:pt x="1723309" y="744651"/>
                  <a:pt x="1712041" y="755934"/>
                </a:cubicBezTo>
                <a:cubicBezTo>
                  <a:pt x="1712041" y="755934"/>
                  <a:pt x="1712041" y="755934"/>
                  <a:pt x="1700774" y="755934"/>
                </a:cubicBezTo>
                <a:cubicBezTo>
                  <a:pt x="1700774" y="755934"/>
                  <a:pt x="1700774" y="744651"/>
                  <a:pt x="1700774" y="744651"/>
                </a:cubicBezTo>
                <a:cubicBezTo>
                  <a:pt x="1700774" y="733369"/>
                  <a:pt x="1723309" y="733369"/>
                  <a:pt x="1723309" y="733369"/>
                </a:cubicBezTo>
                <a:cubicBezTo>
                  <a:pt x="1712041" y="733369"/>
                  <a:pt x="1700774" y="733369"/>
                  <a:pt x="1700774" y="744651"/>
                </a:cubicBezTo>
                <a:cubicBezTo>
                  <a:pt x="1700774" y="744651"/>
                  <a:pt x="1689506" y="744651"/>
                  <a:pt x="1689506" y="744651"/>
                </a:cubicBezTo>
                <a:cubicBezTo>
                  <a:pt x="1689506" y="755934"/>
                  <a:pt x="1689506" y="744651"/>
                  <a:pt x="1678238" y="755934"/>
                </a:cubicBezTo>
                <a:cubicBezTo>
                  <a:pt x="1678238" y="755934"/>
                  <a:pt x="1678238" y="733369"/>
                  <a:pt x="1666971" y="744651"/>
                </a:cubicBezTo>
                <a:cubicBezTo>
                  <a:pt x="1666971" y="744651"/>
                  <a:pt x="1678238" y="767216"/>
                  <a:pt x="1666971" y="767216"/>
                </a:cubicBezTo>
                <a:lnTo>
                  <a:pt x="1666575" y="766763"/>
                </a:lnTo>
                <a:lnTo>
                  <a:pt x="1657152" y="766763"/>
                </a:lnTo>
                <a:cubicBezTo>
                  <a:pt x="1655763" y="766763"/>
                  <a:pt x="1655763" y="766763"/>
                  <a:pt x="1655763" y="766763"/>
                </a:cubicBezTo>
                <a:cubicBezTo>
                  <a:pt x="1655763" y="766763"/>
                  <a:pt x="1655763" y="766763"/>
                  <a:pt x="1655763" y="755650"/>
                </a:cubicBezTo>
                <a:cubicBezTo>
                  <a:pt x="1655763" y="755650"/>
                  <a:pt x="1658541" y="758428"/>
                  <a:pt x="1661319" y="761206"/>
                </a:cubicBezTo>
                <a:lnTo>
                  <a:pt x="1664494" y="764381"/>
                </a:lnTo>
                <a:lnTo>
                  <a:pt x="1657111" y="755934"/>
                </a:lnTo>
                <a:lnTo>
                  <a:pt x="1656323" y="749616"/>
                </a:lnTo>
                <a:lnTo>
                  <a:pt x="1657111" y="744651"/>
                </a:lnTo>
                <a:cubicBezTo>
                  <a:pt x="1658520" y="739010"/>
                  <a:pt x="1661337" y="733369"/>
                  <a:pt x="1666971" y="733369"/>
                </a:cubicBezTo>
                <a:cubicBezTo>
                  <a:pt x="1666971" y="722086"/>
                  <a:pt x="1655703" y="744651"/>
                  <a:pt x="1655703" y="744651"/>
                </a:cubicBezTo>
                <a:lnTo>
                  <a:pt x="1656323" y="749616"/>
                </a:lnTo>
                <a:lnTo>
                  <a:pt x="1655879" y="752408"/>
                </a:lnTo>
                <a:cubicBezTo>
                  <a:pt x="1655703" y="754523"/>
                  <a:pt x="1655703" y="755934"/>
                  <a:pt x="1655703" y="755934"/>
                </a:cubicBezTo>
                <a:cubicBezTo>
                  <a:pt x="1644435" y="744651"/>
                  <a:pt x="1644435" y="744651"/>
                  <a:pt x="1644435" y="755934"/>
                </a:cubicBezTo>
                <a:cubicBezTo>
                  <a:pt x="1655703" y="767216"/>
                  <a:pt x="1644435" y="767216"/>
                  <a:pt x="1633168" y="778499"/>
                </a:cubicBezTo>
                <a:lnTo>
                  <a:pt x="1636548" y="775114"/>
                </a:lnTo>
                <a:lnTo>
                  <a:pt x="1644435" y="767216"/>
                </a:lnTo>
                <a:cubicBezTo>
                  <a:pt x="1644435" y="767216"/>
                  <a:pt x="1641618" y="770037"/>
                  <a:pt x="1638801" y="772857"/>
                </a:cubicBezTo>
                <a:lnTo>
                  <a:pt x="1636548" y="775114"/>
                </a:lnTo>
                <a:lnTo>
                  <a:pt x="1634576" y="777088"/>
                </a:lnTo>
                <a:cubicBezTo>
                  <a:pt x="1633168" y="778499"/>
                  <a:pt x="1633168" y="778499"/>
                  <a:pt x="1633168" y="778499"/>
                </a:cubicBezTo>
                <a:cubicBezTo>
                  <a:pt x="1633168" y="778499"/>
                  <a:pt x="1644435" y="778499"/>
                  <a:pt x="1644435" y="778499"/>
                </a:cubicBezTo>
                <a:cubicBezTo>
                  <a:pt x="1644435" y="778499"/>
                  <a:pt x="1644435" y="767216"/>
                  <a:pt x="1655703" y="778499"/>
                </a:cubicBezTo>
                <a:cubicBezTo>
                  <a:pt x="1655703" y="778499"/>
                  <a:pt x="1655703" y="778499"/>
                  <a:pt x="1655703" y="789781"/>
                </a:cubicBezTo>
                <a:cubicBezTo>
                  <a:pt x="1655703" y="789781"/>
                  <a:pt x="1655703" y="778499"/>
                  <a:pt x="1666971" y="789781"/>
                </a:cubicBezTo>
                <a:cubicBezTo>
                  <a:pt x="1666971" y="801064"/>
                  <a:pt x="1666971" y="801064"/>
                  <a:pt x="1655703" y="801064"/>
                </a:cubicBezTo>
                <a:cubicBezTo>
                  <a:pt x="1655703" y="812347"/>
                  <a:pt x="1655703" y="812347"/>
                  <a:pt x="1655703" y="812347"/>
                </a:cubicBezTo>
                <a:lnTo>
                  <a:pt x="1659726" y="817717"/>
                </a:lnTo>
                <a:lnTo>
                  <a:pt x="1660624" y="814747"/>
                </a:lnTo>
                <a:cubicBezTo>
                  <a:pt x="1662013" y="812701"/>
                  <a:pt x="1664097" y="811213"/>
                  <a:pt x="1666875" y="811213"/>
                </a:cubicBezTo>
                <a:cubicBezTo>
                  <a:pt x="1666875" y="811213"/>
                  <a:pt x="1666875" y="814189"/>
                  <a:pt x="1666875" y="817166"/>
                </a:cubicBezTo>
                <a:lnTo>
                  <a:pt x="1666875" y="822325"/>
                </a:lnTo>
                <a:lnTo>
                  <a:pt x="1666875" y="823119"/>
                </a:lnTo>
                <a:cubicBezTo>
                  <a:pt x="1661319" y="829073"/>
                  <a:pt x="1658541" y="826096"/>
                  <a:pt x="1658541" y="821631"/>
                </a:cubicBezTo>
                <a:lnTo>
                  <a:pt x="1659451" y="818626"/>
                </a:lnTo>
                <a:lnTo>
                  <a:pt x="1655703" y="823629"/>
                </a:lnTo>
                <a:cubicBezTo>
                  <a:pt x="1655703" y="823629"/>
                  <a:pt x="1655703" y="823629"/>
                  <a:pt x="1655703" y="834912"/>
                </a:cubicBezTo>
                <a:cubicBezTo>
                  <a:pt x="1644435" y="846194"/>
                  <a:pt x="1644435" y="834912"/>
                  <a:pt x="1633168" y="834912"/>
                </a:cubicBezTo>
                <a:cubicBezTo>
                  <a:pt x="1621900" y="834912"/>
                  <a:pt x="1621900" y="834912"/>
                  <a:pt x="1621900" y="846194"/>
                </a:cubicBezTo>
                <a:cubicBezTo>
                  <a:pt x="1621900" y="846194"/>
                  <a:pt x="1621900" y="840553"/>
                  <a:pt x="1621900" y="836322"/>
                </a:cubicBezTo>
                <a:lnTo>
                  <a:pt x="1621900" y="834912"/>
                </a:lnTo>
                <a:cubicBezTo>
                  <a:pt x="1621900" y="834912"/>
                  <a:pt x="1621900" y="834912"/>
                  <a:pt x="1610632" y="846194"/>
                </a:cubicBezTo>
                <a:cubicBezTo>
                  <a:pt x="1610632" y="846194"/>
                  <a:pt x="1621900" y="857477"/>
                  <a:pt x="1610632" y="857477"/>
                </a:cubicBezTo>
                <a:lnTo>
                  <a:pt x="1610632" y="863647"/>
                </a:lnTo>
                <a:cubicBezTo>
                  <a:pt x="1610632" y="866644"/>
                  <a:pt x="1610632" y="868760"/>
                  <a:pt x="1610632" y="868760"/>
                </a:cubicBezTo>
                <a:cubicBezTo>
                  <a:pt x="1610632" y="857477"/>
                  <a:pt x="1599365" y="857477"/>
                  <a:pt x="1599365" y="857477"/>
                </a:cubicBezTo>
                <a:cubicBezTo>
                  <a:pt x="1599365" y="857477"/>
                  <a:pt x="1599365" y="868760"/>
                  <a:pt x="1599365" y="868760"/>
                </a:cubicBezTo>
                <a:cubicBezTo>
                  <a:pt x="1588097" y="880042"/>
                  <a:pt x="1599365" y="880042"/>
                  <a:pt x="1588097" y="880042"/>
                </a:cubicBezTo>
                <a:cubicBezTo>
                  <a:pt x="1588097" y="880042"/>
                  <a:pt x="1576829" y="868760"/>
                  <a:pt x="1576829" y="880042"/>
                </a:cubicBezTo>
                <a:cubicBezTo>
                  <a:pt x="1576829" y="880042"/>
                  <a:pt x="1576829" y="880042"/>
                  <a:pt x="1576829" y="891325"/>
                </a:cubicBezTo>
                <a:cubicBezTo>
                  <a:pt x="1576829" y="891325"/>
                  <a:pt x="1576829" y="902607"/>
                  <a:pt x="1565562" y="902607"/>
                </a:cubicBezTo>
                <a:cubicBezTo>
                  <a:pt x="1565562" y="902607"/>
                  <a:pt x="1554294" y="891325"/>
                  <a:pt x="1554294" y="902607"/>
                </a:cubicBezTo>
                <a:cubicBezTo>
                  <a:pt x="1554294" y="902607"/>
                  <a:pt x="1565562" y="902607"/>
                  <a:pt x="1565562" y="902607"/>
                </a:cubicBezTo>
                <a:cubicBezTo>
                  <a:pt x="1554294" y="902607"/>
                  <a:pt x="1554294" y="902607"/>
                  <a:pt x="1543026" y="913890"/>
                </a:cubicBezTo>
                <a:cubicBezTo>
                  <a:pt x="1543026" y="913890"/>
                  <a:pt x="1531759" y="913890"/>
                  <a:pt x="1531759" y="913890"/>
                </a:cubicBezTo>
                <a:cubicBezTo>
                  <a:pt x="1531759" y="902607"/>
                  <a:pt x="1531759" y="902607"/>
                  <a:pt x="1531759" y="891325"/>
                </a:cubicBezTo>
                <a:cubicBezTo>
                  <a:pt x="1543026" y="891325"/>
                  <a:pt x="1554294" y="891325"/>
                  <a:pt x="1554294" y="891325"/>
                </a:cubicBezTo>
                <a:cubicBezTo>
                  <a:pt x="1543026" y="880042"/>
                  <a:pt x="1543026" y="880042"/>
                  <a:pt x="1554294" y="880042"/>
                </a:cubicBezTo>
                <a:cubicBezTo>
                  <a:pt x="1554294" y="880042"/>
                  <a:pt x="1565562" y="868760"/>
                  <a:pt x="1565562" y="868760"/>
                </a:cubicBezTo>
                <a:cubicBezTo>
                  <a:pt x="1554294" y="868760"/>
                  <a:pt x="1543026" y="880042"/>
                  <a:pt x="1543026" y="880042"/>
                </a:cubicBezTo>
                <a:cubicBezTo>
                  <a:pt x="1520491" y="868760"/>
                  <a:pt x="1531759" y="868760"/>
                  <a:pt x="1531759" y="857477"/>
                </a:cubicBezTo>
                <a:cubicBezTo>
                  <a:pt x="1531759" y="846194"/>
                  <a:pt x="1543026" y="834912"/>
                  <a:pt x="1543026" y="834912"/>
                </a:cubicBezTo>
                <a:cubicBezTo>
                  <a:pt x="1543026" y="834912"/>
                  <a:pt x="1543026" y="823629"/>
                  <a:pt x="1543026" y="823629"/>
                </a:cubicBezTo>
                <a:cubicBezTo>
                  <a:pt x="1543026" y="812347"/>
                  <a:pt x="1543026" y="812347"/>
                  <a:pt x="1543026" y="801064"/>
                </a:cubicBezTo>
                <a:cubicBezTo>
                  <a:pt x="1543026" y="801064"/>
                  <a:pt x="1531759" y="801064"/>
                  <a:pt x="1531759" y="789781"/>
                </a:cubicBezTo>
                <a:cubicBezTo>
                  <a:pt x="1543026" y="789781"/>
                  <a:pt x="1543026" y="789781"/>
                  <a:pt x="1554294" y="789781"/>
                </a:cubicBezTo>
                <a:cubicBezTo>
                  <a:pt x="1554294" y="778499"/>
                  <a:pt x="1565562" y="767216"/>
                  <a:pt x="1565562" y="767216"/>
                </a:cubicBezTo>
                <a:cubicBezTo>
                  <a:pt x="1576829" y="767216"/>
                  <a:pt x="1576829" y="767216"/>
                  <a:pt x="1576829" y="778499"/>
                </a:cubicBezTo>
                <a:cubicBezTo>
                  <a:pt x="1588097" y="778499"/>
                  <a:pt x="1588097" y="767216"/>
                  <a:pt x="1588097" y="767216"/>
                </a:cubicBezTo>
                <a:cubicBezTo>
                  <a:pt x="1599365" y="767216"/>
                  <a:pt x="1599365" y="767216"/>
                  <a:pt x="1599365" y="767216"/>
                </a:cubicBezTo>
                <a:cubicBezTo>
                  <a:pt x="1610632" y="767216"/>
                  <a:pt x="1621900" y="778499"/>
                  <a:pt x="1621900" y="767216"/>
                </a:cubicBezTo>
                <a:cubicBezTo>
                  <a:pt x="1610632" y="767216"/>
                  <a:pt x="1610632" y="767216"/>
                  <a:pt x="1599365" y="767216"/>
                </a:cubicBezTo>
                <a:cubicBezTo>
                  <a:pt x="1599365" y="767216"/>
                  <a:pt x="1588097" y="755934"/>
                  <a:pt x="1588097" y="755934"/>
                </a:cubicBezTo>
                <a:cubicBezTo>
                  <a:pt x="1576829" y="755934"/>
                  <a:pt x="1610632" y="722086"/>
                  <a:pt x="1599365" y="722086"/>
                </a:cubicBezTo>
                <a:cubicBezTo>
                  <a:pt x="1588097" y="722086"/>
                  <a:pt x="1588097" y="733369"/>
                  <a:pt x="1588097" y="744651"/>
                </a:cubicBezTo>
                <a:cubicBezTo>
                  <a:pt x="1576829" y="744651"/>
                  <a:pt x="1576829" y="744651"/>
                  <a:pt x="1565562" y="744651"/>
                </a:cubicBezTo>
                <a:cubicBezTo>
                  <a:pt x="1554294" y="755934"/>
                  <a:pt x="1554294" y="755934"/>
                  <a:pt x="1554294" y="755934"/>
                </a:cubicBezTo>
                <a:cubicBezTo>
                  <a:pt x="1543026" y="755934"/>
                  <a:pt x="1543026" y="767216"/>
                  <a:pt x="1543026" y="767216"/>
                </a:cubicBezTo>
                <a:cubicBezTo>
                  <a:pt x="1531759" y="778499"/>
                  <a:pt x="1531759" y="778499"/>
                  <a:pt x="1520491" y="778499"/>
                </a:cubicBezTo>
                <a:cubicBezTo>
                  <a:pt x="1520491" y="778499"/>
                  <a:pt x="1520491" y="778499"/>
                  <a:pt x="1520491" y="789781"/>
                </a:cubicBezTo>
                <a:cubicBezTo>
                  <a:pt x="1520491" y="789781"/>
                  <a:pt x="1520491" y="801064"/>
                  <a:pt x="1520491" y="801064"/>
                </a:cubicBezTo>
                <a:cubicBezTo>
                  <a:pt x="1520491" y="801064"/>
                  <a:pt x="1509223" y="801064"/>
                  <a:pt x="1509223" y="812347"/>
                </a:cubicBezTo>
                <a:cubicBezTo>
                  <a:pt x="1509223" y="812347"/>
                  <a:pt x="1509223" y="812347"/>
                  <a:pt x="1509223" y="823629"/>
                </a:cubicBezTo>
                <a:cubicBezTo>
                  <a:pt x="1509223" y="834912"/>
                  <a:pt x="1497956" y="834912"/>
                  <a:pt x="1497956" y="834912"/>
                </a:cubicBezTo>
                <a:cubicBezTo>
                  <a:pt x="1486688" y="834912"/>
                  <a:pt x="1486688" y="834912"/>
                  <a:pt x="1475420" y="834912"/>
                </a:cubicBezTo>
                <a:cubicBezTo>
                  <a:pt x="1475420" y="834912"/>
                  <a:pt x="1497956" y="846194"/>
                  <a:pt x="1497956" y="846194"/>
                </a:cubicBezTo>
                <a:cubicBezTo>
                  <a:pt x="1497956" y="857477"/>
                  <a:pt x="1497956" y="857477"/>
                  <a:pt x="1486688" y="868760"/>
                </a:cubicBezTo>
                <a:cubicBezTo>
                  <a:pt x="1486688" y="868760"/>
                  <a:pt x="1481054" y="868760"/>
                  <a:pt x="1476829" y="868760"/>
                </a:cubicBezTo>
                <a:lnTo>
                  <a:pt x="1475420" y="868760"/>
                </a:lnTo>
                <a:cubicBezTo>
                  <a:pt x="1486688" y="868760"/>
                  <a:pt x="1486688" y="880042"/>
                  <a:pt x="1475420" y="891325"/>
                </a:cubicBezTo>
                <a:cubicBezTo>
                  <a:pt x="1475420" y="891325"/>
                  <a:pt x="1475420" y="880042"/>
                  <a:pt x="1475420" y="880042"/>
                </a:cubicBezTo>
                <a:cubicBezTo>
                  <a:pt x="1475420" y="868760"/>
                  <a:pt x="1464153" y="880042"/>
                  <a:pt x="1464153" y="891325"/>
                </a:cubicBezTo>
                <a:cubicBezTo>
                  <a:pt x="1464153" y="891325"/>
                  <a:pt x="1464153" y="902607"/>
                  <a:pt x="1464153" y="902607"/>
                </a:cubicBezTo>
                <a:cubicBezTo>
                  <a:pt x="1452885" y="902607"/>
                  <a:pt x="1452885" y="902607"/>
                  <a:pt x="1452885" y="902607"/>
                </a:cubicBezTo>
                <a:cubicBezTo>
                  <a:pt x="1441617" y="913890"/>
                  <a:pt x="1441617" y="913890"/>
                  <a:pt x="1441617" y="913890"/>
                </a:cubicBezTo>
                <a:cubicBezTo>
                  <a:pt x="1452885" y="925173"/>
                  <a:pt x="1441617" y="925173"/>
                  <a:pt x="1441617" y="925173"/>
                </a:cubicBezTo>
                <a:cubicBezTo>
                  <a:pt x="1441617" y="936455"/>
                  <a:pt x="1452885" y="936455"/>
                  <a:pt x="1464153" y="925173"/>
                </a:cubicBezTo>
                <a:cubicBezTo>
                  <a:pt x="1464153" y="925173"/>
                  <a:pt x="1464153" y="925173"/>
                  <a:pt x="1464153" y="936455"/>
                </a:cubicBezTo>
                <a:cubicBezTo>
                  <a:pt x="1475420" y="936455"/>
                  <a:pt x="1475420" y="936455"/>
                  <a:pt x="1475420" y="936455"/>
                </a:cubicBezTo>
                <a:cubicBezTo>
                  <a:pt x="1486688" y="936455"/>
                  <a:pt x="1475420" y="947738"/>
                  <a:pt x="1475420" y="959020"/>
                </a:cubicBezTo>
                <a:cubicBezTo>
                  <a:pt x="1475420" y="959020"/>
                  <a:pt x="1475420" y="959020"/>
                  <a:pt x="1464153" y="959020"/>
                </a:cubicBezTo>
                <a:cubicBezTo>
                  <a:pt x="1464153" y="970303"/>
                  <a:pt x="1464153" y="959020"/>
                  <a:pt x="1464153" y="970303"/>
                </a:cubicBezTo>
                <a:cubicBezTo>
                  <a:pt x="1464153" y="970303"/>
                  <a:pt x="1464153" y="970303"/>
                  <a:pt x="1452885" y="970303"/>
                </a:cubicBezTo>
                <a:cubicBezTo>
                  <a:pt x="1452885" y="981585"/>
                  <a:pt x="1464153" y="981585"/>
                  <a:pt x="1452885" y="981585"/>
                </a:cubicBezTo>
                <a:cubicBezTo>
                  <a:pt x="1452885" y="981585"/>
                  <a:pt x="1452885" y="981585"/>
                  <a:pt x="1441617" y="992868"/>
                </a:cubicBezTo>
                <a:cubicBezTo>
                  <a:pt x="1441617" y="992868"/>
                  <a:pt x="1452885" y="992868"/>
                  <a:pt x="1452885" y="992868"/>
                </a:cubicBezTo>
                <a:cubicBezTo>
                  <a:pt x="1452885" y="1004151"/>
                  <a:pt x="1452885" y="1004151"/>
                  <a:pt x="1441617" y="1004151"/>
                </a:cubicBezTo>
                <a:cubicBezTo>
                  <a:pt x="1430350" y="1004151"/>
                  <a:pt x="1441617" y="1015433"/>
                  <a:pt x="1441617" y="1015433"/>
                </a:cubicBezTo>
                <a:cubicBezTo>
                  <a:pt x="1430350" y="1004151"/>
                  <a:pt x="1419082" y="1015433"/>
                  <a:pt x="1419082" y="1026716"/>
                </a:cubicBezTo>
                <a:cubicBezTo>
                  <a:pt x="1419082" y="1026716"/>
                  <a:pt x="1419082" y="1026716"/>
                  <a:pt x="1407814" y="1026716"/>
                </a:cubicBezTo>
                <a:cubicBezTo>
                  <a:pt x="1407814" y="1026716"/>
                  <a:pt x="1407814" y="1026716"/>
                  <a:pt x="1407814" y="1037998"/>
                </a:cubicBezTo>
                <a:cubicBezTo>
                  <a:pt x="1407814" y="1037998"/>
                  <a:pt x="1396547" y="1037998"/>
                  <a:pt x="1396547" y="1037998"/>
                </a:cubicBezTo>
                <a:cubicBezTo>
                  <a:pt x="1396547" y="1037998"/>
                  <a:pt x="1396547" y="1049281"/>
                  <a:pt x="1396547" y="1049281"/>
                </a:cubicBezTo>
                <a:cubicBezTo>
                  <a:pt x="1385279" y="1049281"/>
                  <a:pt x="1385279" y="1049281"/>
                  <a:pt x="1385279" y="1049281"/>
                </a:cubicBezTo>
                <a:cubicBezTo>
                  <a:pt x="1374011" y="1049281"/>
                  <a:pt x="1385279" y="1049281"/>
                  <a:pt x="1385279" y="1060564"/>
                </a:cubicBezTo>
                <a:cubicBezTo>
                  <a:pt x="1385279" y="1060564"/>
                  <a:pt x="1374011" y="1060564"/>
                  <a:pt x="1374011" y="1060564"/>
                </a:cubicBezTo>
                <a:cubicBezTo>
                  <a:pt x="1374011" y="1060564"/>
                  <a:pt x="1362743" y="1071846"/>
                  <a:pt x="1362743" y="1071846"/>
                </a:cubicBezTo>
                <a:cubicBezTo>
                  <a:pt x="1362743" y="1071846"/>
                  <a:pt x="1362743" y="1071846"/>
                  <a:pt x="1374011" y="1071846"/>
                </a:cubicBezTo>
                <a:cubicBezTo>
                  <a:pt x="1374011" y="1071846"/>
                  <a:pt x="1362743" y="1071846"/>
                  <a:pt x="1362743" y="1083129"/>
                </a:cubicBezTo>
                <a:cubicBezTo>
                  <a:pt x="1362743" y="1094411"/>
                  <a:pt x="1362743" y="1094411"/>
                  <a:pt x="1351476" y="1094411"/>
                </a:cubicBezTo>
                <a:cubicBezTo>
                  <a:pt x="1340208" y="1105694"/>
                  <a:pt x="1340208" y="1105694"/>
                  <a:pt x="1340208" y="1105694"/>
                </a:cubicBezTo>
                <a:cubicBezTo>
                  <a:pt x="1328940" y="1105694"/>
                  <a:pt x="1328940" y="1105694"/>
                  <a:pt x="1328940" y="1105694"/>
                </a:cubicBezTo>
                <a:cubicBezTo>
                  <a:pt x="1317673" y="1105694"/>
                  <a:pt x="1328940" y="1116977"/>
                  <a:pt x="1328940" y="1116977"/>
                </a:cubicBezTo>
                <a:cubicBezTo>
                  <a:pt x="1328940" y="1116977"/>
                  <a:pt x="1328940" y="1116977"/>
                  <a:pt x="1317673" y="1128259"/>
                </a:cubicBezTo>
                <a:cubicBezTo>
                  <a:pt x="1306405" y="1116977"/>
                  <a:pt x="1306405" y="1128259"/>
                  <a:pt x="1306405" y="1128259"/>
                </a:cubicBezTo>
                <a:cubicBezTo>
                  <a:pt x="1306405" y="1128259"/>
                  <a:pt x="1306405" y="1128259"/>
                  <a:pt x="1306405" y="1139542"/>
                </a:cubicBezTo>
                <a:cubicBezTo>
                  <a:pt x="1295137" y="1139542"/>
                  <a:pt x="1295137" y="1139542"/>
                  <a:pt x="1295137" y="1139542"/>
                </a:cubicBezTo>
                <a:cubicBezTo>
                  <a:pt x="1283870" y="1139542"/>
                  <a:pt x="1283870" y="1139542"/>
                  <a:pt x="1283870" y="1150824"/>
                </a:cubicBezTo>
                <a:lnTo>
                  <a:pt x="1295137" y="1150824"/>
                </a:lnTo>
                <a:cubicBezTo>
                  <a:pt x="1295137" y="1150824"/>
                  <a:pt x="1283870" y="1162107"/>
                  <a:pt x="1283870" y="1162107"/>
                </a:cubicBezTo>
                <a:cubicBezTo>
                  <a:pt x="1283870" y="1162107"/>
                  <a:pt x="1272602" y="1173389"/>
                  <a:pt x="1272602" y="1173389"/>
                </a:cubicBezTo>
                <a:cubicBezTo>
                  <a:pt x="1272602" y="1173389"/>
                  <a:pt x="1272602" y="1173389"/>
                  <a:pt x="1261334" y="1184672"/>
                </a:cubicBezTo>
                <a:cubicBezTo>
                  <a:pt x="1250067" y="1184672"/>
                  <a:pt x="1238799" y="1184672"/>
                  <a:pt x="1238799" y="1195955"/>
                </a:cubicBezTo>
                <a:cubicBezTo>
                  <a:pt x="1238799" y="1195955"/>
                  <a:pt x="1238799" y="1195955"/>
                  <a:pt x="1238799" y="1207237"/>
                </a:cubicBezTo>
                <a:cubicBezTo>
                  <a:pt x="1227531" y="1207237"/>
                  <a:pt x="1238799" y="1195955"/>
                  <a:pt x="1238799" y="1184672"/>
                </a:cubicBezTo>
                <a:cubicBezTo>
                  <a:pt x="1238799" y="1184672"/>
                  <a:pt x="1227531" y="1184672"/>
                  <a:pt x="1227531" y="1184672"/>
                </a:cubicBezTo>
                <a:cubicBezTo>
                  <a:pt x="1216264" y="1195955"/>
                  <a:pt x="1216264" y="1195955"/>
                  <a:pt x="1216264" y="1195955"/>
                </a:cubicBezTo>
                <a:cubicBezTo>
                  <a:pt x="1204996" y="1195955"/>
                  <a:pt x="1204996" y="1218520"/>
                  <a:pt x="1204996" y="1218520"/>
                </a:cubicBezTo>
                <a:cubicBezTo>
                  <a:pt x="1193728" y="1207237"/>
                  <a:pt x="1193728" y="1207237"/>
                  <a:pt x="1193728" y="1207237"/>
                </a:cubicBezTo>
                <a:cubicBezTo>
                  <a:pt x="1193728" y="1207237"/>
                  <a:pt x="1193728" y="1207237"/>
                  <a:pt x="1193728" y="1208648"/>
                </a:cubicBezTo>
                <a:lnTo>
                  <a:pt x="1193728" y="1217665"/>
                </a:lnTo>
                <a:lnTo>
                  <a:pt x="1193800" y="1217613"/>
                </a:lnTo>
                <a:cubicBezTo>
                  <a:pt x="1204913" y="1217613"/>
                  <a:pt x="1193800" y="1217613"/>
                  <a:pt x="1193800" y="1228726"/>
                </a:cubicBezTo>
                <a:cubicBezTo>
                  <a:pt x="1193800" y="1228726"/>
                  <a:pt x="1204913" y="1228726"/>
                  <a:pt x="1204913" y="1228726"/>
                </a:cubicBezTo>
                <a:cubicBezTo>
                  <a:pt x="1193800" y="1239838"/>
                  <a:pt x="1182688" y="1239838"/>
                  <a:pt x="1182688" y="1239838"/>
                </a:cubicBezTo>
                <a:cubicBezTo>
                  <a:pt x="1182688" y="1234282"/>
                  <a:pt x="1182688" y="1228726"/>
                  <a:pt x="1184077" y="1224559"/>
                </a:cubicBezTo>
                <a:lnTo>
                  <a:pt x="1192531" y="1218520"/>
                </a:lnTo>
                <a:lnTo>
                  <a:pt x="1188094" y="1218520"/>
                </a:lnTo>
                <a:cubicBezTo>
                  <a:pt x="1185278" y="1218520"/>
                  <a:pt x="1182461" y="1218520"/>
                  <a:pt x="1182461" y="1218520"/>
                </a:cubicBezTo>
                <a:cubicBezTo>
                  <a:pt x="1182461" y="1218520"/>
                  <a:pt x="1171193" y="1218520"/>
                  <a:pt x="1171193" y="1218520"/>
                </a:cubicBezTo>
                <a:cubicBezTo>
                  <a:pt x="1159925" y="1229802"/>
                  <a:pt x="1159925" y="1218520"/>
                  <a:pt x="1159925" y="1218520"/>
                </a:cubicBezTo>
                <a:cubicBezTo>
                  <a:pt x="1159925" y="1207237"/>
                  <a:pt x="1159925" y="1207237"/>
                  <a:pt x="1171193" y="1207237"/>
                </a:cubicBezTo>
                <a:cubicBezTo>
                  <a:pt x="1171193" y="1207237"/>
                  <a:pt x="1159925" y="1207237"/>
                  <a:pt x="1159925" y="1207237"/>
                </a:cubicBezTo>
                <a:cubicBezTo>
                  <a:pt x="1159925" y="1207237"/>
                  <a:pt x="1148658" y="1207237"/>
                  <a:pt x="1148658" y="1207237"/>
                </a:cubicBezTo>
                <a:cubicBezTo>
                  <a:pt x="1148658" y="1207237"/>
                  <a:pt x="1148658" y="1218520"/>
                  <a:pt x="1148658" y="1218520"/>
                </a:cubicBezTo>
                <a:cubicBezTo>
                  <a:pt x="1148658" y="1218520"/>
                  <a:pt x="1148658" y="1229802"/>
                  <a:pt x="1137390" y="1229802"/>
                </a:cubicBezTo>
                <a:cubicBezTo>
                  <a:pt x="1137390" y="1229802"/>
                  <a:pt x="1137390" y="1241085"/>
                  <a:pt x="1137390" y="1241085"/>
                </a:cubicBezTo>
                <a:cubicBezTo>
                  <a:pt x="1137390" y="1241085"/>
                  <a:pt x="1126122" y="1241085"/>
                  <a:pt x="1126122" y="1241085"/>
                </a:cubicBezTo>
                <a:cubicBezTo>
                  <a:pt x="1126122" y="1241085"/>
                  <a:pt x="1126122" y="1243906"/>
                  <a:pt x="1126122" y="1246727"/>
                </a:cubicBezTo>
                <a:lnTo>
                  <a:pt x="1126122" y="1251114"/>
                </a:lnTo>
                <a:lnTo>
                  <a:pt x="1127125" y="1250950"/>
                </a:lnTo>
                <a:lnTo>
                  <a:pt x="1126122" y="1252097"/>
                </a:lnTo>
                <a:lnTo>
                  <a:pt x="1126122" y="1252368"/>
                </a:lnTo>
                <a:lnTo>
                  <a:pt x="1126022" y="1252211"/>
                </a:lnTo>
                <a:lnTo>
                  <a:pt x="1121569" y="1257300"/>
                </a:lnTo>
                <a:cubicBezTo>
                  <a:pt x="1118791" y="1260475"/>
                  <a:pt x="1116013" y="1263650"/>
                  <a:pt x="1116013" y="1263650"/>
                </a:cubicBezTo>
                <a:cubicBezTo>
                  <a:pt x="1116013" y="1257300"/>
                  <a:pt x="1116013" y="1254125"/>
                  <a:pt x="1117402" y="1252538"/>
                </a:cubicBezTo>
                <a:lnTo>
                  <a:pt x="1125400" y="1251232"/>
                </a:lnTo>
                <a:lnTo>
                  <a:pt x="1116263" y="1236854"/>
                </a:lnTo>
                <a:cubicBezTo>
                  <a:pt x="1114855" y="1232623"/>
                  <a:pt x="1114855" y="1229802"/>
                  <a:pt x="1114855" y="1229802"/>
                </a:cubicBezTo>
                <a:cubicBezTo>
                  <a:pt x="1114855" y="1218520"/>
                  <a:pt x="1103587" y="1229802"/>
                  <a:pt x="1103587" y="1229802"/>
                </a:cubicBezTo>
                <a:cubicBezTo>
                  <a:pt x="1103587" y="1218520"/>
                  <a:pt x="1114855" y="1218520"/>
                  <a:pt x="1114855" y="1218520"/>
                </a:cubicBezTo>
                <a:cubicBezTo>
                  <a:pt x="1114855" y="1207237"/>
                  <a:pt x="1114855" y="1207237"/>
                  <a:pt x="1114855" y="1207237"/>
                </a:cubicBezTo>
                <a:cubicBezTo>
                  <a:pt x="1126122" y="1207237"/>
                  <a:pt x="1126122" y="1195955"/>
                  <a:pt x="1126122" y="1195955"/>
                </a:cubicBezTo>
                <a:cubicBezTo>
                  <a:pt x="1137390" y="1184672"/>
                  <a:pt x="1137390" y="1184672"/>
                  <a:pt x="1148658" y="1184672"/>
                </a:cubicBezTo>
                <a:cubicBezTo>
                  <a:pt x="1159925" y="1173389"/>
                  <a:pt x="1159925" y="1173389"/>
                  <a:pt x="1171193" y="1173389"/>
                </a:cubicBezTo>
                <a:cubicBezTo>
                  <a:pt x="1171193" y="1173389"/>
                  <a:pt x="1182461" y="1173389"/>
                  <a:pt x="1182461" y="1173389"/>
                </a:cubicBezTo>
                <a:cubicBezTo>
                  <a:pt x="1182461" y="1184672"/>
                  <a:pt x="1182461" y="1184672"/>
                  <a:pt x="1193728" y="1195955"/>
                </a:cubicBezTo>
                <a:cubicBezTo>
                  <a:pt x="1193728" y="1195955"/>
                  <a:pt x="1182461" y="1184672"/>
                  <a:pt x="1193728" y="1184672"/>
                </a:cubicBezTo>
                <a:cubicBezTo>
                  <a:pt x="1193728" y="1184672"/>
                  <a:pt x="1204996" y="1184672"/>
                  <a:pt x="1204996" y="1184672"/>
                </a:cubicBezTo>
                <a:cubicBezTo>
                  <a:pt x="1193728" y="1173389"/>
                  <a:pt x="1204996" y="1173389"/>
                  <a:pt x="1204996" y="1162107"/>
                </a:cubicBezTo>
                <a:cubicBezTo>
                  <a:pt x="1204996" y="1150824"/>
                  <a:pt x="1216264" y="1150824"/>
                  <a:pt x="1216264" y="1139542"/>
                </a:cubicBezTo>
                <a:cubicBezTo>
                  <a:pt x="1227531" y="1139542"/>
                  <a:pt x="1227531" y="1139542"/>
                  <a:pt x="1227531" y="1128259"/>
                </a:cubicBezTo>
                <a:cubicBezTo>
                  <a:pt x="1238799" y="1128259"/>
                  <a:pt x="1238799" y="1128259"/>
                  <a:pt x="1250067" y="1128259"/>
                </a:cubicBezTo>
                <a:cubicBezTo>
                  <a:pt x="1250067" y="1116977"/>
                  <a:pt x="1250067" y="1116977"/>
                  <a:pt x="1261334" y="1116977"/>
                </a:cubicBezTo>
                <a:cubicBezTo>
                  <a:pt x="1261334" y="1105694"/>
                  <a:pt x="1261334" y="1105694"/>
                  <a:pt x="1272602" y="1116977"/>
                </a:cubicBezTo>
                <a:cubicBezTo>
                  <a:pt x="1272602" y="1105694"/>
                  <a:pt x="1272602" y="1105694"/>
                  <a:pt x="1272602" y="1094411"/>
                </a:cubicBezTo>
                <a:cubicBezTo>
                  <a:pt x="1272602" y="1094411"/>
                  <a:pt x="1283870" y="1083129"/>
                  <a:pt x="1283870" y="1083129"/>
                </a:cubicBezTo>
                <a:cubicBezTo>
                  <a:pt x="1295137" y="1071846"/>
                  <a:pt x="1306405" y="1060564"/>
                  <a:pt x="1317673" y="1049281"/>
                </a:cubicBezTo>
                <a:cubicBezTo>
                  <a:pt x="1317673" y="1049281"/>
                  <a:pt x="1317673" y="1060564"/>
                  <a:pt x="1317673" y="1060564"/>
                </a:cubicBezTo>
                <a:cubicBezTo>
                  <a:pt x="1317673" y="1060564"/>
                  <a:pt x="1328940" y="1049281"/>
                  <a:pt x="1328940" y="1049281"/>
                </a:cubicBezTo>
                <a:cubicBezTo>
                  <a:pt x="1317673" y="1060564"/>
                  <a:pt x="1317673" y="1060564"/>
                  <a:pt x="1317673" y="1049281"/>
                </a:cubicBezTo>
                <a:cubicBezTo>
                  <a:pt x="1317673" y="1037998"/>
                  <a:pt x="1317673" y="1037998"/>
                  <a:pt x="1317673" y="1026716"/>
                </a:cubicBezTo>
                <a:cubicBezTo>
                  <a:pt x="1317673" y="1015433"/>
                  <a:pt x="1317673" y="1015433"/>
                  <a:pt x="1317673" y="1015433"/>
                </a:cubicBezTo>
                <a:cubicBezTo>
                  <a:pt x="1328940" y="1004151"/>
                  <a:pt x="1340208" y="1015433"/>
                  <a:pt x="1340208" y="1004151"/>
                </a:cubicBezTo>
                <a:cubicBezTo>
                  <a:pt x="1328940" y="1004151"/>
                  <a:pt x="1317673" y="1004151"/>
                  <a:pt x="1317673" y="992868"/>
                </a:cubicBezTo>
                <a:cubicBezTo>
                  <a:pt x="1317673" y="981585"/>
                  <a:pt x="1328940" y="981585"/>
                  <a:pt x="1328940" y="970303"/>
                </a:cubicBezTo>
                <a:cubicBezTo>
                  <a:pt x="1328940" y="970303"/>
                  <a:pt x="1340208" y="970303"/>
                  <a:pt x="1340208" y="959020"/>
                </a:cubicBezTo>
                <a:cubicBezTo>
                  <a:pt x="1340208" y="947738"/>
                  <a:pt x="1340208" y="947738"/>
                  <a:pt x="1340208" y="947738"/>
                </a:cubicBezTo>
                <a:cubicBezTo>
                  <a:pt x="1340208" y="936455"/>
                  <a:pt x="1340208" y="936455"/>
                  <a:pt x="1340208" y="936455"/>
                </a:cubicBezTo>
                <a:cubicBezTo>
                  <a:pt x="1340208" y="936455"/>
                  <a:pt x="1340208" y="947738"/>
                  <a:pt x="1328940" y="959020"/>
                </a:cubicBezTo>
                <a:cubicBezTo>
                  <a:pt x="1317673" y="959020"/>
                  <a:pt x="1306405" y="970303"/>
                  <a:pt x="1295137" y="970303"/>
                </a:cubicBezTo>
                <a:cubicBezTo>
                  <a:pt x="1295137" y="981585"/>
                  <a:pt x="1283870" y="970303"/>
                  <a:pt x="1283870" y="970303"/>
                </a:cubicBezTo>
                <a:cubicBezTo>
                  <a:pt x="1283870" y="959020"/>
                  <a:pt x="1272602" y="959020"/>
                  <a:pt x="1283870" y="959020"/>
                </a:cubicBezTo>
                <a:cubicBezTo>
                  <a:pt x="1283870" y="959020"/>
                  <a:pt x="1283870" y="953379"/>
                  <a:pt x="1283870" y="949148"/>
                </a:cubicBezTo>
                <a:lnTo>
                  <a:pt x="1283870" y="947738"/>
                </a:lnTo>
                <a:cubicBezTo>
                  <a:pt x="1283870" y="936455"/>
                  <a:pt x="1272602" y="925173"/>
                  <a:pt x="1272602" y="936455"/>
                </a:cubicBezTo>
                <a:cubicBezTo>
                  <a:pt x="1283870" y="936455"/>
                  <a:pt x="1272602" y="947738"/>
                  <a:pt x="1272602" y="947738"/>
                </a:cubicBezTo>
                <a:cubicBezTo>
                  <a:pt x="1272602" y="949148"/>
                  <a:pt x="1272602" y="950558"/>
                  <a:pt x="1272602" y="950911"/>
                </a:cubicBezTo>
                <a:lnTo>
                  <a:pt x="1272602" y="953379"/>
                </a:lnTo>
                <a:cubicBezTo>
                  <a:pt x="1272602" y="956200"/>
                  <a:pt x="1272602" y="959020"/>
                  <a:pt x="1272602" y="959020"/>
                </a:cubicBezTo>
                <a:cubicBezTo>
                  <a:pt x="1272602" y="970303"/>
                  <a:pt x="1261334" y="970303"/>
                  <a:pt x="1261334" y="970303"/>
                </a:cubicBezTo>
                <a:cubicBezTo>
                  <a:pt x="1272602" y="970303"/>
                  <a:pt x="1272602" y="992868"/>
                  <a:pt x="1261334" y="992868"/>
                </a:cubicBezTo>
                <a:cubicBezTo>
                  <a:pt x="1261334" y="992868"/>
                  <a:pt x="1250067" y="981585"/>
                  <a:pt x="1250067" y="970303"/>
                </a:cubicBezTo>
                <a:cubicBezTo>
                  <a:pt x="1250067" y="970303"/>
                  <a:pt x="1250067" y="959020"/>
                  <a:pt x="1238799" y="959020"/>
                </a:cubicBezTo>
                <a:cubicBezTo>
                  <a:pt x="1238799" y="959020"/>
                  <a:pt x="1238799" y="959020"/>
                  <a:pt x="1238799" y="947738"/>
                </a:cubicBezTo>
                <a:cubicBezTo>
                  <a:pt x="1238799" y="947738"/>
                  <a:pt x="1227531" y="970303"/>
                  <a:pt x="1227531" y="959020"/>
                </a:cubicBezTo>
                <a:cubicBezTo>
                  <a:pt x="1227531" y="959020"/>
                  <a:pt x="1216264" y="959020"/>
                  <a:pt x="1216264" y="947738"/>
                </a:cubicBezTo>
                <a:cubicBezTo>
                  <a:pt x="1216264" y="947738"/>
                  <a:pt x="1216264" y="947738"/>
                  <a:pt x="1204996" y="947738"/>
                </a:cubicBezTo>
                <a:cubicBezTo>
                  <a:pt x="1204996" y="936455"/>
                  <a:pt x="1193728" y="947738"/>
                  <a:pt x="1193728" y="947738"/>
                </a:cubicBezTo>
                <a:cubicBezTo>
                  <a:pt x="1193728" y="959020"/>
                  <a:pt x="1193728" y="959020"/>
                  <a:pt x="1182461" y="959020"/>
                </a:cubicBezTo>
                <a:cubicBezTo>
                  <a:pt x="1182461" y="959020"/>
                  <a:pt x="1182461" y="959020"/>
                  <a:pt x="1171193" y="959020"/>
                </a:cubicBezTo>
                <a:cubicBezTo>
                  <a:pt x="1171193" y="959020"/>
                  <a:pt x="1171193" y="970303"/>
                  <a:pt x="1171193" y="970303"/>
                </a:cubicBezTo>
                <a:cubicBezTo>
                  <a:pt x="1159925" y="970303"/>
                  <a:pt x="1159925" y="981585"/>
                  <a:pt x="1148658" y="981585"/>
                </a:cubicBezTo>
                <a:cubicBezTo>
                  <a:pt x="1148658" y="970303"/>
                  <a:pt x="1137390" y="981585"/>
                  <a:pt x="1137390" y="970303"/>
                </a:cubicBezTo>
                <a:cubicBezTo>
                  <a:pt x="1148658" y="970303"/>
                  <a:pt x="1148658" y="970303"/>
                  <a:pt x="1148658" y="959020"/>
                </a:cubicBezTo>
                <a:cubicBezTo>
                  <a:pt x="1148658" y="959020"/>
                  <a:pt x="1148658" y="947738"/>
                  <a:pt x="1148658" y="947738"/>
                </a:cubicBezTo>
                <a:cubicBezTo>
                  <a:pt x="1148658" y="947738"/>
                  <a:pt x="1148658" y="947738"/>
                  <a:pt x="1159925" y="936455"/>
                </a:cubicBezTo>
                <a:cubicBezTo>
                  <a:pt x="1148658" y="936455"/>
                  <a:pt x="1148658" y="936455"/>
                  <a:pt x="1148658" y="925173"/>
                </a:cubicBezTo>
                <a:cubicBezTo>
                  <a:pt x="1137390" y="925173"/>
                  <a:pt x="1148658" y="913890"/>
                  <a:pt x="1148658" y="913890"/>
                </a:cubicBezTo>
                <a:cubicBezTo>
                  <a:pt x="1159925" y="902607"/>
                  <a:pt x="1159925" y="902607"/>
                  <a:pt x="1148658" y="902607"/>
                </a:cubicBezTo>
                <a:cubicBezTo>
                  <a:pt x="1148658" y="891325"/>
                  <a:pt x="1148658" y="880042"/>
                  <a:pt x="1148658" y="880042"/>
                </a:cubicBezTo>
                <a:cubicBezTo>
                  <a:pt x="1137390" y="868760"/>
                  <a:pt x="1137390" y="868760"/>
                  <a:pt x="1137390" y="857477"/>
                </a:cubicBezTo>
                <a:cubicBezTo>
                  <a:pt x="1137390" y="846194"/>
                  <a:pt x="1126122" y="846194"/>
                  <a:pt x="1137390" y="846194"/>
                </a:cubicBezTo>
                <a:cubicBezTo>
                  <a:pt x="1137390" y="840553"/>
                  <a:pt x="1137390" y="837732"/>
                  <a:pt x="1137390" y="834912"/>
                </a:cubicBezTo>
                <a:cubicBezTo>
                  <a:pt x="1126122" y="834912"/>
                  <a:pt x="1126122" y="846194"/>
                  <a:pt x="1126122" y="846194"/>
                </a:cubicBezTo>
                <a:cubicBezTo>
                  <a:pt x="1126122" y="857477"/>
                  <a:pt x="1126122" y="857477"/>
                  <a:pt x="1126122" y="857477"/>
                </a:cubicBezTo>
                <a:cubicBezTo>
                  <a:pt x="1126122" y="868760"/>
                  <a:pt x="1126122" y="868760"/>
                  <a:pt x="1126122" y="868760"/>
                </a:cubicBezTo>
                <a:cubicBezTo>
                  <a:pt x="1126122" y="868760"/>
                  <a:pt x="1114855" y="868760"/>
                  <a:pt x="1114855" y="868760"/>
                </a:cubicBezTo>
                <a:cubicBezTo>
                  <a:pt x="1103587" y="880042"/>
                  <a:pt x="1092319" y="880042"/>
                  <a:pt x="1081052" y="880042"/>
                </a:cubicBezTo>
                <a:cubicBezTo>
                  <a:pt x="1081052" y="880042"/>
                  <a:pt x="1069784" y="880042"/>
                  <a:pt x="1069784" y="880042"/>
                </a:cubicBezTo>
                <a:cubicBezTo>
                  <a:pt x="1058516" y="880042"/>
                  <a:pt x="1069784" y="868760"/>
                  <a:pt x="1069784" y="868760"/>
                </a:cubicBezTo>
                <a:cubicBezTo>
                  <a:pt x="1058516" y="868760"/>
                  <a:pt x="1058516" y="857477"/>
                  <a:pt x="1058516" y="857477"/>
                </a:cubicBezTo>
                <a:cubicBezTo>
                  <a:pt x="1047249" y="846194"/>
                  <a:pt x="1047249" y="834912"/>
                  <a:pt x="1047249" y="834912"/>
                </a:cubicBezTo>
                <a:cubicBezTo>
                  <a:pt x="1047249" y="846194"/>
                  <a:pt x="1035981" y="846194"/>
                  <a:pt x="1035981" y="834912"/>
                </a:cubicBezTo>
                <a:cubicBezTo>
                  <a:pt x="1035981" y="834912"/>
                  <a:pt x="1035981" y="834912"/>
                  <a:pt x="1035981" y="823629"/>
                </a:cubicBezTo>
                <a:cubicBezTo>
                  <a:pt x="1035981" y="823629"/>
                  <a:pt x="1030347" y="823629"/>
                  <a:pt x="1026122" y="823629"/>
                </a:cubicBezTo>
                <a:lnTo>
                  <a:pt x="1024713" y="823629"/>
                </a:lnTo>
                <a:cubicBezTo>
                  <a:pt x="1024713" y="812347"/>
                  <a:pt x="1035981" y="812347"/>
                  <a:pt x="1035981" y="812347"/>
                </a:cubicBezTo>
                <a:cubicBezTo>
                  <a:pt x="1035981" y="801064"/>
                  <a:pt x="1047249" y="789781"/>
                  <a:pt x="1047249" y="801064"/>
                </a:cubicBezTo>
                <a:cubicBezTo>
                  <a:pt x="1047249" y="801064"/>
                  <a:pt x="1047249" y="801064"/>
                  <a:pt x="1058516" y="801064"/>
                </a:cubicBezTo>
                <a:cubicBezTo>
                  <a:pt x="1069784" y="812347"/>
                  <a:pt x="1047249" y="823629"/>
                  <a:pt x="1058516" y="823629"/>
                </a:cubicBezTo>
                <a:cubicBezTo>
                  <a:pt x="1069784" y="823629"/>
                  <a:pt x="1069784" y="812347"/>
                  <a:pt x="1081052" y="801064"/>
                </a:cubicBezTo>
                <a:cubicBezTo>
                  <a:pt x="1081052" y="801064"/>
                  <a:pt x="1081052" y="823629"/>
                  <a:pt x="1092319" y="823629"/>
                </a:cubicBezTo>
                <a:cubicBezTo>
                  <a:pt x="1103587" y="812347"/>
                  <a:pt x="1092319" y="801064"/>
                  <a:pt x="1081052" y="801064"/>
                </a:cubicBezTo>
                <a:cubicBezTo>
                  <a:pt x="1081052" y="801064"/>
                  <a:pt x="1081052" y="801064"/>
                  <a:pt x="1092319" y="801064"/>
                </a:cubicBezTo>
                <a:cubicBezTo>
                  <a:pt x="1092319" y="801064"/>
                  <a:pt x="1092319" y="789781"/>
                  <a:pt x="1081052" y="789781"/>
                </a:cubicBezTo>
                <a:cubicBezTo>
                  <a:pt x="1081052" y="801064"/>
                  <a:pt x="1069784" y="801064"/>
                  <a:pt x="1058516" y="801064"/>
                </a:cubicBezTo>
                <a:cubicBezTo>
                  <a:pt x="1047249" y="801064"/>
                  <a:pt x="1047249" y="789781"/>
                  <a:pt x="1047249" y="789781"/>
                </a:cubicBezTo>
                <a:cubicBezTo>
                  <a:pt x="1035981" y="789781"/>
                  <a:pt x="1035981" y="789781"/>
                  <a:pt x="1035981" y="789781"/>
                </a:cubicBezTo>
                <a:cubicBezTo>
                  <a:pt x="1035981" y="789781"/>
                  <a:pt x="1047249" y="778499"/>
                  <a:pt x="1047249" y="778499"/>
                </a:cubicBezTo>
                <a:cubicBezTo>
                  <a:pt x="1047249" y="778499"/>
                  <a:pt x="1035981" y="778499"/>
                  <a:pt x="1035981" y="778499"/>
                </a:cubicBezTo>
                <a:lnTo>
                  <a:pt x="1035981" y="777088"/>
                </a:lnTo>
                <a:lnTo>
                  <a:pt x="1035981" y="772857"/>
                </a:lnTo>
                <a:cubicBezTo>
                  <a:pt x="1035981" y="770037"/>
                  <a:pt x="1035981" y="767216"/>
                  <a:pt x="1035981" y="767216"/>
                </a:cubicBezTo>
                <a:lnTo>
                  <a:pt x="1035981" y="762985"/>
                </a:lnTo>
                <a:cubicBezTo>
                  <a:pt x="1035981" y="758754"/>
                  <a:pt x="1035981" y="755934"/>
                  <a:pt x="1035981" y="755934"/>
                </a:cubicBezTo>
                <a:cubicBezTo>
                  <a:pt x="1047249" y="755934"/>
                  <a:pt x="1058516" y="744651"/>
                  <a:pt x="1047249" y="744651"/>
                </a:cubicBezTo>
                <a:cubicBezTo>
                  <a:pt x="1047249" y="744651"/>
                  <a:pt x="1035981" y="755934"/>
                  <a:pt x="1035981" y="755934"/>
                </a:cubicBezTo>
                <a:cubicBezTo>
                  <a:pt x="1035981" y="755934"/>
                  <a:pt x="1024713" y="767216"/>
                  <a:pt x="1024713" y="767216"/>
                </a:cubicBezTo>
                <a:cubicBezTo>
                  <a:pt x="1024713" y="767216"/>
                  <a:pt x="1024713" y="778499"/>
                  <a:pt x="1024713" y="778499"/>
                </a:cubicBezTo>
                <a:cubicBezTo>
                  <a:pt x="1024713" y="778499"/>
                  <a:pt x="1024713" y="778499"/>
                  <a:pt x="1013446" y="778499"/>
                </a:cubicBezTo>
                <a:cubicBezTo>
                  <a:pt x="1013446" y="767216"/>
                  <a:pt x="1024713" y="767216"/>
                  <a:pt x="1013446" y="767216"/>
                </a:cubicBezTo>
                <a:cubicBezTo>
                  <a:pt x="1002178" y="755934"/>
                  <a:pt x="1013446" y="755934"/>
                  <a:pt x="1013446" y="744651"/>
                </a:cubicBezTo>
                <a:cubicBezTo>
                  <a:pt x="1013446" y="744651"/>
                  <a:pt x="1013446" y="744651"/>
                  <a:pt x="1002178" y="744651"/>
                </a:cubicBezTo>
                <a:lnTo>
                  <a:pt x="1002178" y="743241"/>
                </a:lnTo>
                <a:cubicBezTo>
                  <a:pt x="1002178" y="739010"/>
                  <a:pt x="1002178" y="733369"/>
                  <a:pt x="1002178" y="733369"/>
                </a:cubicBezTo>
                <a:cubicBezTo>
                  <a:pt x="1002178" y="733369"/>
                  <a:pt x="1013446" y="733369"/>
                  <a:pt x="1013446" y="733369"/>
                </a:cubicBezTo>
                <a:cubicBezTo>
                  <a:pt x="1024713" y="733369"/>
                  <a:pt x="1002178" y="733369"/>
                  <a:pt x="1002178" y="722086"/>
                </a:cubicBezTo>
                <a:cubicBezTo>
                  <a:pt x="1002178" y="722086"/>
                  <a:pt x="1024713" y="722086"/>
                  <a:pt x="1013446" y="710803"/>
                </a:cubicBezTo>
                <a:cubicBezTo>
                  <a:pt x="1013446" y="699521"/>
                  <a:pt x="1024713" y="699521"/>
                  <a:pt x="1024713" y="688238"/>
                </a:cubicBezTo>
                <a:cubicBezTo>
                  <a:pt x="1035981" y="688238"/>
                  <a:pt x="1035981" y="676956"/>
                  <a:pt x="1047249" y="676956"/>
                </a:cubicBezTo>
                <a:cubicBezTo>
                  <a:pt x="1047249" y="665673"/>
                  <a:pt x="1047249" y="665673"/>
                  <a:pt x="1058516" y="665673"/>
                </a:cubicBezTo>
                <a:cubicBezTo>
                  <a:pt x="1058516" y="665673"/>
                  <a:pt x="1058516" y="665673"/>
                  <a:pt x="1069784" y="654390"/>
                </a:cubicBezTo>
                <a:cubicBezTo>
                  <a:pt x="1069784" y="654390"/>
                  <a:pt x="1047249" y="665673"/>
                  <a:pt x="1058516" y="654390"/>
                </a:cubicBezTo>
                <a:cubicBezTo>
                  <a:pt x="1058516" y="654390"/>
                  <a:pt x="1058516" y="643108"/>
                  <a:pt x="1058516" y="643108"/>
                </a:cubicBezTo>
                <a:cubicBezTo>
                  <a:pt x="1058516" y="631825"/>
                  <a:pt x="1081052" y="643108"/>
                  <a:pt x="1069784" y="631825"/>
                </a:cubicBezTo>
                <a:cubicBezTo>
                  <a:pt x="1069784" y="631825"/>
                  <a:pt x="1069784" y="631825"/>
                  <a:pt x="1069784" y="620543"/>
                </a:cubicBezTo>
                <a:cubicBezTo>
                  <a:pt x="1069784" y="620543"/>
                  <a:pt x="1081052" y="620543"/>
                  <a:pt x="1081052" y="620543"/>
                </a:cubicBezTo>
                <a:cubicBezTo>
                  <a:pt x="1092319" y="620543"/>
                  <a:pt x="1092319" y="620543"/>
                  <a:pt x="1092319" y="620543"/>
                </a:cubicBezTo>
                <a:cubicBezTo>
                  <a:pt x="1103587" y="631825"/>
                  <a:pt x="1092319" y="631825"/>
                  <a:pt x="1092319" y="643108"/>
                </a:cubicBezTo>
                <a:cubicBezTo>
                  <a:pt x="1092319" y="643108"/>
                  <a:pt x="1103587" y="631825"/>
                  <a:pt x="1103587" y="631825"/>
                </a:cubicBezTo>
                <a:cubicBezTo>
                  <a:pt x="1103587" y="631825"/>
                  <a:pt x="1114855" y="643108"/>
                  <a:pt x="1114855" y="631825"/>
                </a:cubicBezTo>
                <a:cubicBezTo>
                  <a:pt x="1126122" y="620543"/>
                  <a:pt x="1137390" y="620543"/>
                  <a:pt x="1137390" y="609260"/>
                </a:cubicBezTo>
                <a:cubicBezTo>
                  <a:pt x="1137390" y="609260"/>
                  <a:pt x="1148658" y="597977"/>
                  <a:pt x="1148658" y="597977"/>
                </a:cubicBezTo>
                <a:cubicBezTo>
                  <a:pt x="1148658" y="597977"/>
                  <a:pt x="1159925" y="609260"/>
                  <a:pt x="1159925" y="609260"/>
                </a:cubicBezTo>
                <a:cubicBezTo>
                  <a:pt x="1171193" y="609260"/>
                  <a:pt x="1171193" y="609260"/>
                  <a:pt x="1182461" y="597977"/>
                </a:cubicBezTo>
                <a:cubicBezTo>
                  <a:pt x="1182461" y="597977"/>
                  <a:pt x="1193728" y="597977"/>
                  <a:pt x="1193728" y="586695"/>
                </a:cubicBezTo>
                <a:cubicBezTo>
                  <a:pt x="1193728" y="575412"/>
                  <a:pt x="1193728" y="575412"/>
                  <a:pt x="1193728" y="564130"/>
                </a:cubicBezTo>
                <a:cubicBezTo>
                  <a:pt x="1193728" y="552847"/>
                  <a:pt x="1193728" y="552847"/>
                  <a:pt x="1193728" y="541565"/>
                </a:cubicBezTo>
                <a:cubicBezTo>
                  <a:pt x="1193728" y="541565"/>
                  <a:pt x="1182461" y="530282"/>
                  <a:pt x="1182461" y="530282"/>
                </a:cubicBezTo>
                <a:cubicBezTo>
                  <a:pt x="1182461" y="530282"/>
                  <a:pt x="1171193" y="530282"/>
                  <a:pt x="1171193" y="530282"/>
                </a:cubicBezTo>
                <a:cubicBezTo>
                  <a:pt x="1171193" y="530282"/>
                  <a:pt x="1171193" y="530282"/>
                  <a:pt x="1182461" y="518999"/>
                </a:cubicBezTo>
                <a:cubicBezTo>
                  <a:pt x="1182461" y="518999"/>
                  <a:pt x="1182461" y="530282"/>
                  <a:pt x="1193728" y="518999"/>
                </a:cubicBezTo>
                <a:cubicBezTo>
                  <a:pt x="1199362" y="518999"/>
                  <a:pt x="1199362" y="516179"/>
                  <a:pt x="1196545" y="511948"/>
                </a:cubicBezTo>
                <a:lnTo>
                  <a:pt x="1183611" y="497701"/>
                </a:lnTo>
                <a:lnTo>
                  <a:pt x="1193728" y="496434"/>
                </a:lnTo>
                <a:cubicBezTo>
                  <a:pt x="1193728" y="496434"/>
                  <a:pt x="1182461" y="496434"/>
                  <a:pt x="1182461" y="496434"/>
                </a:cubicBezTo>
                <a:lnTo>
                  <a:pt x="1183611" y="497701"/>
                </a:lnTo>
                <a:lnTo>
                  <a:pt x="1182461" y="497845"/>
                </a:lnTo>
                <a:cubicBezTo>
                  <a:pt x="1179644" y="499255"/>
                  <a:pt x="1176827" y="502076"/>
                  <a:pt x="1171193" y="507717"/>
                </a:cubicBezTo>
                <a:cubicBezTo>
                  <a:pt x="1159925" y="496434"/>
                  <a:pt x="1159925" y="507717"/>
                  <a:pt x="1159925" y="507717"/>
                </a:cubicBezTo>
                <a:cubicBezTo>
                  <a:pt x="1148658" y="507717"/>
                  <a:pt x="1148658" y="518999"/>
                  <a:pt x="1148658" y="518999"/>
                </a:cubicBezTo>
                <a:cubicBezTo>
                  <a:pt x="1137390" y="518999"/>
                  <a:pt x="1137390" y="541565"/>
                  <a:pt x="1137390" y="530282"/>
                </a:cubicBezTo>
                <a:cubicBezTo>
                  <a:pt x="1126122" y="530282"/>
                  <a:pt x="1126122" y="530282"/>
                  <a:pt x="1126122" y="518999"/>
                </a:cubicBezTo>
                <a:cubicBezTo>
                  <a:pt x="1126122" y="518999"/>
                  <a:pt x="1114855" y="507717"/>
                  <a:pt x="1114855" y="518999"/>
                </a:cubicBezTo>
                <a:cubicBezTo>
                  <a:pt x="1114855" y="518999"/>
                  <a:pt x="1114855" y="518999"/>
                  <a:pt x="1114855" y="530282"/>
                </a:cubicBezTo>
                <a:cubicBezTo>
                  <a:pt x="1114855" y="530282"/>
                  <a:pt x="1114855" y="518999"/>
                  <a:pt x="1103587" y="518999"/>
                </a:cubicBezTo>
                <a:cubicBezTo>
                  <a:pt x="1092319" y="518999"/>
                  <a:pt x="1092319" y="518999"/>
                  <a:pt x="1081052" y="518999"/>
                </a:cubicBezTo>
                <a:cubicBezTo>
                  <a:pt x="1081052" y="518999"/>
                  <a:pt x="1069784" y="518999"/>
                  <a:pt x="1069784" y="518999"/>
                </a:cubicBezTo>
                <a:cubicBezTo>
                  <a:pt x="1069784" y="518999"/>
                  <a:pt x="1058516" y="518999"/>
                  <a:pt x="1058516" y="518999"/>
                </a:cubicBezTo>
                <a:cubicBezTo>
                  <a:pt x="1047249" y="530282"/>
                  <a:pt x="1047249" y="518999"/>
                  <a:pt x="1035981" y="518999"/>
                </a:cubicBezTo>
                <a:cubicBezTo>
                  <a:pt x="1024713" y="518999"/>
                  <a:pt x="1013446" y="507717"/>
                  <a:pt x="1013446" y="496434"/>
                </a:cubicBezTo>
                <a:cubicBezTo>
                  <a:pt x="1013446" y="485152"/>
                  <a:pt x="1013446" y="485152"/>
                  <a:pt x="1013446" y="473869"/>
                </a:cubicBezTo>
                <a:cubicBezTo>
                  <a:pt x="1002178" y="473869"/>
                  <a:pt x="1002178" y="473869"/>
                  <a:pt x="1002178" y="462586"/>
                </a:cubicBezTo>
                <a:cubicBezTo>
                  <a:pt x="1002178" y="451304"/>
                  <a:pt x="1002178" y="473869"/>
                  <a:pt x="1013446" y="462586"/>
                </a:cubicBezTo>
                <a:cubicBezTo>
                  <a:pt x="1013446" y="462586"/>
                  <a:pt x="1013446" y="462586"/>
                  <a:pt x="1024713" y="462586"/>
                </a:cubicBezTo>
                <a:cubicBezTo>
                  <a:pt x="1024713" y="462586"/>
                  <a:pt x="1035981" y="473869"/>
                  <a:pt x="1035981" y="462586"/>
                </a:cubicBezTo>
                <a:cubicBezTo>
                  <a:pt x="1024713" y="451304"/>
                  <a:pt x="1013446" y="451304"/>
                  <a:pt x="1002178" y="451304"/>
                </a:cubicBezTo>
                <a:cubicBezTo>
                  <a:pt x="1002178" y="451304"/>
                  <a:pt x="1013446" y="451304"/>
                  <a:pt x="1013446" y="451304"/>
                </a:cubicBezTo>
                <a:cubicBezTo>
                  <a:pt x="1002178" y="451304"/>
                  <a:pt x="990910" y="451304"/>
                  <a:pt x="990910" y="440021"/>
                </a:cubicBezTo>
                <a:cubicBezTo>
                  <a:pt x="979643" y="440021"/>
                  <a:pt x="968375" y="428739"/>
                  <a:pt x="968375" y="428739"/>
                </a:cubicBezTo>
                <a:cubicBezTo>
                  <a:pt x="968375" y="428739"/>
                  <a:pt x="968375" y="417456"/>
                  <a:pt x="968375" y="417456"/>
                </a:cubicBezTo>
                <a:cubicBezTo>
                  <a:pt x="979643" y="417456"/>
                  <a:pt x="979643" y="417456"/>
                  <a:pt x="979643" y="417456"/>
                </a:cubicBezTo>
                <a:cubicBezTo>
                  <a:pt x="990910" y="417456"/>
                  <a:pt x="979643" y="417456"/>
                  <a:pt x="990910" y="417456"/>
                </a:cubicBezTo>
                <a:cubicBezTo>
                  <a:pt x="990910" y="406173"/>
                  <a:pt x="990910" y="406173"/>
                  <a:pt x="1002178" y="406173"/>
                </a:cubicBezTo>
                <a:cubicBezTo>
                  <a:pt x="1013446" y="394891"/>
                  <a:pt x="1013446" y="394891"/>
                  <a:pt x="1024713" y="394891"/>
                </a:cubicBezTo>
                <a:cubicBezTo>
                  <a:pt x="1035981" y="394891"/>
                  <a:pt x="1047249" y="394891"/>
                  <a:pt x="1047249" y="394891"/>
                </a:cubicBezTo>
                <a:cubicBezTo>
                  <a:pt x="1047249" y="383608"/>
                  <a:pt x="1047249" y="383608"/>
                  <a:pt x="1047249" y="383608"/>
                </a:cubicBezTo>
                <a:cubicBezTo>
                  <a:pt x="1058516" y="372326"/>
                  <a:pt x="1058516" y="372326"/>
                  <a:pt x="1058516" y="372326"/>
                </a:cubicBezTo>
                <a:cubicBezTo>
                  <a:pt x="1058516" y="372326"/>
                  <a:pt x="1069784" y="372326"/>
                  <a:pt x="1069784" y="372326"/>
                </a:cubicBezTo>
                <a:cubicBezTo>
                  <a:pt x="1081052" y="361043"/>
                  <a:pt x="1103587" y="361043"/>
                  <a:pt x="1114855" y="361043"/>
                </a:cubicBezTo>
                <a:cubicBezTo>
                  <a:pt x="1114855" y="372326"/>
                  <a:pt x="1103587" y="372326"/>
                  <a:pt x="1103587" y="372326"/>
                </a:cubicBezTo>
                <a:cubicBezTo>
                  <a:pt x="1114855" y="372326"/>
                  <a:pt x="1103587" y="372326"/>
                  <a:pt x="1103587" y="383608"/>
                </a:cubicBezTo>
                <a:cubicBezTo>
                  <a:pt x="1103587" y="383608"/>
                  <a:pt x="1103587" y="394891"/>
                  <a:pt x="1092319" y="394891"/>
                </a:cubicBezTo>
                <a:cubicBezTo>
                  <a:pt x="1092319" y="394891"/>
                  <a:pt x="1103587" y="394891"/>
                  <a:pt x="1103587" y="406173"/>
                </a:cubicBezTo>
                <a:cubicBezTo>
                  <a:pt x="1103587" y="406173"/>
                  <a:pt x="1114855" y="406173"/>
                  <a:pt x="1114855" y="406173"/>
                </a:cubicBezTo>
                <a:cubicBezTo>
                  <a:pt x="1114855" y="406173"/>
                  <a:pt x="1126122" y="406173"/>
                  <a:pt x="1126122" y="406173"/>
                </a:cubicBezTo>
                <a:cubicBezTo>
                  <a:pt x="1137390" y="406173"/>
                  <a:pt x="1137390" y="406173"/>
                  <a:pt x="1137390" y="406173"/>
                </a:cubicBezTo>
                <a:cubicBezTo>
                  <a:pt x="1148658" y="406173"/>
                  <a:pt x="1148658" y="406173"/>
                  <a:pt x="1148658" y="406173"/>
                </a:cubicBezTo>
                <a:cubicBezTo>
                  <a:pt x="1159925" y="406173"/>
                  <a:pt x="1159925" y="406173"/>
                  <a:pt x="1159925" y="417456"/>
                </a:cubicBezTo>
                <a:cubicBezTo>
                  <a:pt x="1159925" y="417456"/>
                  <a:pt x="1171193" y="394891"/>
                  <a:pt x="1171193" y="394891"/>
                </a:cubicBezTo>
                <a:cubicBezTo>
                  <a:pt x="1182461" y="394891"/>
                  <a:pt x="1182461" y="394891"/>
                  <a:pt x="1182461" y="406173"/>
                </a:cubicBezTo>
                <a:cubicBezTo>
                  <a:pt x="1193728" y="406173"/>
                  <a:pt x="1193728" y="394891"/>
                  <a:pt x="1182461" y="383608"/>
                </a:cubicBezTo>
                <a:cubicBezTo>
                  <a:pt x="1171193" y="383608"/>
                  <a:pt x="1159925" y="394891"/>
                  <a:pt x="1159925" y="383608"/>
                </a:cubicBezTo>
                <a:cubicBezTo>
                  <a:pt x="1159925" y="372326"/>
                  <a:pt x="1159925" y="372326"/>
                  <a:pt x="1159925" y="361043"/>
                </a:cubicBezTo>
                <a:cubicBezTo>
                  <a:pt x="1159925" y="361043"/>
                  <a:pt x="1171193" y="372326"/>
                  <a:pt x="1171193" y="383608"/>
                </a:cubicBezTo>
                <a:cubicBezTo>
                  <a:pt x="1171193" y="383608"/>
                  <a:pt x="1182461" y="372326"/>
                  <a:pt x="1182461" y="372326"/>
                </a:cubicBezTo>
                <a:cubicBezTo>
                  <a:pt x="1193728" y="372326"/>
                  <a:pt x="1193728" y="383608"/>
                  <a:pt x="1193728" y="383608"/>
                </a:cubicBezTo>
                <a:cubicBezTo>
                  <a:pt x="1204996" y="383608"/>
                  <a:pt x="1216264" y="383608"/>
                  <a:pt x="1216264" y="372326"/>
                </a:cubicBezTo>
                <a:cubicBezTo>
                  <a:pt x="1216264" y="361043"/>
                  <a:pt x="1204996" y="372326"/>
                  <a:pt x="1193728" y="361043"/>
                </a:cubicBezTo>
                <a:cubicBezTo>
                  <a:pt x="1182461" y="361043"/>
                  <a:pt x="1182461" y="383608"/>
                  <a:pt x="1171193" y="372326"/>
                </a:cubicBezTo>
                <a:cubicBezTo>
                  <a:pt x="1171193" y="361043"/>
                  <a:pt x="1159925" y="349761"/>
                  <a:pt x="1171193" y="349761"/>
                </a:cubicBezTo>
                <a:cubicBezTo>
                  <a:pt x="1171193" y="338478"/>
                  <a:pt x="1171193" y="338478"/>
                  <a:pt x="1171193" y="338478"/>
                </a:cubicBezTo>
                <a:cubicBezTo>
                  <a:pt x="1159925" y="327195"/>
                  <a:pt x="1159925" y="338478"/>
                  <a:pt x="1159925" y="338478"/>
                </a:cubicBezTo>
                <a:cubicBezTo>
                  <a:pt x="1159925" y="327195"/>
                  <a:pt x="1148658" y="315913"/>
                  <a:pt x="1148658" y="327195"/>
                </a:cubicBezTo>
                <a:cubicBezTo>
                  <a:pt x="1137390" y="338478"/>
                  <a:pt x="1137390" y="327195"/>
                  <a:pt x="1137390" y="327195"/>
                </a:cubicBezTo>
                <a:cubicBezTo>
                  <a:pt x="1126122" y="327195"/>
                  <a:pt x="1114855" y="327195"/>
                  <a:pt x="1114855" y="327195"/>
                </a:cubicBezTo>
                <a:cubicBezTo>
                  <a:pt x="1103587" y="315913"/>
                  <a:pt x="1114855" y="315913"/>
                  <a:pt x="1114855" y="304630"/>
                </a:cubicBezTo>
                <a:cubicBezTo>
                  <a:pt x="1103587" y="293348"/>
                  <a:pt x="1103587" y="293348"/>
                  <a:pt x="1103587" y="282065"/>
                </a:cubicBezTo>
                <a:cubicBezTo>
                  <a:pt x="1092319" y="270782"/>
                  <a:pt x="1081052" y="259500"/>
                  <a:pt x="1069784" y="248217"/>
                </a:cubicBezTo>
                <a:cubicBezTo>
                  <a:pt x="1058516" y="248217"/>
                  <a:pt x="1058516" y="248217"/>
                  <a:pt x="1047249" y="236935"/>
                </a:cubicBezTo>
                <a:cubicBezTo>
                  <a:pt x="1047249" y="236935"/>
                  <a:pt x="1035981" y="225652"/>
                  <a:pt x="1035981" y="225652"/>
                </a:cubicBezTo>
                <a:cubicBezTo>
                  <a:pt x="1035981" y="225652"/>
                  <a:pt x="1035981" y="225652"/>
                  <a:pt x="1047249" y="214369"/>
                </a:cubicBezTo>
                <a:cubicBezTo>
                  <a:pt x="1047249" y="203087"/>
                  <a:pt x="1047249" y="191804"/>
                  <a:pt x="1058516" y="191804"/>
                </a:cubicBezTo>
                <a:cubicBezTo>
                  <a:pt x="1081052" y="191804"/>
                  <a:pt x="1103587" y="191804"/>
                  <a:pt x="1114855" y="180522"/>
                </a:cubicBezTo>
                <a:cubicBezTo>
                  <a:pt x="1126122" y="169239"/>
                  <a:pt x="1126122" y="169239"/>
                  <a:pt x="1137390" y="157956"/>
                </a:cubicBezTo>
                <a:cubicBezTo>
                  <a:pt x="1137390" y="146674"/>
                  <a:pt x="1137390" y="135391"/>
                  <a:pt x="1137390" y="135391"/>
                </a:cubicBezTo>
                <a:cubicBezTo>
                  <a:pt x="1148658" y="124109"/>
                  <a:pt x="1148658" y="112826"/>
                  <a:pt x="1159925" y="112826"/>
                </a:cubicBezTo>
                <a:cubicBezTo>
                  <a:pt x="1159925" y="101544"/>
                  <a:pt x="1159925" y="101544"/>
                  <a:pt x="1159925" y="101544"/>
                </a:cubicBezTo>
                <a:cubicBezTo>
                  <a:pt x="1171193" y="90261"/>
                  <a:pt x="1171193" y="90261"/>
                  <a:pt x="1171193" y="90261"/>
                </a:cubicBezTo>
                <a:cubicBezTo>
                  <a:pt x="1171193" y="90261"/>
                  <a:pt x="1171193" y="90261"/>
                  <a:pt x="1171193" y="101544"/>
                </a:cubicBezTo>
                <a:cubicBezTo>
                  <a:pt x="1171193" y="101544"/>
                  <a:pt x="1193728" y="90261"/>
                  <a:pt x="1193728" y="90261"/>
                </a:cubicBezTo>
                <a:cubicBezTo>
                  <a:pt x="1204996" y="78978"/>
                  <a:pt x="1204996" y="67696"/>
                  <a:pt x="1216264" y="67696"/>
                </a:cubicBezTo>
                <a:cubicBezTo>
                  <a:pt x="1221898" y="67696"/>
                  <a:pt x="1221898" y="73337"/>
                  <a:pt x="1220489" y="78978"/>
                </a:cubicBezTo>
                <a:lnTo>
                  <a:pt x="1219800" y="81002"/>
                </a:lnTo>
                <a:lnTo>
                  <a:pt x="1216264" y="78978"/>
                </a:lnTo>
                <a:cubicBezTo>
                  <a:pt x="1216264" y="78978"/>
                  <a:pt x="1216264" y="90261"/>
                  <a:pt x="1216264" y="90261"/>
                </a:cubicBezTo>
                <a:cubicBezTo>
                  <a:pt x="1216264" y="90261"/>
                  <a:pt x="1216968" y="88850"/>
                  <a:pt x="1217848" y="86735"/>
                </a:cubicBezTo>
                <a:lnTo>
                  <a:pt x="1219800" y="81002"/>
                </a:lnTo>
                <a:lnTo>
                  <a:pt x="1226123" y="84620"/>
                </a:lnTo>
                <a:cubicBezTo>
                  <a:pt x="1227531" y="87440"/>
                  <a:pt x="1227531" y="90261"/>
                  <a:pt x="1227531" y="90261"/>
                </a:cubicBezTo>
                <a:cubicBezTo>
                  <a:pt x="1227531" y="90261"/>
                  <a:pt x="1227531" y="78978"/>
                  <a:pt x="1227531" y="78978"/>
                </a:cubicBezTo>
                <a:cubicBezTo>
                  <a:pt x="1227531" y="78978"/>
                  <a:pt x="1238799" y="78978"/>
                  <a:pt x="1238799" y="67696"/>
                </a:cubicBezTo>
                <a:cubicBezTo>
                  <a:pt x="1227531" y="67696"/>
                  <a:pt x="1216264" y="67696"/>
                  <a:pt x="1216264" y="67696"/>
                </a:cubicBezTo>
                <a:cubicBezTo>
                  <a:pt x="1216264" y="56413"/>
                  <a:pt x="1238799" y="45131"/>
                  <a:pt x="1238799" y="45131"/>
                </a:cubicBezTo>
                <a:cubicBezTo>
                  <a:pt x="1238799" y="45131"/>
                  <a:pt x="1238799" y="56413"/>
                  <a:pt x="1238799" y="56413"/>
                </a:cubicBezTo>
                <a:cubicBezTo>
                  <a:pt x="1238799" y="56413"/>
                  <a:pt x="1250067" y="56413"/>
                  <a:pt x="1250067" y="56413"/>
                </a:cubicBezTo>
                <a:cubicBezTo>
                  <a:pt x="1250067" y="56413"/>
                  <a:pt x="1261334" y="56413"/>
                  <a:pt x="1261334" y="45131"/>
                </a:cubicBezTo>
                <a:cubicBezTo>
                  <a:pt x="1272602" y="45131"/>
                  <a:pt x="1272602" y="45131"/>
                  <a:pt x="1283870" y="33848"/>
                </a:cubicBezTo>
                <a:cubicBezTo>
                  <a:pt x="1295137" y="33848"/>
                  <a:pt x="1295137" y="11283"/>
                  <a:pt x="1306405" y="0"/>
                </a:cubicBezTo>
                <a:close/>
              </a:path>
            </a:pathLst>
          </a:custGeom>
          <a:noFill/>
          <a:ln w="12700">
            <a:solidFill>
              <a:schemeClr val="bg1">
                <a:lumMod val="75000"/>
              </a:schemeClr>
            </a:solidFill>
            <a:round/>
            <a:headEnd/>
            <a:tailEnd/>
          </a:ln>
        </p:spPr>
        <p:txBody>
          <a:bodyPr vert="horz" wrap="square" lIns="91440" tIns="45720" rIns="91440" bIns="45720" numCol="1" anchor="t" anchorCtr="0" compatLnSpc="1">
            <a:prstTxWarp prst="textNoShape">
              <a:avLst/>
            </a:prstTxWarp>
            <a:noAutofit/>
          </a:bodyPr>
          <a:lstStyle/>
          <a:p>
            <a:endParaRPr lang="en-US"/>
          </a:p>
        </p:txBody>
      </p:sp>
      <p:grpSp>
        <p:nvGrpSpPr>
          <p:cNvPr id="2" name="state names"/>
          <p:cNvGrpSpPr/>
          <p:nvPr/>
        </p:nvGrpSpPr>
        <p:grpSpPr>
          <a:xfrm>
            <a:off x="2613169" y="1820299"/>
            <a:ext cx="6560253" cy="3550497"/>
            <a:chOff x="2613169" y="1820299"/>
            <a:chExt cx="6560253" cy="3550497"/>
          </a:xfrm>
        </p:grpSpPr>
        <p:sp>
          <p:nvSpPr>
            <p:cNvPr id="157" name="WY label"/>
            <p:cNvSpPr>
              <a:spLocks noChangeArrowheads="1"/>
            </p:cNvSpPr>
            <p:nvPr/>
          </p:nvSpPr>
          <p:spPr bwMode="auto">
            <a:xfrm>
              <a:off x="4418591" y="2728303"/>
              <a:ext cx="216406"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WY</a:t>
              </a:r>
              <a:endParaRPr lang="en-US" sz="1050" dirty="0">
                <a:solidFill>
                  <a:srgbClr val="000000"/>
                </a:solidFill>
                <a:latin typeface="Times New Roman" pitchFamily="18" charset="0"/>
              </a:endParaRPr>
            </a:p>
          </p:txBody>
        </p:sp>
        <p:sp>
          <p:nvSpPr>
            <p:cNvPr id="159" name="WV label"/>
            <p:cNvSpPr>
              <a:spLocks noChangeArrowheads="1"/>
            </p:cNvSpPr>
            <p:nvPr/>
          </p:nvSpPr>
          <p:spPr bwMode="auto">
            <a:xfrm>
              <a:off x="7686170" y="3405187"/>
              <a:ext cx="216406"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WV</a:t>
              </a:r>
              <a:endParaRPr lang="en-US" sz="1050" dirty="0">
                <a:solidFill>
                  <a:srgbClr val="000000"/>
                </a:solidFill>
                <a:latin typeface="Times New Roman" pitchFamily="18" charset="0"/>
              </a:endParaRPr>
            </a:p>
          </p:txBody>
        </p:sp>
        <p:sp>
          <p:nvSpPr>
            <p:cNvPr id="161" name="WI label"/>
            <p:cNvSpPr>
              <a:spLocks noChangeArrowheads="1"/>
            </p:cNvSpPr>
            <p:nvPr/>
          </p:nvSpPr>
          <p:spPr bwMode="auto">
            <a:xfrm>
              <a:off x="6552233" y="2534164"/>
              <a:ext cx="163506"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WI</a:t>
              </a:r>
              <a:endParaRPr lang="en-US" sz="1050" dirty="0">
                <a:solidFill>
                  <a:srgbClr val="000000"/>
                </a:solidFill>
                <a:latin typeface="Times New Roman" pitchFamily="18" charset="0"/>
              </a:endParaRPr>
            </a:p>
          </p:txBody>
        </p:sp>
        <p:sp>
          <p:nvSpPr>
            <p:cNvPr id="163" name="WA label"/>
            <p:cNvSpPr>
              <a:spLocks noChangeArrowheads="1"/>
            </p:cNvSpPr>
            <p:nvPr/>
          </p:nvSpPr>
          <p:spPr bwMode="auto">
            <a:xfrm>
              <a:off x="3110810" y="1820299"/>
              <a:ext cx="216406"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WA</a:t>
              </a:r>
              <a:endParaRPr lang="en-US" sz="1050" dirty="0">
                <a:solidFill>
                  <a:srgbClr val="000000"/>
                </a:solidFill>
                <a:latin typeface="Times New Roman" pitchFamily="18" charset="0"/>
              </a:endParaRPr>
            </a:p>
          </p:txBody>
        </p:sp>
        <p:sp>
          <p:nvSpPr>
            <p:cNvPr id="165" name="VT label"/>
            <p:cNvSpPr>
              <a:spLocks noChangeArrowheads="1"/>
            </p:cNvSpPr>
            <p:nvPr/>
          </p:nvSpPr>
          <p:spPr bwMode="auto">
            <a:xfrm>
              <a:off x="8487746" y="2179979"/>
              <a:ext cx="171522"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VT</a:t>
              </a:r>
              <a:endParaRPr lang="en-US" sz="1050" dirty="0">
                <a:solidFill>
                  <a:srgbClr val="000000"/>
                </a:solidFill>
                <a:latin typeface="Times New Roman" pitchFamily="18" charset="0"/>
              </a:endParaRPr>
            </a:p>
          </p:txBody>
        </p:sp>
        <p:sp>
          <p:nvSpPr>
            <p:cNvPr id="167" name="VA label"/>
            <p:cNvSpPr>
              <a:spLocks noChangeArrowheads="1"/>
            </p:cNvSpPr>
            <p:nvPr/>
          </p:nvSpPr>
          <p:spPr bwMode="auto">
            <a:xfrm>
              <a:off x="8034114" y="3476797"/>
              <a:ext cx="179537"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VA</a:t>
              </a:r>
              <a:endParaRPr lang="en-US" sz="1050" dirty="0">
                <a:solidFill>
                  <a:srgbClr val="000000"/>
                </a:solidFill>
                <a:latin typeface="Times New Roman" pitchFamily="18" charset="0"/>
              </a:endParaRPr>
            </a:p>
          </p:txBody>
        </p:sp>
        <p:sp>
          <p:nvSpPr>
            <p:cNvPr id="169" name="UT label"/>
            <p:cNvSpPr>
              <a:spLocks noChangeArrowheads="1"/>
            </p:cNvSpPr>
            <p:nvPr/>
          </p:nvSpPr>
          <p:spPr bwMode="auto">
            <a:xfrm>
              <a:off x="3864013" y="3259918"/>
              <a:ext cx="179537"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UT</a:t>
              </a:r>
              <a:endParaRPr lang="en-US" sz="1050" dirty="0">
                <a:solidFill>
                  <a:srgbClr val="000000"/>
                </a:solidFill>
                <a:latin typeface="Times New Roman" pitchFamily="18" charset="0"/>
              </a:endParaRPr>
            </a:p>
          </p:txBody>
        </p:sp>
        <p:sp>
          <p:nvSpPr>
            <p:cNvPr id="171" name="TX label"/>
            <p:cNvSpPr>
              <a:spLocks noChangeArrowheads="1"/>
            </p:cNvSpPr>
            <p:nvPr/>
          </p:nvSpPr>
          <p:spPr bwMode="auto">
            <a:xfrm>
              <a:off x="5442759" y="4659794"/>
              <a:ext cx="171522"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TX</a:t>
              </a:r>
              <a:endParaRPr lang="en-US" sz="1050" dirty="0">
                <a:solidFill>
                  <a:srgbClr val="000000"/>
                </a:solidFill>
                <a:latin typeface="Times New Roman" pitchFamily="18" charset="0"/>
              </a:endParaRPr>
            </a:p>
          </p:txBody>
        </p:sp>
        <p:sp>
          <p:nvSpPr>
            <p:cNvPr id="173" name="TN label"/>
            <p:cNvSpPr>
              <a:spLocks noChangeArrowheads="1"/>
            </p:cNvSpPr>
            <p:nvPr/>
          </p:nvSpPr>
          <p:spPr bwMode="auto">
            <a:xfrm>
              <a:off x="7055571" y="3923053"/>
              <a:ext cx="179537"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TN</a:t>
              </a:r>
              <a:endParaRPr lang="en-US" sz="1050" dirty="0">
                <a:solidFill>
                  <a:srgbClr val="000000"/>
                </a:solidFill>
                <a:latin typeface="Times New Roman" pitchFamily="18" charset="0"/>
              </a:endParaRPr>
            </a:p>
          </p:txBody>
        </p:sp>
        <p:sp>
          <p:nvSpPr>
            <p:cNvPr id="175" name="SD label"/>
            <p:cNvSpPr>
              <a:spLocks noChangeArrowheads="1"/>
            </p:cNvSpPr>
            <p:nvPr/>
          </p:nvSpPr>
          <p:spPr bwMode="auto">
            <a:xfrm>
              <a:off x="5272169" y="2601769"/>
              <a:ext cx="187552"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SD</a:t>
              </a:r>
              <a:endParaRPr lang="en-US" sz="1050" dirty="0">
                <a:solidFill>
                  <a:srgbClr val="000000"/>
                </a:solidFill>
                <a:latin typeface="Times New Roman" pitchFamily="18" charset="0"/>
              </a:endParaRPr>
            </a:p>
          </p:txBody>
        </p:sp>
        <p:sp>
          <p:nvSpPr>
            <p:cNvPr id="177" name="SC label"/>
            <p:cNvSpPr>
              <a:spLocks noChangeArrowheads="1"/>
            </p:cNvSpPr>
            <p:nvPr/>
          </p:nvSpPr>
          <p:spPr bwMode="auto">
            <a:xfrm>
              <a:off x="7844407" y="4122738"/>
              <a:ext cx="187552"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SC</a:t>
              </a:r>
              <a:endParaRPr lang="en-US" sz="1050" dirty="0">
                <a:solidFill>
                  <a:srgbClr val="000000"/>
                </a:solidFill>
                <a:latin typeface="Times New Roman" pitchFamily="18" charset="0"/>
              </a:endParaRPr>
            </a:p>
          </p:txBody>
        </p:sp>
        <p:grpSp>
          <p:nvGrpSpPr>
            <p:cNvPr id="179" name="RI label"/>
            <p:cNvGrpSpPr/>
            <p:nvPr/>
          </p:nvGrpSpPr>
          <p:grpSpPr>
            <a:xfrm>
              <a:off x="8860694" y="2658221"/>
              <a:ext cx="312728" cy="161583"/>
              <a:chOff x="6996434" y="3209189"/>
              <a:chExt cx="312728" cy="161583"/>
            </a:xfrm>
          </p:grpSpPr>
          <p:sp>
            <p:nvSpPr>
              <p:cNvPr id="180" name="Text"/>
              <p:cNvSpPr>
                <a:spLocks noChangeArrowheads="1"/>
              </p:cNvSpPr>
              <p:nvPr/>
            </p:nvSpPr>
            <p:spPr bwMode="auto">
              <a:xfrm>
                <a:off x="7174509" y="3209189"/>
                <a:ext cx="134653"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RI</a:t>
                </a:r>
                <a:endParaRPr lang="en-US" sz="1050" dirty="0">
                  <a:solidFill>
                    <a:srgbClr val="000000"/>
                  </a:solidFill>
                  <a:latin typeface="Times New Roman" pitchFamily="18" charset="0"/>
                </a:endParaRPr>
              </a:p>
            </p:txBody>
          </p:sp>
          <p:cxnSp>
            <p:nvCxnSpPr>
              <p:cNvPr id="181" name="Line"/>
              <p:cNvCxnSpPr/>
              <p:nvPr/>
            </p:nvCxnSpPr>
            <p:spPr>
              <a:xfrm>
                <a:off x="6996434" y="3293269"/>
                <a:ext cx="1390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3" name="PA label"/>
            <p:cNvSpPr>
              <a:spLocks noChangeArrowheads="1"/>
            </p:cNvSpPr>
            <p:nvPr/>
          </p:nvSpPr>
          <p:spPr bwMode="auto">
            <a:xfrm>
              <a:off x="7989997" y="2904502"/>
              <a:ext cx="179537"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PA</a:t>
              </a:r>
              <a:endParaRPr lang="en-US" sz="1050" dirty="0">
                <a:solidFill>
                  <a:srgbClr val="000000"/>
                </a:solidFill>
                <a:latin typeface="Times New Roman" pitchFamily="18" charset="0"/>
              </a:endParaRPr>
            </a:p>
          </p:txBody>
        </p:sp>
        <p:sp>
          <p:nvSpPr>
            <p:cNvPr id="185" name="OR label"/>
            <p:cNvSpPr>
              <a:spLocks noChangeArrowheads="1"/>
            </p:cNvSpPr>
            <p:nvPr/>
          </p:nvSpPr>
          <p:spPr bwMode="auto">
            <a:xfrm>
              <a:off x="2893905" y="2335694"/>
              <a:ext cx="201979"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OR</a:t>
              </a:r>
              <a:endParaRPr lang="en-US" sz="1050" dirty="0">
                <a:solidFill>
                  <a:srgbClr val="000000"/>
                </a:solidFill>
                <a:latin typeface="Times New Roman" pitchFamily="18" charset="0"/>
              </a:endParaRPr>
            </a:p>
          </p:txBody>
        </p:sp>
        <p:sp>
          <p:nvSpPr>
            <p:cNvPr id="187" name="OK label"/>
            <p:cNvSpPr>
              <a:spLocks noChangeArrowheads="1"/>
            </p:cNvSpPr>
            <p:nvPr/>
          </p:nvSpPr>
          <p:spPr bwMode="auto">
            <a:xfrm>
              <a:off x="5616109" y="4035609"/>
              <a:ext cx="193964"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OK</a:t>
              </a:r>
              <a:endParaRPr lang="en-US" sz="1050" dirty="0">
                <a:solidFill>
                  <a:srgbClr val="000000"/>
                </a:solidFill>
                <a:latin typeface="Times New Roman" pitchFamily="18" charset="0"/>
              </a:endParaRPr>
            </a:p>
          </p:txBody>
        </p:sp>
        <p:sp>
          <p:nvSpPr>
            <p:cNvPr id="189" name="OH label"/>
            <p:cNvSpPr>
              <a:spLocks noChangeArrowheads="1"/>
            </p:cNvSpPr>
            <p:nvPr/>
          </p:nvSpPr>
          <p:spPr bwMode="auto">
            <a:xfrm>
              <a:off x="7418079" y="3121299"/>
              <a:ext cx="201979"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OH</a:t>
              </a:r>
              <a:endParaRPr lang="en-US" sz="1050" dirty="0">
                <a:solidFill>
                  <a:srgbClr val="000000"/>
                </a:solidFill>
                <a:latin typeface="Times New Roman" pitchFamily="18" charset="0"/>
              </a:endParaRPr>
            </a:p>
          </p:txBody>
        </p:sp>
        <p:sp>
          <p:nvSpPr>
            <p:cNvPr id="191" name="NY label"/>
            <p:cNvSpPr>
              <a:spLocks noChangeArrowheads="1"/>
            </p:cNvSpPr>
            <p:nvPr/>
          </p:nvSpPr>
          <p:spPr bwMode="auto">
            <a:xfrm>
              <a:off x="8269288" y="2502694"/>
              <a:ext cx="187552"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NY</a:t>
              </a:r>
              <a:endParaRPr lang="en-US" sz="1050" dirty="0">
                <a:solidFill>
                  <a:srgbClr val="000000"/>
                </a:solidFill>
                <a:latin typeface="Times New Roman" pitchFamily="18" charset="0"/>
              </a:endParaRPr>
            </a:p>
          </p:txBody>
        </p:sp>
        <p:sp>
          <p:nvSpPr>
            <p:cNvPr id="193" name="NV label"/>
            <p:cNvSpPr>
              <a:spLocks noChangeArrowheads="1"/>
            </p:cNvSpPr>
            <p:nvPr/>
          </p:nvSpPr>
          <p:spPr bwMode="auto">
            <a:xfrm>
              <a:off x="3232150" y="3100643"/>
              <a:ext cx="187552"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NV</a:t>
              </a:r>
              <a:endParaRPr lang="en-US" sz="1050" dirty="0">
                <a:solidFill>
                  <a:srgbClr val="000000"/>
                </a:solidFill>
                <a:latin typeface="Times New Roman" pitchFamily="18" charset="0"/>
              </a:endParaRPr>
            </a:p>
          </p:txBody>
        </p:sp>
        <p:sp>
          <p:nvSpPr>
            <p:cNvPr id="195" name="NM label"/>
            <p:cNvSpPr>
              <a:spLocks noChangeArrowheads="1"/>
            </p:cNvSpPr>
            <p:nvPr/>
          </p:nvSpPr>
          <p:spPr bwMode="auto">
            <a:xfrm>
              <a:off x="4449979" y="4138004"/>
              <a:ext cx="209994"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NM</a:t>
              </a:r>
              <a:endParaRPr lang="en-US" sz="1050" dirty="0">
                <a:solidFill>
                  <a:srgbClr val="000000"/>
                </a:solidFill>
                <a:latin typeface="Times New Roman" pitchFamily="18" charset="0"/>
              </a:endParaRPr>
            </a:p>
          </p:txBody>
        </p:sp>
        <p:sp>
          <p:nvSpPr>
            <p:cNvPr id="197" name="NJ label"/>
            <p:cNvSpPr>
              <a:spLocks noChangeArrowheads="1"/>
            </p:cNvSpPr>
            <p:nvPr/>
          </p:nvSpPr>
          <p:spPr bwMode="auto">
            <a:xfrm>
              <a:off x="8516937" y="3021115"/>
              <a:ext cx="165110"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NJ</a:t>
              </a:r>
              <a:endParaRPr lang="en-US" sz="1050" dirty="0">
                <a:solidFill>
                  <a:srgbClr val="000000"/>
                </a:solidFill>
                <a:latin typeface="Times New Roman" pitchFamily="18" charset="0"/>
              </a:endParaRPr>
            </a:p>
          </p:txBody>
        </p:sp>
        <p:sp>
          <p:nvSpPr>
            <p:cNvPr id="199" name="NH label"/>
            <p:cNvSpPr>
              <a:spLocks noChangeArrowheads="1"/>
            </p:cNvSpPr>
            <p:nvPr/>
          </p:nvSpPr>
          <p:spPr bwMode="auto">
            <a:xfrm>
              <a:off x="8679504" y="2335555"/>
              <a:ext cx="195567"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NH</a:t>
              </a:r>
              <a:endParaRPr lang="en-US" sz="1050" dirty="0">
                <a:solidFill>
                  <a:srgbClr val="000000"/>
                </a:solidFill>
                <a:latin typeface="Times New Roman" pitchFamily="18" charset="0"/>
              </a:endParaRPr>
            </a:p>
          </p:txBody>
        </p:sp>
        <p:sp>
          <p:nvSpPr>
            <p:cNvPr id="201" name="NE label"/>
            <p:cNvSpPr>
              <a:spLocks noChangeArrowheads="1"/>
            </p:cNvSpPr>
            <p:nvPr/>
          </p:nvSpPr>
          <p:spPr bwMode="auto">
            <a:xfrm>
              <a:off x="5366443" y="3059594"/>
              <a:ext cx="187552"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NE</a:t>
              </a:r>
              <a:endParaRPr lang="en-US" sz="1050" dirty="0">
                <a:solidFill>
                  <a:srgbClr val="000000"/>
                </a:solidFill>
                <a:latin typeface="Times New Roman" pitchFamily="18" charset="0"/>
              </a:endParaRPr>
            </a:p>
          </p:txBody>
        </p:sp>
        <p:sp>
          <p:nvSpPr>
            <p:cNvPr id="203" name="ND label"/>
            <p:cNvSpPr>
              <a:spLocks noChangeArrowheads="1"/>
            </p:cNvSpPr>
            <p:nvPr/>
          </p:nvSpPr>
          <p:spPr bwMode="auto">
            <a:xfrm>
              <a:off x="5267713" y="2107988"/>
              <a:ext cx="195567"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ND</a:t>
              </a:r>
              <a:endParaRPr lang="en-US" sz="1050" dirty="0">
                <a:solidFill>
                  <a:srgbClr val="000000"/>
                </a:solidFill>
                <a:latin typeface="Times New Roman" pitchFamily="18" charset="0"/>
              </a:endParaRPr>
            </a:p>
          </p:txBody>
        </p:sp>
        <p:sp>
          <p:nvSpPr>
            <p:cNvPr id="205" name="NC label"/>
            <p:cNvSpPr>
              <a:spLocks noChangeArrowheads="1"/>
            </p:cNvSpPr>
            <p:nvPr/>
          </p:nvSpPr>
          <p:spPr bwMode="auto">
            <a:xfrm>
              <a:off x="8015132" y="3821276"/>
              <a:ext cx="195567"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NC</a:t>
              </a:r>
              <a:endParaRPr lang="en-US" sz="1050" dirty="0">
                <a:solidFill>
                  <a:srgbClr val="000000"/>
                </a:solidFill>
                <a:latin typeface="Times New Roman" pitchFamily="18" charset="0"/>
              </a:endParaRPr>
            </a:p>
          </p:txBody>
        </p:sp>
        <p:sp>
          <p:nvSpPr>
            <p:cNvPr id="207" name="MT label"/>
            <p:cNvSpPr>
              <a:spLocks noChangeArrowheads="1"/>
            </p:cNvSpPr>
            <p:nvPr/>
          </p:nvSpPr>
          <p:spPr bwMode="auto">
            <a:xfrm>
              <a:off x="4311847" y="2045480"/>
              <a:ext cx="193964"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MT</a:t>
              </a:r>
              <a:endParaRPr lang="en-US" sz="1050" dirty="0">
                <a:solidFill>
                  <a:srgbClr val="000000"/>
                </a:solidFill>
                <a:latin typeface="Times New Roman" pitchFamily="18" charset="0"/>
              </a:endParaRPr>
            </a:p>
          </p:txBody>
        </p:sp>
        <p:sp>
          <p:nvSpPr>
            <p:cNvPr id="209" name="MS label"/>
            <p:cNvSpPr>
              <a:spLocks noChangeArrowheads="1"/>
            </p:cNvSpPr>
            <p:nvPr/>
          </p:nvSpPr>
          <p:spPr bwMode="auto">
            <a:xfrm>
              <a:off x="6644641" y="4408036"/>
              <a:ext cx="201979"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MS</a:t>
              </a:r>
              <a:endParaRPr lang="en-US" sz="1050" dirty="0">
                <a:solidFill>
                  <a:srgbClr val="000000"/>
                </a:solidFill>
                <a:latin typeface="Times New Roman" pitchFamily="18" charset="0"/>
              </a:endParaRPr>
            </a:p>
          </p:txBody>
        </p:sp>
        <p:sp>
          <p:nvSpPr>
            <p:cNvPr id="211" name="MO label"/>
            <p:cNvSpPr>
              <a:spLocks noChangeArrowheads="1"/>
            </p:cNvSpPr>
            <p:nvPr/>
          </p:nvSpPr>
          <p:spPr bwMode="auto">
            <a:xfrm>
              <a:off x="6221269" y="3575392"/>
              <a:ext cx="216406"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MO</a:t>
              </a:r>
              <a:endParaRPr lang="en-US" sz="1050" dirty="0">
                <a:solidFill>
                  <a:srgbClr val="000000"/>
                </a:solidFill>
                <a:latin typeface="Times New Roman" pitchFamily="18" charset="0"/>
              </a:endParaRPr>
            </a:p>
          </p:txBody>
        </p:sp>
        <p:sp>
          <p:nvSpPr>
            <p:cNvPr id="213" name="MN label"/>
            <p:cNvSpPr>
              <a:spLocks noChangeArrowheads="1"/>
            </p:cNvSpPr>
            <p:nvPr/>
          </p:nvSpPr>
          <p:spPr bwMode="auto">
            <a:xfrm>
              <a:off x="5930456" y="2247277"/>
              <a:ext cx="209994"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MN</a:t>
              </a:r>
              <a:endParaRPr lang="en-US" sz="1050" dirty="0">
                <a:solidFill>
                  <a:srgbClr val="000000"/>
                </a:solidFill>
                <a:latin typeface="Times New Roman" pitchFamily="18" charset="0"/>
              </a:endParaRPr>
            </a:p>
          </p:txBody>
        </p:sp>
        <p:sp>
          <p:nvSpPr>
            <p:cNvPr id="215" name="MI label"/>
            <p:cNvSpPr>
              <a:spLocks noChangeArrowheads="1"/>
            </p:cNvSpPr>
            <p:nvPr/>
          </p:nvSpPr>
          <p:spPr bwMode="auto">
            <a:xfrm>
              <a:off x="7132783" y="2694501"/>
              <a:ext cx="149080"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MI</a:t>
              </a:r>
              <a:endParaRPr lang="en-US" sz="1050" dirty="0">
                <a:solidFill>
                  <a:srgbClr val="000000"/>
                </a:solidFill>
                <a:latin typeface="Times New Roman" pitchFamily="18" charset="0"/>
              </a:endParaRPr>
            </a:p>
          </p:txBody>
        </p:sp>
        <p:sp>
          <p:nvSpPr>
            <p:cNvPr id="217" name="ME label"/>
            <p:cNvSpPr>
              <a:spLocks noChangeArrowheads="1"/>
            </p:cNvSpPr>
            <p:nvPr/>
          </p:nvSpPr>
          <p:spPr bwMode="auto">
            <a:xfrm>
              <a:off x="8833460" y="1959317"/>
              <a:ext cx="201979"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ME</a:t>
              </a:r>
              <a:endParaRPr lang="en-US" sz="1050" dirty="0">
                <a:solidFill>
                  <a:srgbClr val="000000"/>
                </a:solidFill>
                <a:latin typeface="Times New Roman" pitchFamily="18" charset="0"/>
              </a:endParaRPr>
            </a:p>
          </p:txBody>
        </p:sp>
        <p:grpSp>
          <p:nvGrpSpPr>
            <p:cNvPr id="219" name="MD label"/>
            <p:cNvGrpSpPr/>
            <p:nvPr/>
          </p:nvGrpSpPr>
          <p:grpSpPr>
            <a:xfrm>
              <a:off x="8481708" y="3343276"/>
              <a:ext cx="605160" cy="161583"/>
              <a:chOff x="6951358" y="3343276"/>
              <a:chExt cx="605160" cy="161583"/>
            </a:xfrm>
          </p:grpSpPr>
          <p:sp>
            <p:nvSpPr>
              <p:cNvPr id="220" name="Text"/>
              <p:cNvSpPr>
                <a:spLocks noChangeArrowheads="1"/>
              </p:cNvSpPr>
              <p:nvPr/>
            </p:nvSpPr>
            <p:spPr bwMode="auto">
              <a:xfrm>
                <a:off x="7346524" y="3343276"/>
                <a:ext cx="209994"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MD</a:t>
                </a:r>
                <a:endParaRPr lang="en-US" sz="1050" dirty="0">
                  <a:solidFill>
                    <a:srgbClr val="000000"/>
                  </a:solidFill>
                  <a:latin typeface="Times New Roman" pitchFamily="18" charset="0"/>
                </a:endParaRPr>
              </a:p>
            </p:txBody>
          </p:sp>
          <p:cxnSp>
            <p:nvCxnSpPr>
              <p:cNvPr id="221" name="Line"/>
              <p:cNvCxnSpPr/>
              <p:nvPr/>
            </p:nvCxnSpPr>
            <p:spPr>
              <a:xfrm flipH="1" flipV="1">
                <a:off x="6951358" y="3379027"/>
                <a:ext cx="373367" cy="422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3" name="MA label"/>
            <p:cNvSpPr>
              <a:spLocks noChangeArrowheads="1"/>
            </p:cNvSpPr>
            <p:nvPr/>
          </p:nvSpPr>
          <p:spPr bwMode="auto">
            <a:xfrm>
              <a:off x="8828454" y="2513620"/>
              <a:ext cx="201979"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MA</a:t>
              </a:r>
              <a:endParaRPr lang="en-US" sz="1050" dirty="0">
                <a:solidFill>
                  <a:srgbClr val="000000"/>
                </a:solidFill>
                <a:latin typeface="Times New Roman" pitchFamily="18" charset="0"/>
              </a:endParaRPr>
            </a:p>
          </p:txBody>
        </p:sp>
        <p:sp>
          <p:nvSpPr>
            <p:cNvPr id="225" name="LA label"/>
            <p:cNvSpPr>
              <a:spLocks noChangeArrowheads="1"/>
            </p:cNvSpPr>
            <p:nvPr/>
          </p:nvSpPr>
          <p:spPr bwMode="auto">
            <a:xfrm>
              <a:off x="6288083" y="4643779"/>
              <a:ext cx="165110"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LA</a:t>
              </a:r>
              <a:endParaRPr lang="en-US" sz="1050" dirty="0">
                <a:solidFill>
                  <a:srgbClr val="000000"/>
                </a:solidFill>
                <a:latin typeface="Times New Roman" pitchFamily="18" charset="0"/>
              </a:endParaRPr>
            </a:p>
          </p:txBody>
        </p:sp>
        <p:sp>
          <p:nvSpPr>
            <p:cNvPr id="227" name="KY label"/>
            <p:cNvSpPr>
              <a:spLocks noChangeArrowheads="1"/>
            </p:cNvSpPr>
            <p:nvPr/>
          </p:nvSpPr>
          <p:spPr bwMode="auto">
            <a:xfrm>
              <a:off x="7278388" y="3599415"/>
              <a:ext cx="179537"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KY</a:t>
              </a:r>
              <a:endParaRPr lang="en-US" sz="1050" dirty="0">
                <a:solidFill>
                  <a:srgbClr val="000000"/>
                </a:solidFill>
                <a:latin typeface="Times New Roman" pitchFamily="18" charset="0"/>
              </a:endParaRPr>
            </a:p>
          </p:txBody>
        </p:sp>
        <p:sp>
          <p:nvSpPr>
            <p:cNvPr id="229" name="KS label"/>
            <p:cNvSpPr>
              <a:spLocks noChangeArrowheads="1"/>
            </p:cNvSpPr>
            <p:nvPr/>
          </p:nvSpPr>
          <p:spPr bwMode="auto">
            <a:xfrm>
              <a:off x="5511838" y="3555489"/>
              <a:ext cx="179537"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KS</a:t>
              </a:r>
              <a:endParaRPr lang="en-US" sz="1050" dirty="0">
                <a:solidFill>
                  <a:srgbClr val="000000"/>
                </a:solidFill>
                <a:latin typeface="Times New Roman" pitchFamily="18" charset="0"/>
              </a:endParaRPr>
            </a:p>
          </p:txBody>
        </p:sp>
        <p:sp>
          <p:nvSpPr>
            <p:cNvPr id="231" name="IN label"/>
            <p:cNvSpPr>
              <a:spLocks noChangeArrowheads="1"/>
            </p:cNvSpPr>
            <p:nvPr/>
          </p:nvSpPr>
          <p:spPr bwMode="auto">
            <a:xfrm>
              <a:off x="7027754" y="3182034"/>
              <a:ext cx="134652"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IN</a:t>
              </a:r>
              <a:endParaRPr lang="en-US" sz="1050" dirty="0">
                <a:solidFill>
                  <a:srgbClr val="000000"/>
                </a:solidFill>
                <a:latin typeface="Times New Roman" pitchFamily="18" charset="0"/>
              </a:endParaRPr>
            </a:p>
          </p:txBody>
        </p:sp>
        <p:sp>
          <p:nvSpPr>
            <p:cNvPr id="233" name="IL label"/>
            <p:cNvSpPr>
              <a:spLocks noChangeArrowheads="1"/>
            </p:cNvSpPr>
            <p:nvPr/>
          </p:nvSpPr>
          <p:spPr bwMode="auto">
            <a:xfrm>
              <a:off x="6685534" y="3206128"/>
              <a:ext cx="112210"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IL</a:t>
              </a:r>
              <a:endParaRPr lang="en-US" sz="1050" dirty="0">
                <a:solidFill>
                  <a:srgbClr val="000000"/>
                </a:solidFill>
                <a:latin typeface="Times New Roman" pitchFamily="18" charset="0"/>
              </a:endParaRPr>
            </a:p>
          </p:txBody>
        </p:sp>
        <p:sp>
          <p:nvSpPr>
            <p:cNvPr id="235" name="ID label"/>
            <p:cNvSpPr>
              <a:spLocks noChangeArrowheads="1"/>
            </p:cNvSpPr>
            <p:nvPr/>
          </p:nvSpPr>
          <p:spPr bwMode="auto">
            <a:xfrm>
              <a:off x="3629310" y="2489542"/>
              <a:ext cx="134652"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ID</a:t>
              </a:r>
              <a:endParaRPr lang="en-US" sz="1050" dirty="0">
                <a:solidFill>
                  <a:srgbClr val="000000"/>
                </a:solidFill>
                <a:latin typeface="Times New Roman" pitchFamily="18" charset="0"/>
              </a:endParaRPr>
            </a:p>
          </p:txBody>
        </p:sp>
        <p:sp>
          <p:nvSpPr>
            <p:cNvPr id="237" name="IA label"/>
            <p:cNvSpPr>
              <a:spLocks noChangeArrowheads="1"/>
            </p:cNvSpPr>
            <p:nvPr/>
          </p:nvSpPr>
          <p:spPr bwMode="auto">
            <a:xfrm>
              <a:off x="6121407" y="2976611"/>
              <a:ext cx="126638"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IA</a:t>
              </a:r>
              <a:endParaRPr lang="en-US" sz="1050" dirty="0">
                <a:solidFill>
                  <a:srgbClr val="000000"/>
                </a:solidFill>
                <a:latin typeface="Times New Roman" pitchFamily="18" charset="0"/>
              </a:endParaRPr>
            </a:p>
          </p:txBody>
        </p:sp>
        <p:sp>
          <p:nvSpPr>
            <p:cNvPr id="239" name="HI label"/>
            <p:cNvSpPr>
              <a:spLocks noChangeArrowheads="1"/>
            </p:cNvSpPr>
            <p:nvPr/>
          </p:nvSpPr>
          <p:spPr bwMode="auto">
            <a:xfrm>
              <a:off x="2613169" y="4889842"/>
              <a:ext cx="134652"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HI</a:t>
              </a:r>
              <a:endParaRPr lang="en-US" sz="1050" dirty="0">
                <a:solidFill>
                  <a:srgbClr val="000000"/>
                </a:solidFill>
                <a:latin typeface="Times New Roman" pitchFamily="18" charset="0"/>
              </a:endParaRPr>
            </a:p>
          </p:txBody>
        </p:sp>
        <p:sp>
          <p:nvSpPr>
            <p:cNvPr id="241" name="GA label"/>
            <p:cNvSpPr>
              <a:spLocks noChangeArrowheads="1"/>
            </p:cNvSpPr>
            <p:nvPr/>
          </p:nvSpPr>
          <p:spPr bwMode="auto">
            <a:xfrm>
              <a:off x="7527924" y="4370901"/>
              <a:ext cx="193964"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GA</a:t>
              </a:r>
              <a:endParaRPr lang="en-US" sz="1050" dirty="0">
                <a:solidFill>
                  <a:srgbClr val="000000"/>
                </a:solidFill>
                <a:latin typeface="Times New Roman" pitchFamily="18" charset="0"/>
              </a:endParaRPr>
            </a:p>
          </p:txBody>
        </p:sp>
        <p:sp>
          <p:nvSpPr>
            <p:cNvPr id="243" name="FL label"/>
            <p:cNvSpPr>
              <a:spLocks noChangeArrowheads="1"/>
            </p:cNvSpPr>
            <p:nvPr/>
          </p:nvSpPr>
          <p:spPr bwMode="auto">
            <a:xfrm>
              <a:off x="7934182" y="5160082"/>
              <a:ext cx="157095"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FL</a:t>
              </a:r>
              <a:endParaRPr lang="en-US" sz="1050" dirty="0">
                <a:solidFill>
                  <a:srgbClr val="000000"/>
                </a:solidFill>
                <a:latin typeface="Times New Roman" pitchFamily="18" charset="0"/>
              </a:endParaRPr>
            </a:p>
          </p:txBody>
        </p:sp>
        <p:grpSp>
          <p:nvGrpSpPr>
            <p:cNvPr id="245" name="DE label"/>
            <p:cNvGrpSpPr/>
            <p:nvPr/>
          </p:nvGrpSpPr>
          <p:grpSpPr>
            <a:xfrm>
              <a:off x="8526784" y="3209189"/>
              <a:ext cx="339177" cy="161583"/>
              <a:chOff x="6996434" y="3209189"/>
              <a:chExt cx="339177" cy="161583"/>
            </a:xfrm>
          </p:grpSpPr>
          <p:sp>
            <p:nvSpPr>
              <p:cNvPr id="246" name="Text"/>
              <p:cNvSpPr>
                <a:spLocks noChangeArrowheads="1"/>
              </p:cNvSpPr>
              <p:nvPr/>
            </p:nvSpPr>
            <p:spPr bwMode="auto">
              <a:xfrm>
                <a:off x="7148059" y="3209189"/>
                <a:ext cx="187552"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DE</a:t>
                </a:r>
                <a:endParaRPr lang="en-US" sz="1050" dirty="0">
                  <a:solidFill>
                    <a:srgbClr val="000000"/>
                  </a:solidFill>
                  <a:latin typeface="Times New Roman" pitchFamily="18" charset="0"/>
                </a:endParaRPr>
              </a:p>
            </p:txBody>
          </p:sp>
          <p:cxnSp>
            <p:nvCxnSpPr>
              <p:cNvPr id="247" name="Line"/>
              <p:cNvCxnSpPr/>
              <p:nvPr/>
            </p:nvCxnSpPr>
            <p:spPr>
              <a:xfrm>
                <a:off x="6996434" y="3293269"/>
                <a:ext cx="1390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9" name="DC label"/>
            <p:cNvGrpSpPr/>
            <p:nvPr/>
          </p:nvGrpSpPr>
          <p:grpSpPr>
            <a:xfrm>
              <a:off x="8271568" y="3312894"/>
              <a:ext cx="605390" cy="328745"/>
              <a:chOff x="6741218" y="3312894"/>
              <a:chExt cx="605390" cy="328745"/>
            </a:xfrm>
          </p:grpSpPr>
          <p:sp>
            <p:nvSpPr>
              <p:cNvPr id="250" name="Text"/>
              <p:cNvSpPr>
                <a:spLocks noChangeArrowheads="1"/>
              </p:cNvSpPr>
              <p:nvPr/>
            </p:nvSpPr>
            <p:spPr bwMode="auto">
              <a:xfrm>
                <a:off x="7151041" y="3480056"/>
                <a:ext cx="195567"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DC</a:t>
                </a:r>
                <a:endParaRPr lang="en-US" sz="1050" dirty="0">
                  <a:solidFill>
                    <a:srgbClr val="000000"/>
                  </a:solidFill>
                  <a:latin typeface="Times New Roman" pitchFamily="18" charset="0"/>
                </a:endParaRPr>
              </a:p>
            </p:txBody>
          </p:sp>
          <p:cxnSp>
            <p:nvCxnSpPr>
              <p:cNvPr id="251" name="Line"/>
              <p:cNvCxnSpPr/>
              <p:nvPr/>
            </p:nvCxnSpPr>
            <p:spPr>
              <a:xfrm>
                <a:off x="6741218" y="3312894"/>
                <a:ext cx="394272" cy="2167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3" name="CT label"/>
            <p:cNvSpPr>
              <a:spLocks noChangeArrowheads="1"/>
            </p:cNvSpPr>
            <p:nvPr/>
          </p:nvSpPr>
          <p:spPr bwMode="auto">
            <a:xfrm>
              <a:off x="8599637" y="2688663"/>
              <a:ext cx="179537"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CT</a:t>
              </a:r>
              <a:endParaRPr lang="en-US" sz="1050" dirty="0">
                <a:solidFill>
                  <a:srgbClr val="000000"/>
                </a:solidFill>
                <a:latin typeface="Times New Roman" pitchFamily="18" charset="0"/>
              </a:endParaRPr>
            </a:p>
          </p:txBody>
        </p:sp>
        <p:sp>
          <p:nvSpPr>
            <p:cNvPr id="255" name="CO label"/>
            <p:cNvSpPr>
              <a:spLocks noChangeArrowheads="1"/>
            </p:cNvSpPr>
            <p:nvPr/>
          </p:nvSpPr>
          <p:spPr bwMode="auto">
            <a:xfrm>
              <a:off x="4552234" y="3433762"/>
              <a:ext cx="201979"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CO</a:t>
              </a:r>
              <a:endParaRPr lang="en-US" sz="1050" dirty="0">
                <a:solidFill>
                  <a:srgbClr val="000000"/>
                </a:solidFill>
                <a:latin typeface="Times New Roman" pitchFamily="18" charset="0"/>
              </a:endParaRPr>
            </a:p>
          </p:txBody>
        </p:sp>
        <p:sp>
          <p:nvSpPr>
            <p:cNvPr id="257" name="CA label"/>
            <p:cNvSpPr>
              <a:spLocks noChangeArrowheads="1"/>
            </p:cNvSpPr>
            <p:nvPr/>
          </p:nvSpPr>
          <p:spPr bwMode="auto">
            <a:xfrm>
              <a:off x="2846146" y="3662379"/>
              <a:ext cx="187552"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CA</a:t>
              </a:r>
              <a:endParaRPr lang="en-US" sz="1050" dirty="0">
                <a:solidFill>
                  <a:srgbClr val="000000"/>
                </a:solidFill>
                <a:latin typeface="Times New Roman" pitchFamily="18" charset="0"/>
              </a:endParaRPr>
            </a:p>
          </p:txBody>
        </p:sp>
        <p:sp>
          <p:nvSpPr>
            <p:cNvPr id="327" name="AZ label"/>
            <p:cNvSpPr>
              <a:spLocks noChangeArrowheads="1"/>
            </p:cNvSpPr>
            <p:nvPr/>
          </p:nvSpPr>
          <p:spPr bwMode="auto">
            <a:xfrm>
              <a:off x="3744208" y="4017876"/>
              <a:ext cx="171522"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AZ</a:t>
              </a:r>
              <a:endParaRPr lang="en-US" sz="1050" dirty="0">
                <a:solidFill>
                  <a:srgbClr val="000000"/>
                </a:solidFill>
                <a:latin typeface="Times New Roman" pitchFamily="18" charset="0"/>
              </a:endParaRPr>
            </a:p>
          </p:txBody>
        </p:sp>
        <p:sp>
          <p:nvSpPr>
            <p:cNvPr id="329" name="AR label"/>
            <p:cNvSpPr>
              <a:spLocks noChangeArrowheads="1"/>
            </p:cNvSpPr>
            <p:nvPr/>
          </p:nvSpPr>
          <p:spPr bwMode="auto">
            <a:xfrm>
              <a:off x="6262505" y="4131176"/>
              <a:ext cx="187552"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AR</a:t>
              </a:r>
              <a:endParaRPr lang="en-US" sz="1050" dirty="0">
                <a:solidFill>
                  <a:srgbClr val="000000"/>
                </a:solidFill>
                <a:latin typeface="Times New Roman" pitchFamily="18" charset="0"/>
              </a:endParaRPr>
            </a:p>
          </p:txBody>
        </p:sp>
        <p:sp>
          <p:nvSpPr>
            <p:cNvPr id="339" name="AL label"/>
            <p:cNvSpPr>
              <a:spLocks noChangeArrowheads="1"/>
            </p:cNvSpPr>
            <p:nvPr/>
          </p:nvSpPr>
          <p:spPr bwMode="auto">
            <a:xfrm>
              <a:off x="7068833" y="4378499"/>
              <a:ext cx="165110"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AL</a:t>
              </a:r>
              <a:endParaRPr lang="en-US" sz="1050" dirty="0">
                <a:solidFill>
                  <a:srgbClr val="000000"/>
                </a:solidFill>
                <a:latin typeface="Times New Roman" pitchFamily="18" charset="0"/>
              </a:endParaRPr>
            </a:p>
          </p:txBody>
        </p:sp>
        <p:sp>
          <p:nvSpPr>
            <p:cNvPr id="341" name="AK label"/>
            <p:cNvSpPr>
              <a:spLocks noChangeArrowheads="1"/>
            </p:cNvSpPr>
            <p:nvPr/>
          </p:nvSpPr>
          <p:spPr bwMode="auto">
            <a:xfrm>
              <a:off x="3638005" y="5209213"/>
              <a:ext cx="179537" cy="161583"/>
            </a:xfrm>
            <a:prstGeom prst="rect">
              <a:avLst/>
            </a:prstGeom>
            <a:noFill/>
            <a:ln w="9525">
              <a:noFill/>
              <a:miter lim="800000"/>
              <a:headEnd/>
              <a:tailEnd/>
            </a:ln>
          </p:spPr>
          <p:txBody>
            <a:bodyPr wrap="none" lIns="0" tIns="0" rIns="0" bIns="0">
              <a:spAutoFit/>
            </a:bodyPr>
            <a:lstStyle/>
            <a:p>
              <a:pPr algn="ctr" rtl="0" eaLnBrk="0" fontAlgn="base" hangingPunct="0">
                <a:spcBef>
                  <a:spcPct val="0"/>
                </a:spcBef>
                <a:spcAft>
                  <a:spcPct val="0"/>
                </a:spcAft>
              </a:pPr>
              <a:r>
                <a:rPr lang="en-US" sz="1050" dirty="0">
                  <a:solidFill>
                    <a:srgbClr val="000000"/>
                  </a:solidFill>
                  <a:latin typeface="Arial" pitchFamily="34" charset="0"/>
                </a:rPr>
                <a:t>AK</a:t>
              </a:r>
              <a:endParaRPr lang="en-US" sz="1050" dirty="0">
                <a:solidFill>
                  <a:srgbClr val="000000"/>
                </a:solidFill>
                <a:latin typeface="Times New Roman" pitchFamily="18" charset="0"/>
              </a:endParaRPr>
            </a:p>
          </p:txBody>
        </p:sp>
      </p:grpSp>
    </p:spTree>
    <p:extLst>
      <p:ext uri="{BB962C8B-B14F-4D97-AF65-F5344CB8AC3E}">
        <p14:creationId xmlns:p14="http://schemas.microsoft.com/office/powerpoint/2010/main" val="3062351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Effects of front crash prevention systems on rear-end strikes</a:t>
            </a:r>
            <a:endParaRPr lang="en-US" dirty="0"/>
          </a:p>
        </p:txBody>
      </p:sp>
      <p:sp>
        <p:nvSpPr>
          <p:cNvPr id="2" name="Text Placeholder 1"/>
          <p:cNvSpPr>
            <a:spLocks noGrp="1"/>
          </p:cNvSpPr>
          <p:nvPr>
            <p:ph type="body" sz="quarter" idx="10"/>
          </p:nvPr>
        </p:nvSpPr>
        <p:spPr/>
        <p:txBody>
          <a:bodyPr/>
          <a:lstStyle/>
          <a:p>
            <a:r>
              <a:rPr lang="en-US"/>
              <a:t>Percent difference in crash rates</a:t>
            </a:r>
            <a:endParaRPr lang="en-US" dirty="0"/>
          </a:p>
        </p:txBody>
      </p:sp>
      <p:sp>
        <p:nvSpPr>
          <p:cNvPr id="22" name="Rectangle 21"/>
          <p:cNvSpPr/>
          <p:nvPr/>
        </p:nvSpPr>
        <p:spPr>
          <a:xfrm>
            <a:off x="7102476" y="1918330"/>
            <a:ext cx="4210050" cy="3771372"/>
          </a:xfrm>
          <a:prstGeom prst="rect">
            <a:avLst/>
          </a:prstGeom>
          <a:solidFill>
            <a:srgbClr val="E2E2E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201615" y="1918330"/>
            <a:ext cx="855785" cy="3771334"/>
          </a:xfrm>
          <a:prstGeom prst="rect">
            <a:avLst/>
          </a:prstGeom>
          <a:solidFill>
            <a:srgbClr val="E2E2E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7102475" y="1918368"/>
            <a:ext cx="0" cy="377133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2057400" y="1918330"/>
            <a:ext cx="0" cy="377133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1" name="Chart 10"/>
          <p:cNvGraphicFramePr>
            <a:graphicFrameLocks noGrp="1"/>
          </p:cNvGraphicFramePr>
          <p:nvPr>
            <p:extLst/>
          </p:nvPr>
        </p:nvGraphicFramePr>
        <p:xfrm>
          <a:off x="504826" y="1539378"/>
          <a:ext cx="11268074" cy="5378824"/>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p:cNvSpPr txBox="1"/>
          <p:nvPr/>
        </p:nvSpPr>
        <p:spPr>
          <a:xfrm>
            <a:off x="3962758" y="2058805"/>
            <a:ext cx="1215032" cy="215444"/>
          </a:xfrm>
          <a:prstGeom prst="rect">
            <a:avLst/>
          </a:prstGeom>
          <a:solidFill>
            <a:schemeClr val="bg1"/>
          </a:solidFill>
        </p:spPr>
        <p:txBody>
          <a:bodyPr wrap="square" lIns="0" tIns="0" rIns="0" bIns="0" rtlCol="0">
            <a:spAutoFit/>
          </a:bodyPr>
          <a:lstStyle/>
          <a:p>
            <a:pPr algn="ctr"/>
            <a:r>
              <a:rPr lang="en-US" sz="1400" dirty="0">
                <a:solidFill>
                  <a:prstClr val="black"/>
                </a:solidFill>
                <a:latin typeface="Arial" pitchFamily="34" charset="0"/>
                <a:cs typeface="Arial" pitchFamily="34" charset="0"/>
              </a:rPr>
              <a:t>warning only</a:t>
            </a:r>
          </a:p>
        </p:txBody>
      </p:sp>
      <p:sp>
        <p:nvSpPr>
          <p:cNvPr id="30" name="TextBox 29"/>
          <p:cNvSpPr txBox="1"/>
          <p:nvPr/>
        </p:nvSpPr>
        <p:spPr>
          <a:xfrm>
            <a:off x="7188200" y="1951085"/>
            <a:ext cx="4124325" cy="430887"/>
          </a:xfrm>
          <a:prstGeom prst="rect">
            <a:avLst/>
          </a:prstGeom>
          <a:solidFill>
            <a:srgbClr val="E2E2E2">
              <a:alpha val="0"/>
            </a:srgbClr>
          </a:solidFill>
        </p:spPr>
        <p:txBody>
          <a:bodyPr wrap="square" lIns="0" tIns="0" rIns="0" bIns="0" rtlCol="0">
            <a:spAutoFit/>
          </a:bodyPr>
          <a:lstStyle/>
          <a:p>
            <a:pPr algn="ctr"/>
            <a:r>
              <a:rPr lang="en-US" sz="1400" dirty="0">
                <a:solidFill>
                  <a:prstClr val="black"/>
                </a:solidFill>
                <a:latin typeface="Arial" pitchFamily="34" charset="0"/>
                <a:cs typeface="Arial" pitchFamily="34" charset="0"/>
              </a:rPr>
              <a:t>warning with </a:t>
            </a:r>
            <a:br>
              <a:rPr lang="en-US" sz="1400" dirty="0">
                <a:solidFill>
                  <a:prstClr val="black"/>
                </a:solidFill>
                <a:latin typeface="Arial" pitchFamily="34" charset="0"/>
                <a:cs typeface="Arial" pitchFamily="34" charset="0"/>
              </a:rPr>
            </a:br>
            <a:r>
              <a:rPr lang="en-US" sz="1400" dirty="0">
                <a:solidFill>
                  <a:prstClr val="black"/>
                </a:solidFill>
                <a:latin typeface="Arial" pitchFamily="34" charset="0"/>
                <a:cs typeface="Arial" pitchFamily="34" charset="0"/>
              </a:rPr>
              <a:t>autobrake</a:t>
            </a:r>
          </a:p>
        </p:txBody>
      </p:sp>
      <p:sp>
        <p:nvSpPr>
          <p:cNvPr id="15" name="Isosceles Triangle 14"/>
          <p:cNvSpPr/>
          <p:nvPr/>
        </p:nvSpPr>
        <p:spPr>
          <a:xfrm>
            <a:off x="10011918" y="1922907"/>
            <a:ext cx="95250" cy="74358"/>
          </a:xfrm>
          <a:prstGeom prst="triangle">
            <a:avLst/>
          </a:prstGeom>
          <a:solidFill>
            <a:srgbClr val="96969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333010" y="2000582"/>
            <a:ext cx="581411" cy="430887"/>
          </a:xfrm>
          <a:prstGeom prst="rect">
            <a:avLst/>
          </a:prstGeom>
          <a:solidFill>
            <a:srgbClr val="E2E2E2"/>
          </a:solidFill>
        </p:spPr>
        <p:txBody>
          <a:bodyPr wrap="square" lIns="0" tIns="0" rIns="0" bIns="0" rtlCol="0">
            <a:spAutoFit/>
          </a:bodyPr>
          <a:lstStyle/>
          <a:p>
            <a:pPr algn="ctr"/>
            <a:r>
              <a:rPr lang="en-US" sz="1400" dirty="0">
                <a:solidFill>
                  <a:prstClr val="black"/>
                </a:solidFill>
                <a:latin typeface="Arial" pitchFamily="34" charset="0"/>
                <a:cs typeface="Arial" pitchFamily="34" charset="0"/>
              </a:rPr>
              <a:t>low speed</a:t>
            </a:r>
          </a:p>
        </p:txBody>
      </p:sp>
    </p:spTree>
    <p:extLst>
      <p:ext uri="{BB962C8B-B14F-4D97-AF65-F5344CB8AC3E}">
        <p14:creationId xmlns:p14="http://schemas.microsoft.com/office/powerpoint/2010/main" val="3508631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Effects of front crash prevention systems on rear-end strikes with third-party injuries</a:t>
            </a:r>
          </a:p>
        </p:txBody>
      </p:sp>
      <p:sp>
        <p:nvSpPr>
          <p:cNvPr id="2" name="Text Placeholder 1"/>
          <p:cNvSpPr>
            <a:spLocks noGrp="1"/>
          </p:cNvSpPr>
          <p:nvPr>
            <p:ph type="body" sz="quarter" idx="10"/>
          </p:nvPr>
        </p:nvSpPr>
        <p:spPr/>
        <p:txBody>
          <a:bodyPr/>
          <a:lstStyle/>
          <a:p>
            <a:r>
              <a:rPr lang="en-US" dirty="0"/>
              <a:t>Percent difference in crash rates</a:t>
            </a:r>
          </a:p>
        </p:txBody>
      </p:sp>
      <p:sp>
        <p:nvSpPr>
          <p:cNvPr id="22" name="Rectangle 21"/>
          <p:cNvSpPr/>
          <p:nvPr/>
        </p:nvSpPr>
        <p:spPr>
          <a:xfrm>
            <a:off x="7102475" y="1918330"/>
            <a:ext cx="4210050" cy="3771372"/>
          </a:xfrm>
          <a:prstGeom prst="rect">
            <a:avLst/>
          </a:prstGeom>
          <a:solidFill>
            <a:srgbClr val="E2E2E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194309" y="1918330"/>
            <a:ext cx="844550" cy="3771334"/>
          </a:xfrm>
          <a:prstGeom prst="rect">
            <a:avLst/>
          </a:prstGeom>
          <a:solidFill>
            <a:srgbClr val="E2E2E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7102475" y="1918368"/>
            <a:ext cx="0" cy="377133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2038631" y="1918330"/>
            <a:ext cx="0" cy="377133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1" name="Chart 10"/>
          <p:cNvGraphicFramePr>
            <a:graphicFrameLocks noGrp="1"/>
          </p:cNvGraphicFramePr>
          <p:nvPr>
            <p:extLst/>
          </p:nvPr>
        </p:nvGraphicFramePr>
        <p:xfrm>
          <a:off x="504826" y="1539378"/>
          <a:ext cx="11249024" cy="5378824"/>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p:cNvSpPr txBox="1"/>
          <p:nvPr/>
        </p:nvSpPr>
        <p:spPr>
          <a:xfrm>
            <a:off x="3959352" y="2058805"/>
            <a:ext cx="1215032" cy="215444"/>
          </a:xfrm>
          <a:prstGeom prst="rect">
            <a:avLst/>
          </a:prstGeom>
          <a:solidFill>
            <a:schemeClr val="bg1"/>
          </a:solidFill>
        </p:spPr>
        <p:txBody>
          <a:bodyPr wrap="square" lIns="0" tIns="0" rIns="0" bIns="0" rtlCol="0">
            <a:spAutoFit/>
          </a:bodyPr>
          <a:lstStyle/>
          <a:p>
            <a:pPr algn="ctr"/>
            <a:r>
              <a:rPr lang="en-US" sz="1400" dirty="0">
                <a:solidFill>
                  <a:prstClr val="black"/>
                </a:solidFill>
                <a:latin typeface="Arial" pitchFamily="34" charset="0"/>
                <a:cs typeface="Arial" pitchFamily="34" charset="0"/>
              </a:rPr>
              <a:t>warning only</a:t>
            </a:r>
          </a:p>
        </p:txBody>
      </p:sp>
      <p:sp>
        <p:nvSpPr>
          <p:cNvPr id="30" name="TextBox 29"/>
          <p:cNvSpPr txBox="1"/>
          <p:nvPr/>
        </p:nvSpPr>
        <p:spPr>
          <a:xfrm>
            <a:off x="7187184" y="1951085"/>
            <a:ext cx="4123944" cy="430887"/>
          </a:xfrm>
          <a:prstGeom prst="rect">
            <a:avLst/>
          </a:prstGeom>
          <a:solidFill>
            <a:srgbClr val="E2E2E2">
              <a:alpha val="0"/>
            </a:srgbClr>
          </a:solidFill>
        </p:spPr>
        <p:txBody>
          <a:bodyPr wrap="square" lIns="0" tIns="0" rIns="0" bIns="0" rtlCol="0">
            <a:spAutoFit/>
          </a:bodyPr>
          <a:lstStyle/>
          <a:p>
            <a:pPr algn="ctr"/>
            <a:r>
              <a:rPr lang="en-US" sz="1400" dirty="0">
                <a:solidFill>
                  <a:prstClr val="black"/>
                </a:solidFill>
                <a:latin typeface="Arial" pitchFamily="34" charset="0"/>
                <a:cs typeface="Arial" pitchFamily="34" charset="0"/>
              </a:rPr>
              <a:t>warning with </a:t>
            </a:r>
            <a:br>
              <a:rPr lang="en-US" sz="1400" dirty="0">
                <a:solidFill>
                  <a:prstClr val="black"/>
                </a:solidFill>
                <a:latin typeface="Arial" pitchFamily="34" charset="0"/>
                <a:cs typeface="Arial" pitchFamily="34" charset="0"/>
              </a:rPr>
            </a:br>
            <a:r>
              <a:rPr lang="en-US" sz="1400" dirty="0">
                <a:solidFill>
                  <a:prstClr val="black"/>
                </a:solidFill>
                <a:latin typeface="Arial" pitchFamily="34" charset="0"/>
                <a:cs typeface="Arial" pitchFamily="34" charset="0"/>
              </a:rPr>
              <a:t>autobrake</a:t>
            </a:r>
          </a:p>
        </p:txBody>
      </p:sp>
      <p:sp>
        <p:nvSpPr>
          <p:cNvPr id="15" name="Isosceles Triangle 14"/>
          <p:cNvSpPr/>
          <p:nvPr/>
        </p:nvSpPr>
        <p:spPr>
          <a:xfrm>
            <a:off x="10002393" y="1922907"/>
            <a:ext cx="95250" cy="74358"/>
          </a:xfrm>
          <a:prstGeom prst="triangle">
            <a:avLst/>
          </a:prstGeom>
          <a:solidFill>
            <a:srgbClr val="96969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335024" y="2000582"/>
            <a:ext cx="585216" cy="430887"/>
          </a:xfrm>
          <a:prstGeom prst="rect">
            <a:avLst/>
          </a:prstGeom>
          <a:solidFill>
            <a:srgbClr val="E2E2E2"/>
          </a:solidFill>
        </p:spPr>
        <p:txBody>
          <a:bodyPr wrap="square" lIns="0" tIns="0" rIns="0" bIns="0" rtlCol="0">
            <a:spAutoFit/>
          </a:bodyPr>
          <a:lstStyle/>
          <a:p>
            <a:pPr algn="ctr"/>
            <a:r>
              <a:rPr lang="en-US" sz="1400" dirty="0">
                <a:solidFill>
                  <a:prstClr val="black"/>
                </a:solidFill>
                <a:latin typeface="Arial" pitchFamily="34" charset="0"/>
                <a:cs typeface="Arial" pitchFamily="34" charset="0"/>
              </a:rPr>
              <a:t>low speed</a:t>
            </a:r>
          </a:p>
        </p:txBody>
      </p:sp>
      <p:sp>
        <p:nvSpPr>
          <p:cNvPr id="14" name="Isosceles Triangle 13"/>
          <p:cNvSpPr/>
          <p:nvPr/>
        </p:nvSpPr>
        <p:spPr>
          <a:xfrm>
            <a:off x="3259232" y="1913763"/>
            <a:ext cx="95250" cy="74358"/>
          </a:xfrm>
          <a:prstGeom prst="triangle">
            <a:avLst/>
          </a:prstGeom>
          <a:solidFill>
            <a:srgbClr val="96969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4094226" y="1913763"/>
            <a:ext cx="95250" cy="74358"/>
          </a:xfrm>
          <a:prstGeom prst="triangle">
            <a:avLst/>
          </a:prstGeom>
          <a:solidFill>
            <a:srgbClr val="96969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4945919" y="1913763"/>
            <a:ext cx="95250" cy="74358"/>
          </a:xfrm>
          <a:prstGeom prst="triangle">
            <a:avLst/>
          </a:prstGeom>
          <a:solidFill>
            <a:srgbClr val="96969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5780913" y="1913763"/>
            <a:ext cx="95250" cy="74358"/>
          </a:xfrm>
          <a:prstGeom prst="triangle">
            <a:avLst/>
          </a:prstGeom>
          <a:solidFill>
            <a:srgbClr val="96969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170786"/>
      </p:ext>
    </p:extLst>
  </p:cSld>
  <p:clrMapOvr>
    <a:masterClrMapping/>
  </p:clrMapOvr>
</p:sld>
</file>

<file path=ppt/theme/theme1.xml><?xml version="1.0" encoding="utf-8"?>
<a:theme xmlns:a="http://schemas.openxmlformats.org/drawingml/2006/main" name="IIHS/HLDI presentation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tx1"/>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1600" dirty="0"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IIHS business_Apr2017_PRINT.pptx" id="{8AD9FBAA-E7CA-44F4-9207-386F148556C7}" vid="{9F7AB6BD-30E3-4DF4-91F3-40AB7E31BC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IIHS color wheel">
    <a:dk1>
      <a:srgbClr val="212121"/>
    </a:dk1>
    <a:lt1>
      <a:srgbClr val="FFFFFF"/>
    </a:lt1>
    <a:dk2>
      <a:srgbClr val="212121"/>
    </a:dk2>
    <a:lt2>
      <a:srgbClr val="FFFFFF"/>
    </a:lt2>
    <a:accent1>
      <a:srgbClr val="FFCC33"/>
    </a:accent1>
    <a:accent2>
      <a:srgbClr val="00548F"/>
    </a:accent2>
    <a:accent3>
      <a:srgbClr val="00CC00"/>
    </a:accent3>
    <a:accent4>
      <a:srgbClr val="FFFF33"/>
    </a:accent4>
    <a:accent5>
      <a:srgbClr val="FF9900"/>
    </a:accent5>
    <a:accent6>
      <a:srgbClr val="FF0000"/>
    </a:accent6>
    <a:hlink>
      <a:srgbClr val="FFFFFF"/>
    </a:hlink>
    <a:folHlink>
      <a:srgbClr val="FFFF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IIHS-HLDI Presentation (widescreen)</Template>
  <TotalTime>0</TotalTime>
  <Words>1459</Words>
  <Application>Microsoft Office PowerPoint</Application>
  <PresentationFormat>Widescreen</PresentationFormat>
  <Paragraphs>336</Paragraphs>
  <Slides>41</Slides>
  <Notes>27</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Arial Black</vt:lpstr>
      <vt:lpstr>Calibri</vt:lpstr>
      <vt:lpstr>Times New Roman</vt:lpstr>
      <vt:lpstr>Webdings</vt:lpstr>
      <vt:lpstr>Wingdings</vt:lpstr>
      <vt:lpstr>IIHS/HLDI presentations</vt:lpstr>
      <vt:lpstr>Can technology prevent distracted driving crashes? Effectiveness  of crash avoidance tech</vt:lpstr>
      <vt:lpstr>Theoretical crash reductions if 100% effective</vt:lpstr>
      <vt:lpstr>PowerPoint Presentation</vt:lpstr>
      <vt:lpstr>Percent of crashes relevant to system where distraction was critical reason, National Motor Vehicle Crash Causation Survey</vt:lpstr>
      <vt:lpstr>Front crash prevention effectiveness</vt:lpstr>
      <vt:lpstr>Effects of forward collision warning and with autobrake on police-reported rear-end striking crashes</vt:lpstr>
      <vt:lpstr>Study states</vt:lpstr>
      <vt:lpstr>Effects of front crash prevention systems on rear-end strikes</vt:lpstr>
      <vt:lpstr>Effects of front crash prevention systems on rear-end strikes with third-party injuries</vt:lpstr>
      <vt:lpstr>PowerPoint Presentation</vt:lpstr>
      <vt:lpstr>Front crash prevention: Turned on?</vt:lpstr>
      <vt:lpstr>Percent of vehicle owners who reported driving with forward collision warning turned on</vt:lpstr>
      <vt:lpstr>On-off status of front crash prevention systems</vt:lpstr>
      <vt:lpstr>Front crash prevention testing and rating</vt:lpstr>
      <vt:lpstr>Front crash prevention ratings </vt:lpstr>
      <vt:lpstr>PowerPoint Presentation</vt:lpstr>
      <vt:lpstr>Front crash prevention ratings</vt:lpstr>
      <vt:lpstr>Lane departure warning effectiveness</vt:lpstr>
      <vt:lpstr>Effects of lane departure warning on police-reported crashes</vt:lpstr>
      <vt:lpstr>Effects of lane departure warning on relevant crash types  of all severities</vt:lpstr>
      <vt:lpstr>Effects of lane departure warning on relevant crash types  with injuries</vt:lpstr>
      <vt:lpstr>Observed and expected crashes for vehicles with lane departure warning</vt:lpstr>
      <vt:lpstr>Lane maintenance systems: Turned on?</vt:lpstr>
      <vt:lpstr>Percent of vehicle owners who reported driving with lane-maintenance systems turned on</vt:lpstr>
      <vt:lpstr>Low use is likely limiting system effectiveness</vt:lpstr>
      <vt:lpstr>GM lane departure warning on-off status by warning modality</vt:lpstr>
      <vt:lpstr>On-off status by maximum observable lane-maintenance intervention level</vt:lpstr>
      <vt:lpstr>PowerPoint Presentation</vt:lpstr>
      <vt:lpstr>Experiences with front crash prevention and lane departure prevention</vt:lpstr>
      <vt:lpstr>What system attributes influence the driver’s willingness to use vehicle technologies?</vt:lpstr>
      <vt:lpstr>I would keep this technology on all the time</vt:lpstr>
      <vt:lpstr>I would keep this technology on all the time</vt:lpstr>
      <vt:lpstr>Which attributes of front crash prevention predicted the desire to keep the system on?</vt:lpstr>
      <vt:lpstr>Always understood front crash warnings and automatic braking</vt:lpstr>
      <vt:lpstr>Front crash warnings occurred infrequently</vt:lpstr>
      <vt:lpstr>Which attributes of lane departure prevention were related to the desire to keep the system on?</vt:lpstr>
      <vt:lpstr>Lane departure prevention consistently detected lane markings</vt:lpstr>
      <vt:lpstr>Lane departure warnings were not annoying</vt:lpstr>
      <vt:lpstr>Lane departure warnings were useful</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2016-12-09T22:52:45Z</cp:lastPrinted>
  <dcterms:created xsi:type="dcterms:W3CDTF">2017-09-17T01:07:41Z</dcterms:created>
  <dcterms:modified xsi:type="dcterms:W3CDTF">2017-09-25T20:41:23Z</dcterms:modified>
</cp:coreProperties>
</file>