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2" r:id="rId1"/>
  </p:sldMasterIdLst>
  <p:notesMasterIdLst>
    <p:notesMasterId r:id="rId41"/>
  </p:notesMasterIdLst>
  <p:handoutMasterIdLst>
    <p:handoutMasterId r:id="rId42"/>
  </p:handoutMasterIdLst>
  <p:sldIdLst>
    <p:sldId id="721" r:id="rId2"/>
    <p:sldId id="771" r:id="rId3"/>
    <p:sldId id="770" r:id="rId4"/>
    <p:sldId id="769" r:id="rId5"/>
    <p:sldId id="775" r:id="rId6"/>
    <p:sldId id="776" r:id="rId7"/>
    <p:sldId id="777" r:id="rId8"/>
    <p:sldId id="766" r:id="rId9"/>
    <p:sldId id="779" r:id="rId10"/>
    <p:sldId id="780" r:id="rId11"/>
    <p:sldId id="781" r:id="rId12"/>
    <p:sldId id="768" r:id="rId13"/>
    <p:sldId id="784" r:id="rId14"/>
    <p:sldId id="788" r:id="rId15"/>
    <p:sldId id="750" r:id="rId16"/>
    <p:sldId id="751" r:id="rId17"/>
    <p:sldId id="785" r:id="rId18"/>
    <p:sldId id="800" r:id="rId19"/>
    <p:sldId id="786" r:id="rId20"/>
    <p:sldId id="752" r:id="rId21"/>
    <p:sldId id="744" r:id="rId22"/>
    <p:sldId id="802" r:id="rId23"/>
    <p:sldId id="789" r:id="rId24"/>
    <p:sldId id="791" r:id="rId25"/>
    <p:sldId id="790" r:id="rId26"/>
    <p:sldId id="753" r:id="rId27"/>
    <p:sldId id="801" r:id="rId28"/>
    <p:sldId id="754" r:id="rId29"/>
    <p:sldId id="792" r:id="rId30"/>
    <p:sldId id="747" r:id="rId31"/>
    <p:sldId id="794" r:id="rId32"/>
    <p:sldId id="795" r:id="rId33"/>
    <p:sldId id="796" r:id="rId34"/>
    <p:sldId id="762" r:id="rId35"/>
    <p:sldId id="748" r:id="rId36"/>
    <p:sldId id="798" r:id="rId37"/>
    <p:sldId id="799" r:id="rId38"/>
    <p:sldId id="740" r:id="rId39"/>
    <p:sldId id="778" r:id="rId40"/>
  </p:sldIdLst>
  <p:sldSz cx="9144000" cy="5143500" type="screen16x9"/>
  <p:notesSz cx="92964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 userDrawn="1">
          <p15:clr>
            <a:srgbClr val="A4A3A4"/>
          </p15:clr>
        </p15:guide>
        <p15:guide id="2" orient="horz" pos="3744">
          <p15:clr>
            <a:srgbClr val="A4A3A4"/>
          </p15:clr>
        </p15:guide>
        <p15:guide id="4" orient="horz" pos="2220" userDrawn="1">
          <p15:clr>
            <a:srgbClr val="A4A3A4"/>
          </p15:clr>
        </p15:guide>
        <p15:guide id="5" orient="horz" pos="1068" userDrawn="1">
          <p15:clr>
            <a:srgbClr val="A4A3A4"/>
          </p15:clr>
        </p15:guide>
        <p15:guide id="6" orient="horz" pos="1092" userDrawn="1">
          <p15:clr>
            <a:srgbClr val="A4A3A4"/>
          </p15:clr>
        </p15:guide>
        <p15:guide id="7" orient="horz" pos="2772" userDrawn="1">
          <p15:clr>
            <a:srgbClr val="A4A3A4"/>
          </p15:clr>
        </p15:guide>
        <p15:guide id="8" pos="360" userDrawn="1">
          <p15:clr>
            <a:srgbClr val="A4A3A4"/>
          </p15:clr>
        </p15:guide>
        <p15:guide id="9" pos="2880" userDrawn="1">
          <p15:clr>
            <a:srgbClr val="A4A3A4"/>
          </p15:clr>
        </p15:guide>
        <p15:guide id="10" pos="4128" userDrawn="1">
          <p15:clr>
            <a:srgbClr val="A4A3A4"/>
          </p15:clr>
        </p15:guide>
        <p15:guide id="11" orient="horz" pos="1476" userDrawn="1">
          <p15:clr>
            <a:srgbClr val="A4A3A4"/>
          </p15:clr>
        </p15:guide>
        <p15:guide id="12" orient="horz" pos="2700" userDrawn="1">
          <p15:clr>
            <a:srgbClr val="A4A3A4"/>
          </p15:clr>
        </p15:guide>
        <p15:guide id="13" orient="horz" pos="708" userDrawn="1">
          <p15:clr>
            <a:srgbClr val="A4A3A4"/>
          </p15:clr>
        </p15:guide>
        <p15:guide id="14" orient="horz" pos="1644" userDrawn="1">
          <p15:clr>
            <a:srgbClr val="A4A3A4"/>
          </p15:clr>
        </p15:guide>
        <p15:guide id="15" orient="horz" pos="684" userDrawn="1">
          <p15:clr>
            <a:srgbClr val="A4A3A4"/>
          </p15:clr>
        </p15:guide>
        <p15:guide id="16" orient="horz" pos="492" userDrawn="1">
          <p15:clr>
            <a:srgbClr val="A4A3A4"/>
          </p15:clr>
        </p15:guide>
        <p15:guide id="17" orient="horz" pos="1884" userDrawn="1">
          <p15:clr>
            <a:srgbClr val="A4A3A4"/>
          </p15:clr>
        </p15:guide>
        <p15:guide id="18" pos="710">
          <p15:clr>
            <a:srgbClr val="A4A3A4"/>
          </p15:clr>
        </p15:guide>
        <p15:guide id="19" orient="horz" pos="876" userDrawn="1">
          <p15:clr>
            <a:srgbClr val="A4A3A4"/>
          </p15:clr>
        </p15:guide>
        <p15:guide id="20" pos="312" userDrawn="1">
          <p15:clr>
            <a:srgbClr val="A4A3A4"/>
          </p15:clr>
        </p15:guide>
        <p15:guide id="21" pos="4296" userDrawn="1">
          <p15:clr>
            <a:srgbClr val="A4A3A4"/>
          </p15:clr>
        </p15:guide>
      </p15:sldGuideLst>
    </p:ext>
    <p:ext uri="{2D200454-40CA-4A62-9FC3-DE9A4176ACB9}">
      <p15:notesGuideLst xmlns:p15="http://schemas.microsoft.com/office/powerpoint/2012/main">
        <p15:guide id="1" orient="horz" pos="2160" userDrawn="1">
          <p15:clr>
            <a:srgbClr val="A4A3A4"/>
          </p15:clr>
        </p15:guide>
        <p15:guide id="2" pos="2993" userDrawn="1">
          <p15:clr>
            <a:srgbClr val="A4A3A4"/>
          </p15:clr>
        </p15:guide>
        <p15:guide id="3" pos="29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B5FC"/>
    <a:srgbClr val="2C5E65"/>
    <a:srgbClr val="2EAF64"/>
    <a:srgbClr val="0076B1"/>
    <a:srgbClr val="005FB1"/>
    <a:srgbClr val="C8DEF4"/>
    <a:srgbClr val="BCD7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53073" autoAdjust="0"/>
  </p:normalViewPr>
  <p:slideViewPr>
    <p:cSldViewPr snapToGrid="0">
      <p:cViewPr varScale="1">
        <p:scale>
          <a:sx n="67" d="100"/>
          <a:sy n="67" d="100"/>
        </p:scale>
        <p:origin x="1646" y="62"/>
      </p:cViewPr>
      <p:guideLst>
        <p:guide orient="horz" pos="204"/>
        <p:guide orient="horz" pos="3744"/>
        <p:guide orient="horz" pos="2220"/>
        <p:guide orient="horz" pos="1068"/>
        <p:guide orient="horz" pos="1092"/>
        <p:guide orient="horz" pos="2772"/>
        <p:guide pos="360"/>
        <p:guide pos="2880"/>
        <p:guide pos="4128"/>
        <p:guide orient="horz" pos="1476"/>
        <p:guide orient="horz" pos="2700"/>
        <p:guide orient="horz" pos="708"/>
        <p:guide orient="horz" pos="1644"/>
        <p:guide orient="horz" pos="684"/>
        <p:guide orient="horz" pos="492"/>
        <p:guide orient="horz" pos="1884"/>
        <p:guide pos="710"/>
        <p:guide orient="horz" pos="876"/>
        <p:guide pos="312"/>
        <p:guide pos="4296"/>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128" d="100"/>
          <a:sy n="128" d="100"/>
        </p:scale>
        <p:origin x="1848" y="168"/>
      </p:cViewPr>
      <p:guideLst>
        <p:guide orient="horz" pos="2160"/>
        <p:guide pos="2993"/>
        <p:guide pos="292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3135"/>
          </a:xfrm>
          <a:prstGeom prst="rect">
            <a:avLst/>
          </a:prstGeom>
        </p:spPr>
        <p:txBody>
          <a:bodyPr vert="horz" lIns="91440" tIns="45720" rIns="91440" bIns="45720" rtlCol="0"/>
          <a:lstStyle>
            <a:lvl1pPr algn="l">
              <a:defRPr sz="1200"/>
            </a:lvl1pPr>
          </a:lstStyle>
          <a:p>
            <a:endParaRPr lang="en-US" dirty="0">
              <a:latin typeface="Century Gothic"/>
            </a:endParaRPr>
          </a:p>
        </p:txBody>
      </p:sp>
      <p:sp>
        <p:nvSpPr>
          <p:cNvPr id="3" name="Date Placeholder 2"/>
          <p:cNvSpPr>
            <a:spLocks noGrp="1"/>
          </p:cNvSpPr>
          <p:nvPr>
            <p:ph type="dt" sz="quarter" idx="1"/>
          </p:nvPr>
        </p:nvSpPr>
        <p:spPr>
          <a:xfrm>
            <a:off x="5265809" y="0"/>
            <a:ext cx="4028440" cy="343135"/>
          </a:xfrm>
          <a:prstGeom prst="rect">
            <a:avLst/>
          </a:prstGeom>
        </p:spPr>
        <p:txBody>
          <a:bodyPr vert="horz" lIns="91440" tIns="45720" rIns="91440" bIns="45720" rtlCol="0"/>
          <a:lstStyle>
            <a:lvl1pPr algn="r">
              <a:defRPr sz="1200"/>
            </a:lvl1pPr>
          </a:lstStyle>
          <a:p>
            <a:fld id="{B453A517-1F8A-CB4D-88E1-8BC5B5FC2519}" type="datetimeFigureOut">
              <a:rPr lang="en-US" smtClean="0">
                <a:latin typeface="Century Gothic"/>
              </a:rPr>
              <a:t>10/19/2016</a:t>
            </a:fld>
            <a:endParaRPr lang="en-US" dirty="0">
              <a:latin typeface="Century Gothic"/>
            </a:endParaRPr>
          </a:p>
        </p:txBody>
      </p:sp>
      <p:sp>
        <p:nvSpPr>
          <p:cNvPr id="4" name="Footer Placeholder 3"/>
          <p:cNvSpPr>
            <a:spLocks noGrp="1"/>
          </p:cNvSpPr>
          <p:nvPr>
            <p:ph type="ftr" sz="quarter" idx="2"/>
          </p:nvPr>
        </p:nvSpPr>
        <p:spPr>
          <a:xfrm>
            <a:off x="0" y="6513694"/>
            <a:ext cx="4028440" cy="343135"/>
          </a:xfrm>
          <a:prstGeom prst="rect">
            <a:avLst/>
          </a:prstGeom>
        </p:spPr>
        <p:txBody>
          <a:bodyPr vert="horz" lIns="91440" tIns="45720" rIns="91440" bIns="45720" rtlCol="0" anchor="b"/>
          <a:lstStyle>
            <a:lvl1pPr algn="l">
              <a:defRPr sz="1200"/>
            </a:lvl1pPr>
          </a:lstStyle>
          <a:p>
            <a:endParaRPr lang="en-US" dirty="0">
              <a:latin typeface="Century Gothic"/>
            </a:endParaRPr>
          </a:p>
        </p:txBody>
      </p:sp>
      <p:sp>
        <p:nvSpPr>
          <p:cNvPr id="5" name="Slide Number Placeholder 4"/>
          <p:cNvSpPr>
            <a:spLocks noGrp="1"/>
          </p:cNvSpPr>
          <p:nvPr>
            <p:ph type="sldNum" sz="quarter" idx="3"/>
          </p:nvPr>
        </p:nvSpPr>
        <p:spPr>
          <a:xfrm>
            <a:off x="5265809" y="6513694"/>
            <a:ext cx="4028440" cy="343135"/>
          </a:xfrm>
          <a:prstGeom prst="rect">
            <a:avLst/>
          </a:prstGeom>
        </p:spPr>
        <p:txBody>
          <a:bodyPr vert="horz" lIns="91440" tIns="45720" rIns="91440" bIns="45720" rtlCol="0" anchor="b"/>
          <a:lstStyle>
            <a:lvl1pPr algn="r">
              <a:defRPr sz="1200"/>
            </a:lvl1pPr>
          </a:lstStyle>
          <a:p>
            <a:fld id="{BDB0FE4C-2227-174A-8F88-CD925CD0B77D}" type="slidenum">
              <a:rPr lang="en-US" smtClean="0">
                <a:latin typeface="Century Gothic"/>
              </a:rPr>
              <a:t>‹#›</a:t>
            </a:fld>
            <a:endParaRPr lang="en-US" dirty="0">
              <a:latin typeface="Century Gothic"/>
            </a:endParaRPr>
          </a:p>
        </p:txBody>
      </p:sp>
    </p:spTree>
    <p:extLst>
      <p:ext uri="{BB962C8B-B14F-4D97-AF65-F5344CB8AC3E}">
        <p14:creationId xmlns:p14="http://schemas.microsoft.com/office/powerpoint/2010/main" val="33184449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362200" y="514350"/>
            <a:ext cx="4572000" cy="25717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257550"/>
            <a:ext cx="7437120" cy="3086100"/>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513910"/>
            <a:ext cx="4028440" cy="342900"/>
          </a:xfrm>
          <a:prstGeom prst="rect">
            <a:avLst/>
          </a:prstGeom>
        </p:spPr>
        <p:txBody>
          <a:bodyPr vert="horz" lIns="93177" tIns="46589" rIns="93177" bIns="46589" rtlCol="0" anchor="b"/>
          <a:lstStyle>
            <a:lvl1pPr algn="l">
              <a:defRPr sz="1200">
                <a:latin typeface="Arial" charset="0"/>
                <a:ea typeface="Arial" charset="0"/>
                <a:cs typeface="Arial" charset="0"/>
              </a:defRPr>
            </a:lvl1pPr>
          </a:lstStyle>
          <a:p>
            <a:endParaRPr lang="en-US" dirty="0"/>
          </a:p>
        </p:txBody>
      </p:sp>
      <p:sp>
        <p:nvSpPr>
          <p:cNvPr id="7" name="Slide Number Placeholder 6"/>
          <p:cNvSpPr>
            <a:spLocks noGrp="1"/>
          </p:cNvSpPr>
          <p:nvPr>
            <p:ph type="sldNum" sz="quarter" idx="5"/>
          </p:nvPr>
        </p:nvSpPr>
        <p:spPr>
          <a:xfrm>
            <a:off x="5265809" y="6513910"/>
            <a:ext cx="4028440" cy="342900"/>
          </a:xfrm>
          <a:prstGeom prst="rect">
            <a:avLst/>
          </a:prstGeom>
        </p:spPr>
        <p:txBody>
          <a:bodyPr vert="horz" lIns="93177" tIns="46589" rIns="93177" bIns="46589" rtlCol="0" anchor="b"/>
          <a:lstStyle>
            <a:lvl1pPr algn="r">
              <a:defRPr sz="1200">
                <a:latin typeface="Arial" charset="0"/>
                <a:ea typeface="Arial" charset="0"/>
                <a:cs typeface="Arial" charset="0"/>
              </a:defRPr>
            </a:lvl1pPr>
          </a:lstStyle>
          <a:p>
            <a:fld id="{69AE1DD4-BC73-4F78-BCA0-960DCBB47DE1}" type="slidenum">
              <a:rPr lang="en-US" smtClean="0"/>
              <a:pPr/>
              <a:t>‹#›</a:t>
            </a:fld>
            <a:endParaRPr lang="en-US" dirty="0"/>
          </a:p>
        </p:txBody>
      </p:sp>
    </p:spTree>
    <p:extLst>
      <p:ext uri="{BB962C8B-B14F-4D97-AF65-F5344CB8AC3E}">
        <p14:creationId xmlns:p14="http://schemas.microsoft.com/office/powerpoint/2010/main" val="62735440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Arial" charset="0"/>
        <a:ea typeface="Arial" charset="0"/>
        <a:cs typeface="Arial" charset="0"/>
      </a:defRPr>
    </a:lvl1pPr>
    <a:lvl2pPr marL="457200" algn="l" defTabSz="914400" rtl="0" eaLnBrk="1" latinLnBrk="0" hangingPunct="1">
      <a:defRPr sz="1200" kern="1200">
        <a:solidFill>
          <a:schemeClr val="tx1"/>
        </a:solidFill>
        <a:latin typeface="Arial" charset="0"/>
        <a:ea typeface="Arial" charset="0"/>
        <a:cs typeface="Arial" charset="0"/>
      </a:defRPr>
    </a:lvl2pPr>
    <a:lvl3pPr marL="914400" algn="l" defTabSz="914400" rtl="0" eaLnBrk="1" latinLnBrk="0" hangingPunct="1">
      <a:defRPr sz="1200" kern="1200">
        <a:solidFill>
          <a:schemeClr val="tx1"/>
        </a:solidFill>
        <a:latin typeface="Arial" charset="0"/>
        <a:ea typeface="Arial" charset="0"/>
        <a:cs typeface="Arial" charset="0"/>
      </a:defRPr>
    </a:lvl3pPr>
    <a:lvl4pPr marL="1371600" algn="l" defTabSz="914400" rtl="0" eaLnBrk="1" latinLnBrk="0" hangingPunct="1">
      <a:defRPr sz="1200" kern="1200">
        <a:solidFill>
          <a:schemeClr val="tx1"/>
        </a:solidFill>
        <a:latin typeface="Arial" charset="0"/>
        <a:ea typeface="Arial" charset="0"/>
        <a:cs typeface="Arial" charset="0"/>
      </a:defRPr>
    </a:lvl4pPr>
    <a:lvl5pPr marL="1828800" algn="l" defTabSz="914400" rtl="0" eaLnBrk="1" latinLnBrk="0" hangingPunct="1">
      <a:defRPr sz="1200" kern="1200">
        <a:solidFill>
          <a:schemeClr val="tx1"/>
        </a:solidFill>
        <a:latin typeface="Arial"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qLY8arYdr_k"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5604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2"/>
              </a:solidFill>
            </a:endParaRPr>
          </a:p>
        </p:txBody>
      </p:sp>
      <p:sp>
        <p:nvSpPr>
          <p:cNvPr id="4" name="Slide Number Placeholder 3"/>
          <p:cNvSpPr>
            <a:spLocks noGrp="1"/>
          </p:cNvSpPr>
          <p:nvPr>
            <p:ph type="sldNum" sz="quarter" idx="10"/>
          </p:nvPr>
        </p:nvSpPr>
        <p:spPr/>
        <p:txBody>
          <a:bodyPr/>
          <a:lstStyle/>
          <a:p>
            <a:fld id="{69AE1DD4-BC73-4F78-BCA0-960DCBB47DE1}" type="slidenum">
              <a:rPr lang="en-US" smtClean="0"/>
              <a:pPr/>
              <a:t>11</a:t>
            </a:fld>
            <a:endParaRPr lang="en-US" dirty="0"/>
          </a:p>
        </p:txBody>
      </p:sp>
    </p:spTree>
    <p:extLst>
      <p:ext uri="{BB962C8B-B14F-4D97-AF65-F5344CB8AC3E}">
        <p14:creationId xmlns:p14="http://schemas.microsoft.com/office/powerpoint/2010/main" val="2777910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AE1DD4-BC73-4F78-BCA0-960DCBB47DE1}" type="slidenum">
              <a:rPr lang="en-US" smtClean="0"/>
              <a:pPr/>
              <a:t>12</a:t>
            </a:fld>
            <a:endParaRPr lang="en-US" dirty="0"/>
          </a:p>
        </p:txBody>
      </p:sp>
    </p:spTree>
    <p:extLst>
      <p:ext uri="{BB962C8B-B14F-4D97-AF65-F5344CB8AC3E}">
        <p14:creationId xmlns:p14="http://schemas.microsoft.com/office/powerpoint/2010/main" val="412752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9AE1DD4-BC73-4F78-BCA0-960DCBB47DE1}" type="slidenum">
              <a:rPr lang="en-US" smtClean="0"/>
              <a:pPr/>
              <a:t>13</a:t>
            </a:fld>
            <a:endParaRPr lang="en-US" dirty="0"/>
          </a:p>
        </p:txBody>
      </p:sp>
    </p:spTree>
    <p:extLst>
      <p:ext uri="{BB962C8B-B14F-4D97-AF65-F5344CB8AC3E}">
        <p14:creationId xmlns:p14="http://schemas.microsoft.com/office/powerpoint/2010/main" val="3002487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AE1DD4-BC73-4F78-BCA0-960DCBB47DE1}" type="slidenum">
              <a:rPr lang="en-US" smtClean="0"/>
              <a:pPr/>
              <a:t>14</a:t>
            </a:fld>
            <a:endParaRPr lang="en-US" dirty="0"/>
          </a:p>
        </p:txBody>
      </p:sp>
    </p:spTree>
    <p:extLst>
      <p:ext uri="{BB962C8B-B14F-4D97-AF65-F5344CB8AC3E}">
        <p14:creationId xmlns:p14="http://schemas.microsoft.com/office/powerpoint/2010/main" val="1967678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1E231E30-A41F-7645-B7A5-FBA222FC3B4F}" type="slidenum">
              <a:rPr lang="en-US" smtClean="0"/>
              <a:t>15</a:t>
            </a:fld>
            <a:endParaRPr lang="en-US" dirty="0"/>
          </a:p>
        </p:txBody>
      </p:sp>
    </p:spTree>
    <p:extLst>
      <p:ext uri="{BB962C8B-B14F-4D97-AF65-F5344CB8AC3E}">
        <p14:creationId xmlns:p14="http://schemas.microsoft.com/office/powerpoint/2010/main" val="2097053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AE1DD4-BC73-4F78-BCA0-960DCBB47DE1}" type="slidenum">
              <a:rPr lang="en-US" smtClean="0"/>
              <a:pPr/>
              <a:t>16</a:t>
            </a:fld>
            <a:endParaRPr lang="en-US" dirty="0"/>
          </a:p>
        </p:txBody>
      </p:sp>
    </p:spTree>
    <p:extLst>
      <p:ext uri="{BB962C8B-B14F-4D97-AF65-F5344CB8AC3E}">
        <p14:creationId xmlns:p14="http://schemas.microsoft.com/office/powerpoint/2010/main" val="1528192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https://www.youtube.com/watch?v=qLY8arYdr_k</a:t>
            </a:r>
            <a:endParaRPr lang="en-US" sz="1200" dirty="0"/>
          </a:p>
        </p:txBody>
      </p:sp>
      <p:sp>
        <p:nvSpPr>
          <p:cNvPr id="4" name="Slide Number Placeholder 3"/>
          <p:cNvSpPr>
            <a:spLocks noGrp="1"/>
          </p:cNvSpPr>
          <p:nvPr>
            <p:ph type="sldNum" sz="quarter" idx="10"/>
          </p:nvPr>
        </p:nvSpPr>
        <p:spPr/>
        <p:txBody>
          <a:bodyPr/>
          <a:lstStyle/>
          <a:p>
            <a:fld id="{69AE1DD4-BC73-4F78-BCA0-960DCBB47DE1}" type="slidenum">
              <a:rPr lang="en-US" smtClean="0"/>
              <a:pPr/>
              <a:t>17</a:t>
            </a:fld>
            <a:endParaRPr lang="en-US" dirty="0"/>
          </a:p>
        </p:txBody>
      </p:sp>
    </p:spTree>
    <p:extLst>
      <p:ext uri="{BB962C8B-B14F-4D97-AF65-F5344CB8AC3E}">
        <p14:creationId xmlns:p14="http://schemas.microsoft.com/office/powerpoint/2010/main" val="2819427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Hey, remember Meg?  As part of our Creators for Good program, she took on our Texting and Driving issue, and created a video on her channel.  The full video is 8 mins long, and here is an edited version with just the highlights. </a:t>
            </a:r>
          </a:p>
        </p:txBody>
      </p:sp>
      <p:sp>
        <p:nvSpPr>
          <p:cNvPr id="4" name="Slide Number Placeholder 3"/>
          <p:cNvSpPr>
            <a:spLocks noGrp="1"/>
          </p:cNvSpPr>
          <p:nvPr>
            <p:ph type="sldNum" sz="quarter" idx="10"/>
          </p:nvPr>
        </p:nvSpPr>
        <p:spPr/>
        <p:txBody>
          <a:bodyPr/>
          <a:lstStyle/>
          <a:p>
            <a:fld id="{69AE1DD4-BC73-4F78-BCA0-960DCBB47DE1}" type="slidenum">
              <a:rPr lang="en-US" smtClean="0"/>
              <a:pPr/>
              <a:t>18</a:t>
            </a:fld>
            <a:endParaRPr lang="en-US" dirty="0"/>
          </a:p>
        </p:txBody>
      </p:sp>
    </p:spTree>
    <p:extLst>
      <p:ext uri="{BB962C8B-B14F-4D97-AF65-F5344CB8AC3E}">
        <p14:creationId xmlns:p14="http://schemas.microsoft.com/office/powerpoint/2010/main" val="3353096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https://www.youtube.com/watch?v=B6cXn5Q7QuE</a:t>
            </a:r>
          </a:p>
          <a:p>
            <a:endParaRPr lang="en-US" dirty="0"/>
          </a:p>
        </p:txBody>
      </p:sp>
      <p:sp>
        <p:nvSpPr>
          <p:cNvPr id="4" name="Slide Number Placeholder 3"/>
          <p:cNvSpPr>
            <a:spLocks noGrp="1"/>
          </p:cNvSpPr>
          <p:nvPr>
            <p:ph type="sldNum" sz="quarter" idx="10"/>
          </p:nvPr>
        </p:nvSpPr>
        <p:spPr/>
        <p:txBody>
          <a:bodyPr/>
          <a:lstStyle/>
          <a:p>
            <a:fld id="{69AE1DD4-BC73-4F78-BCA0-960DCBB47DE1}" type="slidenum">
              <a:rPr lang="en-US" smtClean="0"/>
              <a:pPr/>
              <a:t>19</a:t>
            </a:fld>
            <a:endParaRPr lang="en-US" dirty="0"/>
          </a:p>
        </p:txBody>
      </p:sp>
    </p:spTree>
    <p:extLst>
      <p:ext uri="{BB962C8B-B14F-4D97-AF65-F5344CB8AC3E}">
        <p14:creationId xmlns:p14="http://schemas.microsoft.com/office/powerpoint/2010/main" val="3180135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Arial" charset="0"/>
                <a:cs typeface="Arial" charset="0"/>
              </a:rPr>
              <a:t>So</a:t>
            </a:r>
            <a:r>
              <a:rPr lang="en-US" sz="1200" kern="1200" baseline="0" dirty="0">
                <a:solidFill>
                  <a:schemeClr val="tx1"/>
                </a:solidFill>
                <a:effectLst/>
                <a:latin typeface="Arial" charset="0"/>
                <a:ea typeface="Arial" charset="0"/>
                <a:cs typeface="Arial" charset="0"/>
              </a:rPr>
              <a:t> let’s talk about Snapchat.</a:t>
            </a:r>
          </a:p>
          <a:p>
            <a:endParaRPr lang="en-US" sz="1200" kern="1200" dirty="0">
              <a:solidFill>
                <a:schemeClr val="tx1"/>
              </a:solidFill>
              <a:effectLst/>
              <a:latin typeface="Arial" charset="0"/>
              <a:ea typeface="Arial" charset="0"/>
              <a:cs typeface="Arial" charset="0"/>
            </a:endParaRPr>
          </a:p>
          <a:p>
            <a:r>
              <a:rPr lang="en-US" sz="1200" kern="1200" dirty="0">
                <a:solidFill>
                  <a:schemeClr val="tx1"/>
                </a:solidFill>
                <a:effectLst/>
                <a:latin typeface="Arial" charset="0"/>
                <a:ea typeface="Arial" charset="0"/>
                <a:cs typeface="Arial" charset="0"/>
              </a:rPr>
              <a:t>In some cases, collaboration with influencers is integral for a successful social media channel strategy. </a:t>
            </a:r>
          </a:p>
          <a:p>
            <a:r>
              <a:rPr lang="en-US" sz="1200" kern="1200" dirty="0">
                <a:solidFill>
                  <a:schemeClr val="tx1"/>
                </a:solidFill>
                <a:effectLst/>
                <a:latin typeface="Arial" charset="0"/>
                <a:ea typeface="Arial" charset="0"/>
                <a:cs typeface="Arial" charset="0"/>
              </a:rPr>
              <a:t>For example, Snapchat. It’s difficult as a brand or cause to have your own successful channel for two main reasons:</a:t>
            </a:r>
          </a:p>
          <a:p>
            <a:pPr lvl="0"/>
            <a:r>
              <a:rPr lang="en-US" sz="1200" kern="1200" dirty="0">
                <a:solidFill>
                  <a:schemeClr val="tx1"/>
                </a:solidFill>
                <a:effectLst/>
                <a:latin typeface="Arial" charset="0"/>
                <a:ea typeface="Arial" charset="0"/>
                <a:cs typeface="Arial" charset="0"/>
              </a:rPr>
              <a:t>The content that succeeds on Snapchat is often scrappy and unplanned, a fact that is, in some ways, directly contradictory to a brand or organization’s efforts to be polished, consistent, and organized in their social planning. </a:t>
            </a:r>
          </a:p>
          <a:p>
            <a:pPr lvl="0"/>
            <a:r>
              <a:rPr lang="en-US" sz="1200" kern="1200" dirty="0">
                <a:solidFill>
                  <a:schemeClr val="tx1"/>
                </a:solidFill>
                <a:effectLst/>
                <a:latin typeface="Arial" charset="0"/>
                <a:ea typeface="Arial" charset="0"/>
                <a:cs typeface="Arial" charset="0"/>
              </a:rPr>
              <a:t>The only way for people to see your content is if they follow you – unless you’re one of the brands featured on the Discover component to the platform. </a:t>
            </a:r>
          </a:p>
          <a:p>
            <a:r>
              <a:rPr lang="en-US" sz="1200" kern="1200" dirty="0">
                <a:solidFill>
                  <a:schemeClr val="tx1"/>
                </a:solidFill>
                <a:effectLst/>
                <a:latin typeface="Arial" charset="0"/>
                <a:ea typeface="Arial" charset="0"/>
                <a:cs typeface="Arial" charset="0"/>
              </a:rPr>
              <a:t>So, it helps on Snapchat, too, to collaborate with an influencer who can create the scrappy content and promote your cause in a way that comes across as authentic and cool. With Bullying Prevention we employed this tactic, working with platform-specific influencers to promote the issue and resources available (including the emoji here, but more on that later). </a:t>
            </a:r>
          </a:p>
          <a:p>
            <a:endParaRPr lang="en-US" sz="1200" kern="1200" dirty="0">
              <a:solidFill>
                <a:schemeClr val="tx1"/>
              </a:solidFill>
              <a:effectLst/>
              <a:latin typeface="Arial" charset="0"/>
              <a:ea typeface="Arial" charset="0"/>
              <a:cs typeface="Arial"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Results</a:t>
            </a:r>
            <a:r>
              <a:rPr lang="is-IS" dirty="0"/>
              <a:t>…. </a:t>
            </a:r>
            <a:r>
              <a:rPr lang="en-US" dirty="0"/>
              <a:t>O</a:t>
            </a:r>
            <a:r>
              <a:rPr lang="is-IS" dirty="0"/>
              <a:t>ur Bullying filter launch so early that</a:t>
            </a:r>
            <a:r>
              <a:rPr lang="is-IS" baseline="0" dirty="0"/>
              <a:t> Snapchat wasn’t even capturing results yet. </a:t>
            </a:r>
          </a:p>
          <a:p>
            <a:pPr marL="0" marR="0" lvl="1" indent="0" algn="l" defTabSz="914400" rtl="0" eaLnBrk="1" fontAlgn="auto" latinLnBrk="0" hangingPunct="1">
              <a:lnSpc>
                <a:spcPct val="100000"/>
              </a:lnSpc>
              <a:spcBef>
                <a:spcPts val="0"/>
              </a:spcBef>
              <a:spcAft>
                <a:spcPts val="0"/>
              </a:spcAft>
              <a:buClrTx/>
              <a:buSzTx/>
              <a:buFontTx/>
              <a:buNone/>
              <a:tabLst/>
              <a:defRPr/>
            </a:pPr>
            <a:endParaRPr lang="is-IS"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For Texting,</a:t>
            </a:r>
            <a:r>
              <a:rPr lang="en-US" baseline="0" dirty="0"/>
              <a:t> our o</a:t>
            </a:r>
            <a:r>
              <a:rPr lang="en-US" dirty="0"/>
              <a:t>ne day global filter resulted in 210M filter views and 9.4M uses</a:t>
            </a:r>
          </a:p>
          <a:p>
            <a:endParaRPr lang="en-US" sz="1200" kern="1200" dirty="0">
              <a:solidFill>
                <a:schemeClr val="tx1"/>
              </a:solidFill>
              <a:effectLst/>
              <a:latin typeface="Arial" charset="0"/>
              <a:ea typeface="Arial" charset="0"/>
              <a:cs typeface="Arial" charset="0"/>
            </a:endParaRPr>
          </a:p>
          <a:p>
            <a:endParaRPr lang="en-US" dirty="0"/>
          </a:p>
        </p:txBody>
      </p:sp>
      <p:sp>
        <p:nvSpPr>
          <p:cNvPr id="4" name="Slide Number Placeholder 3"/>
          <p:cNvSpPr>
            <a:spLocks noGrp="1"/>
          </p:cNvSpPr>
          <p:nvPr>
            <p:ph type="sldNum" sz="quarter" idx="10"/>
          </p:nvPr>
        </p:nvSpPr>
        <p:spPr/>
        <p:txBody>
          <a:bodyPr/>
          <a:lstStyle/>
          <a:p>
            <a:fld id="{69AE1DD4-BC73-4F78-BCA0-960DCBB47DE1}" type="slidenum">
              <a:rPr lang="en-US" smtClean="0"/>
              <a:pPr/>
              <a:t>20</a:t>
            </a:fld>
            <a:endParaRPr lang="en-US" dirty="0"/>
          </a:p>
        </p:txBody>
      </p:sp>
    </p:spTree>
    <p:extLst>
      <p:ext uri="{BB962C8B-B14F-4D97-AF65-F5344CB8AC3E}">
        <p14:creationId xmlns:p14="http://schemas.microsoft.com/office/powerpoint/2010/main" val="220767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 Does anyone know who this is?</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 Matthew </a:t>
            </a:r>
            <a:r>
              <a:rPr lang="en-US" dirty="0" err="1"/>
              <a:t>McConaughey</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Q: Can anyone guess how many YouTube followers he has?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 80K followers</a:t>
            </a:r>
          </a:p>
        </p:txBody>
      </p:sp>
      <p:sp>
        <p:nvSpPr>
          <p:cNvPr id="4" name="Slide Number Placeholder 3"/>
          <p:cNvSpPr>
            <a:spLocks noGrp="1"/>
          </p:cNvSpPr>
          <p:nvPr>
            <p:ph type="sldNum" sz="quarter" idx="10"/>
          </p:nvPr>
        </p:nvSpPr>
        <p:spPr/>
        <p:txBody>
          <a:bodyPr/>
          <a:lstStyle/>
          <a:p>
            <a:fld id="{69AE1DD4-BC73-4F78-BCA0-960DCBB47DE1}" type="slidenum">
              <a:rPr lang="en-US" smtClean="0"/>
              <a:pPr/>
              <a:t>3</a:t>
            </a:fld>
            <a:endParaRPr lang="en-US" dirty="0"/>
          </a:p>
        </p:txBody>
      </p:sp>
    </p:spTree>
    <p:extLst>
      <p:ext uri="{BB962C8B-B14F-4D97-AF65-F5344CB8AC3E}">
        <p14:creationId xmlns:p14="http://schemas.microsoft.com/office/powerpoint/2010/main" val="10272733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Instagram</a:t>
            </a:r>
            <a:r>
              <a:rPr lang="en-US" baseline="0" dirty="0"/>
              <a:t>.  </a:t>
            </a:r>
            <a:r>
              <a:rPr lang="en-US" dirty="0"/>
              <a:t>Harder</a:t>
            </a:r>
            <a:r>
              <a:rPr lang="en-US" baseline="0" dirty="0"/>
              <a:t> to engage with teens – not great at driving to a site, so you need to have everything within your channel/posts.</a:t>
            </a:r>
            <a:endParaRPr lang="en-US" dirty="0"/>
          </a:p>
          <a:p>
            <a:r>
              <a:rPr lang="en-US" dirty="0"/>
              <a:t>295</a:t>
            </a:r>
            <a:r>
              <a:rPr lang="en-US" baseline="0" dirty="0"/>
              <a:t> followers</a:t>
            </a:r>
          </a:p>
          <a:p>
            <a:r>
              <a:rPr lang="en-US" baseline="0" dirty="0"/>
              <a:t>55 posts</a:t>
            </a:r>
          </a:p>
          <a:p>
            <a:r>
              <a:rPr lang="en-US" baseline="0" dirty="0"/>
              <a:t>26 likes per photo, 24 likes per video (on average)</a:t>
            </a:r>
          </a:p>
          <a:p>
            <a:r>
              <a:rPr lang="en-US" baseline="0" dirty="0"/>
              <a:t>Still </a:t>
            </a:r>
            <a:r>
              <a:rPr lang="en-US" baseline="0" dirty="0" err="1"/>
              <a:t>lifes</a:t>
            </a:r>
            <a:r>
              <a:rPr lang="en-US" baseline="0" dirty="0"/>
              <a:t> from party receive highest level of engagement overall; videos receive 2X # of comments</a:t>
            </a:r>
          </a:p>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21</a:t>
            </a:fld>
            <a:endParaRPr lang="en-US" dirty="0"/>
          </a:p>
        </p:txBody>
      </p:sp>
    </p:spTree>
    <p:extLst>
      <p:ext uri="{BB962C8B-B14F-4D97-AF65-F5344CB8AC3E}">
        <p14:creationId xmlns:p14="http://schemas.microsoft.com/office/powerpoint/2010/main" val="1123977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3</a:t>
            </a:r>
            <a:r>
              <a:rPr lang="en-US" baseline="0" dirty="0"/>
              <a:t> sites are hosting on Tumblr </a:t>
            </a:r>
          </a:p>
          <a:p>
            <a:r>
              <a:rPr lang="en-US" baseline="0" dirty="0"/>
              <a:t>To </a:t>
            </a:r>
            <a:r>
              <a:rPr lang="en-US" dirty="0"/>
              <a:t>tap into built-in social network for easy sharing and regularly add new assets</a:t>
            </a:r>
          </a:p>
        </p:txBody>
      </p:sp>
      <p:sp>
        <p:nvSpPr>
          <p:cNvPr id="4" name="Slide Number Placeholder 3"/>
          <p:cNvSpPr>
            <a:spLocks noGrp="1"/>
          </p:cNvSpPr>
          <p:nvPr>
            <p:ph type="sldNum" sz="quarter" idx="10"/>
          </p:nvPr>
        </p:nvSpPr>
        <p:spPr/>
        <p:txBody>
          <a:bodyPr/>
          <a:lstStyle/>
          <a:p>
            <a:fld id="{006BE02D-20C0-F840-AFAC-BEA99C74FDC2}" type="slidenum">
              <a:rPr lang="en-US" smtClean="0"/>
              <a:pPr/>
              <a:t>23</a:t>
            </a:fld>
            <a:endParaRPr lang="en-US" dirty="0"/>
          </a:p>
        </p:txBody>
      </p:sp>
    </p:spTree>
    <p:extLst>
      <p:ext uri="{BB962C8B-B14F-4D97-AF65-F5344CB8AC3E}">
        <p14:creationId xmlns:p14="http://schemas.microsoft.com/office/powerpoint/2010/main" val="39296813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3</a:t>
            </a:r>
            <a:r>
              <a:rPr lang="en-US" baseline="0" dirty="0"/>
              <a:t> sites are hosting on Tumblr </a:t>
            </a:r>
          </a:p>
          <a:p>
            <a:r>
              <a:rPr lang="en-US" baseline="0" dirty="0"/>
              <a:t>To </a:t>
            </a:r>
            <a:r>
              <a:rPr lang="en-US" dirty="0"/>
              <a:t>tap into built-in social network for easy sharing and regularly add new assets</a:t>
            </a:r>
          </a:p>
        </p:txBody>
      </p:sp>
      <p:sp>
        <p:nvSpPr>
          <p:cNvPr id="4" name="Slide Number Placeholder 3"/>
          <p:cNvSpPr>
            <a:spLocks noGrp="1"/>
          </p:cNvSpPr>
          <p:nvPr>
            <p:ph type="sldNum" sz="quarter" idx="10"/>
          </p:nvPr>
        </p:nvSpPr>
        <p:spPr/>
        <p:txBody>
          <a:bodyPr/>
          <a:lstStyle/>
          <a:p>
            <a:fld id="{006BE02D-20C0-F840-AFAC-BEA99C74FDC2}" type="slidenum">
              <a:rPr lang="en-US" smtClean="0"/>
              <a:pPr/>
              <a:t>24</a:t>
            </a:fld>
            <a:endParaRPr lang="en-US" dirty="0"/>
          </a:p>
        </p:txBody>
      </p:sp>
    </p:spTree>
    <p:extLst>
      <p:ext uri="{BB962C8B-B14F-4D97-AF65-F5344CB8AC3E}">
        <p14:creationId xmlns:p14="http://schemas.microsoft.com/office/powerpoint/2010/main" val="9195394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3</a:t>
            </a:r>
            <a:r>
              <a:rPr lang="en-US" baseline="0" dirty="0"/>
              <a:t> sites are hosting on Tumblr </a:t>
            </a:r>
          </a:p>
          <a:p>
            <a:r>
              <a:rPr lang="en-US" baseline="0" dirty="0"/>
              <a:t>To </a:t>
            </a:r>
            <a:r>
              <a:rPr lang="en-US" dirty="0"/>
              <a:t>tap into built-in social network for easy sharing and regularly add new assets</a:t>
            </a:r>
          </a:p>
        </p:txBody>
      </p:sp>
      <p:sp>
        <p:nvSpPr>
          <p:cNvPr id="4" name="Slide Number Placeholder 3"/>
          <p:cNvSpPr>
            <a:spLocks noGrp="1"/>
          </p:cNvSpPr>
          <p:nvPr>
            <p:ph type="sldNum" sz="quarter" idx="10"/>
          </p:nvPr>
        </p:nvSpPr>
        <p:spPr/>
        <p:txBody>
          <a:bodyPr/>
          <a:lstStyle/>
          <a:p>
            <a:fld id="{006BE02D-20C0-F840-AFAC-BEA99C74FDC2}" type="slidenum">
              <a:rPr lang="en-US" smtClean="0"/>
              <a:pPr/>
              <a:t>25</a:t>
            </a:fld>
            <a:endParaRPr lang="en-US" dirty="0"/>
          </a:p>
        </p:txBody>
      </p:sp>
    </p:spTree>
    <p:extLst>
      <p:ext uri="{BB962C8B-B14F-4D97-AF65-F5344CB8AC3E}">
        <p14:creationId xmlns:p14="http://schemas.microsoft.com/office/powerpoint/2010/main" val="28550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Arial" charset="0"/>
                <a:ea typeface="Arial" charset="0"/>
                <a:cs typeface="Arial" charset="0"/>
              </a:rPr>
              <a:t>Kik</a:t>
            </a:r>
            <a:r>
              <a:rPr lang="en-US" sz="1200" kern="1200" dirty="0">
                <a:solidFill>
                  <a:schemeClr val="tx1"/>
                </a:solidFill>
                <a:effectLst/>
                <a:latin typeface="Arial" charset="0"/>
                <a:ea typeface="Arial" charset="0"/>
                <a:cs typeface="Arial" charset="0"/>
              </a:rPr>
              <a:t> is another new platform our team has recently started employing for appropriate campaigns. In its current form, this is perfect for outreach to teens, as they’re the core audience. At its core, </a:t>
            </a:r>
            <a:r>
              <a:rPr lang="en-US" sz="1200" kern="1200" dirty="0" err="1">
                <a:solidFill>
                  <a:schemeClr val="tx1"/>
                </a:solidFill>
                <a:effectLst/>
                <a:latin typeface="Arial" charset="0"/>
                <a:ea typeface="Arial" charset="0"/>
                <a:cs typeface="Arial" charset="0"/>
              </a:rPr>
              <a:t>Kik</a:t>
            </a:r>
            <a:r>
              <a:rPr lang="en-US" sz="1200" kern="1200" dirty="0">
                <a:solidFill>
                  <a:schemeClr val="tx1"/>
                </a:solidFill>
                <a:effectLst/>
                <a:latin typeface="Arial" charset="0"/>
                <a:ea typeface="Arial" charset="0"/>
                <a:cs typeface="Arial" charset="0"/>
              </a:rPr>
              <a:t> is a chat network for friends, but it also allows users to share content they find around the web, complete activities to earn points, and interact with branded bots to get information about specific topics. It also offers brands the opportunity for one-on-one chats. We used </a:t>
            </a:r>
            <a:r>
              <a:rPr lang="en-US" sz="1200" kern="1200" dirty="0" err="1">
                <a:solidFill>
                  <a:schemeClr val="tx1"/>
                </a:solidFill>
                <a:effectLst/>
                <a:latin typeface="Arial" charset="0"/>
                <a:ea typeface="Arial" charset="0"/>
                <a:cs typeface="Arial" charset="0"/>
              </a:rPr>
              <a:t>Kik</a:t>
            </a:r>
            <a:r>
              <a:rPr lang="en-US" sz="1200" kern="1200" dirty="0">
                <a:solidFill>
                  <a:schemeClr val="tx1"/>
                </a:solidFill>
                <a:effectLst/>
                <a:latin typeface="Arial" charset="0"/>
                <a:ea typeface="Arial" charset="0"/>
                <a:cs typeface="Arial" charset="0"/>
              </a:rPr>
              <a:t> on our Teen Dating Violence campaign to provide information on safe relationships through the branded chat functionality, and encouraged users to take our quiz to earn points. </a:t>
            </a:r>
          </a:p>
          <a:p>
            <a:r>
              <a:rPr lang="en-US" sz="1200" kern="1200" dirty="0">
                <a:solidFill>
                  <a:schemeClr val="tx1"/>
                </a:solidFill>
                <a:effectLst/>
                <a:latin typeface="Arial" charset="0"/>
                <a:ea typeface="Arial" charset="0"/>
                <a:cs typeface="Arial" charset="0"/>
              </a:rPr>
              <a:t>Since </a:t>
            </a:r>
            <a:r>
              <a:rPr lang="en-US" sz="1200" kern="1200" dirty="0" err="1">
                <a:solidFill>
                  <a:schemeClr val="tx1"/>
                </a:solidFill>
                <a:effectLst/>
                <a:latin typeface="Arial" charset="0"/>
                <a:ea typeface="Arial" charset="0"/>
                <a:cs typeface="Arial" charset="0"/>
              </a:rPr>
              <a:t>Kik</a:t>
            </a:r>
            <a:r>
              <a:rPr lang="en-US" sz="1200" kern="1200" dirty="0">
                <a:solidFill>
                  <a:schemeClr val="tx1"/>
                </a:solidFill>
                <a:effectLst/>
                <a:latin typeface="Arial" charset="0"/>
                <a:ea typeface="Arial" charset="0"/>
                <a:cs typeface="Arial" charset="0"/>
              </a:rPr>
              <a:t> is still evolving as a resource for brands and organizations, I would encourage your teams to experiment with the offerings and determine if there’s an opportunity to use the platform to communicate with your target. </a:t>
            </a:r>
          </a:p>
          <a:p>
            <a:endParaRPr lang="en-US" sz="1200" kern="1200" dirty="0">
              <a:solidFill>
                <a:schemeClr val="tx1"/>
              </a:solidFill>
              <a:effectLst/>
              <a:latin typeface="Arial" charset="0"/>
              <a:ea typeface="Arial" charset="0"/>
              <a:cs typeface="Arial" charset="0"/>
            </a:endParaRPr>
          </a:p>
          <a:p>
            <a:r>
              <a:rPr lang="en-US" sz="1200" kern="1200" dirty="0">
                <a:solidFill>
                  <a:schemeClr val="tx1"/>
                </a:solidFill>
                <a:effectLst/>
                <a:latin typeface="Arial" charset="0"/>
                <a:ea typeface="Arial" charset="0"/>
                <a:cs typeface="Arial" charset="0"/>
              </a:rPr>
              <a:t>Vine are 6 sec videos. but I wanted to highlight again that it’s a great platform for showcasing video content, and there are also influencers you can leverage to create or promote content on this platform like the others we’ve discussed. </a:t>
            </a:r>
          </a:p>
          <a:p>
            <a:endParaRPr lang="en-US" dirty="0"/>
          </a:p>
        </p:txBody>
      </p:sp>
      <p:sp>
        <p:nvSpPr>
          <p:cNvPr id="4" name="Slide Number Placeholder 3"/>
          <p:cNvSpPr>
            <a:spLocks noGrp="1"/>
          </p:cNvSpPr>
          <p:nvPr>
            <p:ph type="sldNum" sz="quarter" idx="10"/>
          </p:nvPr>
        </p:nvSpPr>
        <p:spPr/>
        <p:txBody>
          <a:bodyPr/>
          <a:lstStyle/>
          <a:p>
            <a:fld id="{69AE1DD4-BC73-4F78-BCA0-960DCBB47DE1}" type="slidenum">
              <a:rPr lang="en-US" smtClean="0"/>
              <a:pPr/>
              <a:t>26</a:t>
            </a:fld>
            <a:endParaRPr lang="en-US" dirty="0"/>
          </a:p>
        </p:txBody>
      </p:sp>
    </p:spTree>
    <p:extLst>
      <p:ext uri="{BB962C8B-B14F-4D97-AF65-F5344CB8AC3E}">
        <p14:creationId xmlns:p14="http://schemas.microsoft.com/office/powerpoint/2010/main" val="375250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charset="0"/>
                <a:ea typeface="Arial" charset="0"/>
                <a:cs typeface="Arial" charset="0"/>
              </a:rPr>
              <a:t>62% of 12-17 </a:t>
            </a:r>
            <a:r>
              <a:rPr lang="en-US" sz="1200" kern="1200" dirty="0" err="1">
                <a:solidFill>
                  <a:schemeClr val="tx1"/>
                </a:solidFill>
                <a:effectLst/>
                <a:latin typeface="Arial" charset="0"/>
                <a:ea typeface="Arial" charset="0"/>
                <a:cs typeface="Arial" charset="0"/>
              </a:rPr>
              <a:t>yo</a:t>
            </a:r>
            <a:r>
              <a:rPr lang="en-US" sz="1200" kern="1200" dirty="0">
                <a:solidFill>
                  <a:schemeClr val="tx1"/>
                </a:solidFill>
                <a:effectLst/>
                <a:latin typeface="Arial" charset="0"/>
                <a:ea typeface="Arial" charset="0"/>
                <a:cs typeface="Arial" charset="0"/>
              </a:rPr>
              <a:t> use only </a:t>
            </a:r>
            <a:r>
              <a:rPr lang="en-US" sz="1200" kern="1200" dirty="0" err="1">
                <a:solidFill>
                  <a:schemeClr val="tx1"/>
                </a:solidFill>
                <a:effectLst/>
                <a:latin typeface="Arial" charset="0"/>
                <a:ea typeface="Arial" charset="0"/>
                <a:cs typeface="Arial" charset="0"/>
              </a:rPr>
              <a:t>emojis</a:t>
            </a:r>
            <a:r>
              <a:rPr lang="en-US" sz="1200" kern="1200" dirty="0">
                <a:solidFill>
                  <a:schemeClr val="tx1"/>
                </a:solidFill>
                <a:effectLst/>
                <a:latin typeface="Arial" charset="0"/>
                <a:ea typeface="Arial" charset="0"/>
                <a:cs typeface="Arial" charset="0"/>
              </a:rPr>
              <a:t> </a:t>
            </a:r>
            <a:r>
              <a:rPr lang="en-US" sz="1200" kern="1200" baseline="0" dirty="0">
                <a:solidFill>
                  <a:schemeClr val="tx1"/>
                </a:solidFill>
                <a:effectLst/>
                <a:latin typeface="Arial" charset="0"/>
                <a:ea typeface="Arial" charset="0"/>
                <a:cs typeface="Arial" charset="0"/>
              </a:rPr>
              <a:t>to communicate.  52% of 18-21s. </a:t>
            </a:r>
            <a:endParaRPr lang="en-US" sz="1200" kern="1200" dirty="0">
              <a:solidFill>
                <a:schemeClr val="tx1"/>
              </a:solidFill>
              <a:effectLst/>
              <a:latin typeface="Arial" charset="0"/>
              <a:ea typeface="Arial" charset="0"/>
              <a:cs typeface="Arial" charset="0"/>
            </a:endParaRPr>
          </a:p>
          <a:p>
            <a:endParaRPr lang="en-US" dirty="0"/>
          </a:p>
        </p:txBody>
      </p:sp>
      <p:sp>
        <p:nvSpPr>
          <p:cNvPr id="4" name="Slide Number Placeholder 3"/>
          <p:cNvSpPr>
            <a:spLocks noGrp="1"/>
          </p:cNvSpPr>
          <p:nvPr>
            <p:ph type="sldNum" sz="quarter" idx="10"/>
          </p:nvPr>
        </p:nvSpPr>
        <p:spPr/>
        <p:txBody>
          <a:bodyPr/>
          <a:lstStyle/>
          <a:p>
            <a:fld id="{69AE1DD4-BC73-4F78-BCA0-960DCBB47DE1}" type="slidenum">
              <a:rPr lang="en-US" smtClean="0"/>
              <a:pPr/>
              <a:t>27</a:t>
            </a:fld>
            <a:endParaRPr lang="en-US" dirty="0"/>
          </a:p>
        </p:txBody>
      </p:sp>
    </p:spTree>
    <p:extLst>
      <p:ext uri="{BB962C8B-B14F-4D97-AF65-F5344CB8AC3E}">
        <p14:creationId xmlns:p14="http://schemas.microsoft.com/office/powerpoint/2010/main" val="1546665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Arial" charset="0"/>
              <a:ea typeface="Arial" charset="0"/>
              <a:cs typeface="Arial" charset="0"/>
            </a:endParaRPr>
          </a:p>
          <a:p>
            <a:r>
              <a:rPr lang="en-US" sz="1200" kern="1200" dirty="0">
                <a:solidFill>
                  <a:schemeClr val="tx1"/>
                </a:solidFill>
                <a:effectLst/>
                <a:latin typeface="Arial" charset="0"/>
                <a:ea typeface="Arial" charset="0"/>
                <a:cs typeface="Arial" charset="0"/>
              </a:rPr>
              <a:t>In addition to the new opportunities for communication with the target that arise from new platforms and new ways to use social media, there have been several trends in social media recently that have changed how we communicate with our target across platforms. </a:t>
            </a:r>
          </a:p>
          <a:p>
            <a:r>
              <a:rPr lang="en-US" sz="1200" kern="1200" dirty="0">
                <a:solidFill>
                  <a:schemeClr val="tx1"/>
                </a:solidFill>
                <a:effectLst/>
                <a:latin typeface="Arial" charset="0"/>
                <a:ea typeface="Arial" charset="0"/>
                <a:cs typeface="Arial" charset="0"/>
              </a:rPr>
              <a:t>The best example of this? The emoji. </a:t>
            </a:r>
            <a:r>
              <a:rPr lang="en-US" sz="1200" kern="1200" dirty="0" err="1">
                <a:solidFill>
                  <a:schemeClr val="tx1"/>
                </a:solidFill>
                <a:effectLst/>
                <a:latin typeface="Arial" charset="0"/>
                <a:ea typeface="Arial" charset="0"/>
                <a:cs typeface="Arial" charset="0"/>
              </a:rPr>
              <a:t>Emojis</a:t>
            </a:r>
            <a:r>
              <a:rPr lang="en-US" sz="1200" kern="1200" dirty="0">
                <a:solidFill>
                  <a:schemeClr val="tx1"/>
                </a:solidFill>
                <a:effectLst/>
                <a:latin typeface="Arial" charset="0"/>
                <a:ea typeface="Arial" charset="0"/>
                <a:cs typeface="Arial" charset="0"/>
              </a:rPr>
              <a:t> have quickly become the language of choice for teenagers-- they let someone communicate a feeling in a simple picture, and are increasingly popular for use across platforms. </a:t>
            </a:r>
          </a:p>
          <a:p>
            <a:r>
              <a:rPr lang="en-US" sz="1200" kern="1200" dirty="0">
                <a:solidFill>
                  <a:schemeClr val="tx1"/>
                </a:solidFill>
                <a:effectLst/>
                <a:latin typeface="Arial" charset="0"/>
                <a:ea typeface="Arial" charset="0"/>
                <a:cs typeface="Arial" charset="0"/>
              </a:rPr>
              <a:t>We actually made the emoji the crux of our Bullying Prevention creative concept: an eye that a teen can use to communicate that they witness online bullying happening and do not approve. It provides an easy way to voice support for a victim and disappointment in a bully without getting into a major confrontation. </a:t>
            </a:r>
          </a:p>
          <a:p>
            <a:r>
              <a:rPr lang="en-US" sz="1200" kern="1200" dirty="0">
                <a:solidFill>
                  <a:schemeClr val="tx1"/>
                </a:solidFill>
                <a:effectLst/>
                <a:latin typeface="Arial" charset="0"/>
                <a:ea typeface="Arial" charset="0"/>
                <a:cs typeface="Arial" charset="0"/>
              </a:rPr>
              <a:t>Branded </a:t>
            </a:r>
            <a:r>
              <a:rPr lang="en-US" sz="1200" kern="1200" dirty="0" err="1">
                <a:solidFill>
                  <a:schemeClr val="tx1"/>
                </a:solidFill>
                <a:effectLst/>
                <a:latin typeface="Arial" charset="0"/>
                <a:ea typeface="Arial" charset="0"/>
                <a:cs typeface="Arial" charset="0"/>
              </a:rPr>
              <a:t>emojis</a:t>
            </a:r>
            <a:r>
              <a:rPr lang="en-US" sz="1200" kern="1200" dirty="0">
                <a:solidFill>
                  <a:schemeClr val="tx1"/>
                </a:solidFill>
                <a:effectLst/>
                <a:latin typeface="Arial" charset="0"/>
                <a:ea typeface="Arial" charset="0"/>
                <a:cs typeface="Arial" charset="0"/>
              </a:rPr>
              <a:t> are cropping up for brands and campaigns – we also used one for our Underage Drinking and Driving Prevention campaign, depicted here. </a:t>
            </a:r>
          </a:p>
          <a:p>
            <a:r>
              <a:rPr lang="en-US" sz="1200" kern="1200" dirty="0">
                <a:solidFill>
                  <a:schemeClr val="tx1"/>
                </a:solidFill>
                <a:effectLst/>
                <a:latin typeface="Arial" charset="0"/>
                <a:ea typeface="Arial" charset="0"/>
                <a:cs typeface="Arial" charset="0"/>
              </a:rPr>
              <a:t>With </a:t>
            </a:r>
            <a:r>
              <a:rPr lang="en-US" sz="1200" kern="1200" dirty="0" err="1">
                <a:solidFill>
                  <a:schemeClr val="tx1"/>
                </a:solidFill>
                <a:effectLst/>
                <a:latin typeface="Arial" charset="0"/>
                <a:ea typeface="Arial" charset="0"/>
                <a:cs typeface="Arial" charset="0"/>
              </a:rPr>
              <a:t>emojis</a:t>
            </a:r>
            <a:r>
              <a:rPr lang="en-US" sz="1200" kern="1200" dirty="0">
                <a:solidFill>
                  <a:schemeClr val="tx1"/>
                </a:solidFill>
                <a:effectLst/>
                <a:latin typeface="Arial" charset="0"/>
                <a:ea typeface="Arial" charset="0"/>
                <a:cs typeface="Arial" charset="0"/>
              </a:rPr>
              <a:t>, it’s critically important that whenever you are communicating with your target on social, you’re promoting the emoji. Since </a:t>
            </a:r>
            <a:r>
              <a:rPr lang="en-US" sz="1200" kern="1200" dirty="0" err="1">
                <a:solidFill>
                  <a:schemeClr val="tx1"/>
                </a:solidFill>
                <a:effectLst/>
                <a:latin typeface="Arial" charset="0"/>
                <a:ea typeface="Arial" charset="0"/>
                <a:cs typeface="Arial" charset="0"/>
              </a:rPr>
              <a:t>emojis</a:t>
            </a:r>
            <a:r>
              <a:rPr lang="en-US" sz="1200" kern="1200" dirty="0">
                <a:solidFill>
                  <a:schemeClr val="tx1"/>
                </a:solidFill>
                <a:effectLst/>
                <a:latin typeface="Arial" charset="0"/>
                <a:ea typeface="Arial" charset="0"/>
                <a:cs typeface="Arial" charset="0"/>
              </a:rPr>
              <a:t> are not native to the social platforms; they require a user to download an app, the ongoing promotion is critical to their ultimate success. Earned media also can help in driving the conversation. </a:t>
            </a:r>
          </a:p>
          <a:p>
            <a:endParaRPr lang="en-US" dirty="0"/>
          </a:p>
        </p:txBody>
      </p:sp>
      <p:sp>
        <p:nvSpPr>
          <p:cNvPr id="4" name="Slide Number Placeholder 3"/>
          <p:cNvSpPr>
            <a:spLocks noGrp="1"/>
          </p:cNvSpPr>
          <p:nvPr>
            <p:ph type="sldNum" sz="quarter" idx="10"/>
          </p:nvPr>
        </p:nvSpPr>
        <p:spPr/>
        <p:txBody>
          <a:bodyPr/>
          <a:lstStyle/>
          <a:p>
            <a:fld id="{69AE1DD4-BC73-4F78-BCA0-960DCBB47DE1}" type="slidenum">
              <a:rPr lang="en-US" smtClean="0"/>
              <a:pPr/>
              <a:t>28</a:t>
            </a:fld>
            <a:endParaRPr lang="en-US" dirty="0"/>
          </a:p>
        </p:txBody>
      </p:sp>
    </p:spTree>
    <p:extLst>
      <p:ext uri="{BB962C8B-B14F-4D97-AF65-F5344CB8AC3E}">
        <p14:creationId xmlns:p14="http://schemas.microsoft.com/office/powerpoint/2010/main" val="11765967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9AE1DD4-BC73-4F78-BCA0-960DCBB47DE1}" type="slidenum">
              <a:rPr lang="en-US" smtClean="0"/>
              <a:pPr/>
              <a:t>29</a:t>
            </a:fld>
            <a:endParaRPr lang="en-US" dirty="0"/>
          </a:p>
        </p:txBody>
      </p:sp>
    </p:spTree>
    <p:extLst>
      <p:ext uri="{BB962C8B-B14F-4D97-AF65-F5344CB8AC3E}">
        <p14:creationId xmlns:p14="http://schemas.microsoft.com/office/powerpoint/2010/main" val="13639227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a:t>Project Yellow Light is a scholarship competition designed to bring about change and harness the creative thinking of the next generation of aspiring filmmakers and designers. Project Yellow Light is an opportunity for young adults to communicate to their peers about the dangers of distracted driving. </a:t>
            </a:r>
          </a:p>
          <a:p>
            <a:pPr>
              <a:spcBef>
                <a:spcPts val="0"/>
              </a:spcBef>
            </a:pPr>
            <a:endParaRPr lang="en-US" dirty="0"/>
          </a:p>
          <a:p>
            <a:pPr>
              <a:spcBef>
                <a:spcPts val="0"/>
              </a:spcBef>
            </a:pPr>
            <a:r>
              <a:rPr lang="en-US" dirty="0"/>
              <a:t>Partners include Ad Council, NHTSA, U-Haul, Clear Channel Outdoor, Mazda Motorsports, and the National Organizations of Youth Safety (NOYS).</a:t>
            </a:r>
          </a:p>
          <a:p>
            <a:pPr>
              <a:spcBef>
                <a:spcPts val="0"/>
              </a:spcBef>
            </a:pPr>
            <a:endParaRPr lang="en-US" dirty="0"/>
          </a:p>
          <a:p>
            <a:pPr>
              <a:spcBef>
                <a:spcPts val="0"/>
              </a:spcBef>
            </a:pPr>
            <a:r>
              <a:rPr lang="en-US" dirty="0"/>
              <a:t>Winning applicants receive scholarship funds along with having their submissions turned into official Ad Council PSAs which get distributed across the nation.</a:t>
            </a:r>
          </a:p>
          <a:p>
            <a:pPr>
              <a:spcBef>
                <a:spcPts val="0"/>
              </a:spcBef>
            </a:pPr>
            <a:br>
              <a:rPr lang="en-US" dirty="0"/>
            </a:br>
            <a:r>
              <a:rPr lang="en-US" dirty="0"/>
              <a:t>Project Yellow Light has partnered with Ad Council since 2012.</a:t>
            </a:r>
          </a:p>
        </p:txBody>
      </p:sp>
      <p:sp>
        <p:nvSpPr>
          <p:cNvPr id="4" name="Slide Number Placeholder 3"/>
          <p:cNvSpPr>
            <a:spLocks noGrp="1"/>
          </p:cNvSpPr>
          <p:nvPr>
            <p:ph type="sldNum" sz="quarter" idx="10"/>
          </p:nvPr>
        </p:nvSpPr>
        <p:spPr/>
        <p:txBody>
          <a:bodyPr/>
          <a:lstStyle/>
          <a:p>
            <a:fld id="{69AE1DD4-BC73-4F78-BCA0-960DCBB47DE1}" type="slidenum">
              <a:rPr lang="en-US" smtClean="0"/>
              <a:pPr/>
              <a:t>30</a:t>
            </a:fld>
            <a:endParaRPr lang="en-US" dirty="0"/>
          </a:p>
        </p:txBody>
      </p:sp>
    </p:spTree>
    <p:extLst>
      <p:ext uri="{BB962C8B-B14F-4D97-AF65-F5344CB8AC3E}">
        <p14:creationId xmlns:p14="http://schemas.microsoft.com/office/powerpoint/2010/main" val="10679759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https://www.youtube.com/watch?v=AMdNs4n2VjE</a:t>
            </a:r>
          </a:p>
          <a:p>
            <a:r>
              <a:rPr lang="en-US" dirty="0"/>
              <a:t> </a:t>
            </a:r>
          </a:p>
        </p:txBody>
      </p:sp>
      <p:sp>
        <p:nvSpPr>
          <p:cNvPr id="4" name="Slide Number Placeholder 3"/>
          <p:cNvSpPr>
            <a:spLocks noGrp="1"/>
          </p:cNvSpPr>
          <p:nvPr>
            <p:ph type="sldNum" sz="quarter" idx="10"/>
          </p:nvPr>
        </p:nvSpPr>
        <p:spPr/>
        <p:txBody>
          <a:bodyPr/>
          <a:lstStyle/>
          <a:p>
            <a:fld id="{69AE1DD4-BC73-4F78-BCA0-960DCBB47DE1}" type="slidenum">
              <a:rPr lang="en-US" smtClean="0"/>
              <a:pPr/>
              <a:t>31</a:t>
            </a:fld>
            <a:endParaRPr lang="en-US" dirty="0"/>
          </a:p>
        </p:txBody>
      </p:sp>
    </p:spTree>
    <p:extLst>
      <p:ext uri="{BB962C8B-B14F-4D97-AF65-F5344CB8AC3E}">
        <p14:creationId xmlns:p14="http://schemas.microsoft.com/office/powerpoint/2010/main" val="259946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  Can</a:t>
            </a:r>
            <a:r>
              <a:rPr lang="en-US" baseline="0" dirty="0"/>
              <a:t> anyone tell me who this is?  </a:t>
            </a:r>
          </a:p>
          <a:p>
            <a:br>
              <a:rPr lang="en-US" baseline="0" dirty="0"/>
            </a:br>
            <a:r>
              <a:rPr lang="en-US" baseline="0" dirty="0"/>
              <a:t>A:  This is Meg </a:t>
            </a:r>
            <a:r>
              <a:rPr lang="en-US" baseline="0" dirty="0" err="1"/>
              <a:t>DeAngelis</a:t>
            </a:r>
            <a:r>
              <a:rPr lang="en-US" baseline="0" dirty="0"/>
              <a:t>.  She is 21 years old, a former cheerleader at the University of Central Florida, and a fashion/beauty blogger. </a:t>
            </a:r>
          </a:p>
          <a:p>
            <a:endParaRPr lang="en-US" baseline="0" dirty="0"/>
          </a:p>
          <a:p>
            <a:r>
              <a:rPr lang="en-US" baseline="0" dirty="0"/>
              <a:t>Q: Can anyone guess how many YouTube followers Meg has?  </a:t>
            </a:r>
          </a:p>
          <a:p>
            <a:endParaRPr lang="en-US" baseline="0" dirty="0"/>
          </a:p>
          <a:p>
            <a:r>
              <a:rPr lang="en-US" baseline="0" dirty="0"/>
              <a:t>A: 5.5M YouTube followers.</a:t>
            </a:r>
          </a:p>
        </p:txBody>
      </p:sp>
      <p:sp>
        <p:nvSpPr>
          <p:cNvPr id="4" name="Slide Number Placeholder 3"/>
          <p:cNvSpPr>
            <a:spLocks noGrp="1"/>
          </p:cNvSpPr>
          <p:nvPr>
            <p:ph type="sldNum" sz="quarter" idx="10"/>
          </p:nvPr>
        </p:nvSpPr>
        <p:spPr/>
        <p:txBody>
          <a:bodyPr/>
          <a:lstStyle/>
          <a:p>
            <a:fld id="{69AE1DD4-BC73-4F78-BCA0-960DCBB47DE1}" type="slidenum">
              <a:rPr lang="en-US" smtClean="0"/>
              <a:pPr/>
              <a:t>4</a:t>
            </a:fld>
            <a:endParaRPr lang="en-US" dirty="0"/>
          </a:p>
        </p:txBody>
      </p:sp>
    </p:spTree>
    <p:extLst>
      <p:ext uri="{BB962C8B-B14F-4D97-AF65-F5344CB8AC3E}">
        <p14:creationId xmlns:p14="http://schemas.microsoft.com/office/powerpoint/2010/main" val="2296657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https://www.youtube.com/watch?v=fgBWKSIX2Hc</a:t>
            </a:r>
          </a:p>
          <a:p>
            <a:endParaRPr lang="en-US" dirty="0"/>
          </a:p>
        </p:txBody>
      </p:sp>
      <p:sp>
        <p:nvSpPr>
          <p:cNvPr id="4" name="Slide Number Placeholder 3"/>
          <p:cNvSpPr>
            <a:spLocks noGrp="1"/>
          </p:cNvSpPr>
          <p:nvPr>
            <p:ph type="sldNum" sz="quarter" idx="10"/>
          </p:nvPr>
        </p:nvSpPr>
        <p:spPr/>
        <p:txBody>
          <a:bodyPr/>
          <a:lstStyle/>
          <a:p>
            <a:fld id="{69AE1DD4-BC73-4F78-BCA0-960DCBB47DE1}" type="slidenum">
              <a:rPr lang="en-US" smtClean="0"/>
              <a:pPr/>
              <a:t>32</a:t>
            </a:fld>
            <a:endParaRPr lang="en-US" dirty="0"/>
          </a:p>
        </p:txBody>
      </p:sp>
    </p:spTree>
    <p:extLst>
      <p:ext uri="{BB962C8B-B14F-4D97-AF65-F5344CB8AC3E}">
        <p14:creationId xmlns:p14="http://schemas.microsoft.com/office/powerpoint/2010/main" val="3730634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https://www.youtube.com/watch?v=tT415epIpY8</a:t>
            </a:r>
          </a:p>
          <a:p>
            <a:endParaRPr lang="en-US" dirty="0"/>
          </a:p>
        </p:txBody>
      </p:sp>
      <p:sp>
        <p:nvSpPr>
          <p:cNvPr id="4" name="Slide Number Placeholder 3"/>
          <p:cNvSpPr>
            <a:spLocks noGrp="1"/>
          </p:cNvSpPr>
          <p:nvPr>
            <p:ph type="sldNum" sz="quarter" idx="10"/>
          </p:nvPr>
        </p:nvSpPr>
        <p:spPr/>
        <p:txBody>
          <a:bodyPr/>
          <a:lstStyle/>
          <a:p>
            <a:fld id="{69AE1DD4-BC73-4F78-BCA0-960DCBB47DE1}" type="slidenum">
              <a:rPr lang="en-US" smtClean="0"/>
              <a:pPr/>
              <a:t>33</a:t>
            </a:fld>
            <a:endParaRPr lang="en-US" dirty="0"/>
          </a:p>
        </p:txBody>
      </p:sp>
    </p:spTree>
    <p:extLst>
      <p:ext uri="{BB962C8B-B14F-4D97-AF65-F5344CB8AC3E}">
        <p14:creationId xmlns:p14="http://schemas.microsoft.com/office/powerpoint/2010/main" val="10970942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AE1DD4-BC73-4F78-BCA0-960DCBB47DE1}" type="slidenum">
              <a:rPr lang="en-US" smtClean="0"/>
              <a:pPr/>
              <a:t>34</a:t>
            </a:fld>
            <a:endParaRPr lang="en-US" dirty="0"/>
          </a:p>
        </p:txBody>
      </p:sp>
    </p:spTree>
    <p:extLst>
      <p:ext uri="{BB962C8B-B14F-4D97-AF65-F5344CB8AC3E}">
        <p14:creationId xmlns:p14="http://schemas.microsoft.com/office/powerpoint/2010/main" val="2033162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AE1DD4-BC73-4F78-BCA0-960DCBB47DE1}" type="slidenum">
              <a:rPr lang="en-US" smtClean="0"/>
              <a:pPr/>
              <a:t>35</a:t>
            </a:fld>
            <a:endParaRPr lang="en-US" dirty="0"/>
          </a:p>
        </p:txBody>
      </p:sp>
    </p:spTree>
    <p:extLst>
      <p:ext uri="{BB962C8B-B14F-4D97-AF65-F5344CB8AC3E}">
        <p14:creationId xmlns:p14="http://schemas.microsoft.com/office/powerpoint/2010/main" val="21294129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2000" cy="25717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5EB8C4-EA58-4B9A-B8DA-543A77FEAA65}" type="slidenum">
              <a:rPr lang="en-US" smtClean="0"/>
              <a:pPr/>
              <a:t>38</a:t>
            </a:fld>
            <a:endParaRPr lang="en-US" dirty="0"/>
          </a:p>
        </p:txBody>
      </p:sp>
    </p:spTree>
    <p:extLst>
      <p:ext uri="{BB962C8B-B14F-4D97-AF65-F5344CB8AC3E}">
        <p14:creationId xmlns:p14="http://schemas.microsoft.com/office/powerpoint/2010/main" val="3520931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Arial" charset="0"/>
                <a:cs typeface="Arial" charset="0"/>
              </a:rPr>
              <a:t>Among older teens, which social media platform</a:t>
            </a:r>
            <a:r>
              <a:rPr lang="en-US" sz="1200" b="0" i="0" kern="1200" baseline="0" dirty="0">
                <a:solidFill>
                  <a:schemeClr val="tx1"/>
                </a:solidFill>
                <a:effectLst/>
                <a:latin typeface="Arial" charset="0"/>
                <a:ea typeface="Arial" charset="0"/>
                <a:cs typeface="Arial" charset="0"/>
              </a:rPr>
              <a:t> are they using the most?  </a:t>
            </a:r>
            <a:endParaRPr lang="en-US" dirty="0"/>
          </a:p>
        </p:txBody>
      </p:sp>
      <p:sp>
        <p:nvSpPr>
          <p:cNvPr id="4" name="Slide Number Placeholder 3"/>
          <p:cNvSpPr>
            <a:spLocks noGrp="1"/>
          </p:cNvSpPr>
          <p:nvPr>
            <p:ph type="sldNum" sz="quarter" idx="10"/>
          </p:nvPr>
        </p:nvSpPr>
        <p:spPr/>
        <p:txBody>
          <a:bodyPr/>
          <a:lstStyle/>
          <a:p>
            <a:fld id="{69AE1DD4-BC73-4F78-BCA0-960DCBB47DE1}" type="slidenum">
              <a:rPr lang="en-US" smtClean="0"/>
              <a:pPr/>
              <a:t>5</a:t>
            </a:fld>
            <a:endParaRPr lang="en-US" dirty="0"/>
          </a:p>
        </p:txBody>
      </p:sp>
    </p:spTree>
    <p:extLst>
      <p:ext uri="{BB962C8B-B14F-4D97-AF65-F5344CB8AC3E}">
        <p14:creationId xmlns:p14="http://schemas.microsoft.com/office/powerpoint/2010/main" val="188485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Arial" charset="0"/>
                <a:cs typeface="Arial" charset="0"/>
              </a:rPr>
              <a:t>A:  Surprisingly</a:t>
            </a:r>
            <a:r>
              <a:rPr lang="en-US" sz="1200" b="0" i="0" kern="1200" baseline="0" dirty="0">
                <a:solidFill>
                  <a:schemeClr val="tx1"/>
                </a:solidFill>
                <a:effectLst/>
                <a:latin typeface="Arial" charset="0"/>
                <a:ea typeface="Arial" charset="0"/>
                <a:cs typeface="Arial" charset="0"/>
              </a:rPr>
              <a:t> it’s still Facebook.  </a:t>
            </a:r>
          </a:p>
          <a:p>
            <a:endParaRPr lang="en-US" sz="1200" b="0" i="0" kern="1200" dirty="0">
              <a:solidFill>
                <a:schemeClr val="tx1"/>
              </a:solidFill>
              <a:effectLst/>
              <a:latin typeface="Arial" charset="0"/>
              <a:ea typeface="Arial" charset="0"/>
              <a:cs typeface="Arial" charset="0"/>
            </a:endParaRPr>
          </a:p>
          <a:p>
            <a:endParaRPr lang="en-US" sz="1200" b="0" i="0" kern="1200" dirty="0">
              <a:solidFill>
                <a:schemeClr val="tx1"/>
              </a:solidFill>
              <a:effectLst/>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69AE1DD4-BC73-4F78-BCA0-960DCBB47DE1}" type="slidenum">
              <a:rPr lang="en-US" smtClean="0"/>
              <a:pPr/>
              <a:t>6</a:t>
            </a:fld>
            <a:endParaRPr lang="en-US" dirty="0"/>
          </a:p>
        </p:txBody>
      </p:sp>
    </p:spTree>
    <p:extLst>
      <p:ext uri="{BB962C8B-B14F-4D97-AF65-F5344CB8AC3E}">
        <p14:creationId xmlns:p14="http://schemas.microsoft.com/office/powerpoint/2010/main" val="459388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Arial" charset="0"/>
                <a:cs typeface="Arial" charset="0"/>
              </a:rPr>
              <a:t>But Snapchat and Instagram are chomping at Facebook’s lead, and are the</a:t>
            </a:r>
            <a:r>
              <a:rPr lang="en-US" sz="1200" b="0" i="0" kern="1200" baseline="0" dirty="0">
                <a:solidFill>
                  <a:schemeClr val="tx1"/>
                </a:solidFill>
                <a:effectLst/>
                <a:latin typeface="Arial" charset="0"/>
                <a:ea typeface="Arial" charset="0"/>
                <a:cs typeface="Arial" charset="0"/>
              </a:rPr>
              <a:t> </a:t>
            </a:r>
            <a:r>
              <a:rPr lang="en-US" sz="1200" b="0" i="0" kern="1200" dirty="0">
                <a:solidFill>
                  <a:schemeClr val="tx1"/>
                </a:solidFill>
                <a:effectLst/>
                <a:latin typeface="Arial" charset="0"/>
                <a:ea typeface="Arial" charset="0"/>
                <a:cs typeface="Arial" charset="0"/>
              </a:rPr>
              <a:t>leading platforms for teens when it comes to maintaining more immediate and closer relationships.  </a:t>
            </a:r>
          </a:p>
        </p:txBody>
      </p:sp>
      <p:sp>
        <p:nvSpPr>
          <p:cNvPr id="4" name="Slide Number Placeholder 3"/>
          <p:cNvSpPr>
            <a:spLocks noGrp="1"/>
          </p:cNvSpPr>
          <p:nvPr>
            <p:ph type="sldNum" sz="quarter" idx="10"/>
          </p:nvPr>
        </p:nvSpPr>
        <p:spPr/>
        <p:txBody>
          <a:bodyPr/>
          <a:lstStyle/>
          <a:p>
            <a:fld id="{69AE1DD4-BC73-4F78-BCA0-960DCBB47DE1}" type="slidenum">
              <a:rPr lang="en-US" smtClean="0"/>
              <a:pPr/>
              <a:t>7</a:t>
            </a:fld>
            <a:endParaRPr lang="en-US" dirty="0"/>
          </a:p>
        </p:txBody>
      </p:sp>
    </p:spTree>
    <p:extLst>
      <p:ext uri="{BB962C8B-B14F-4D97-AF65-F5344CB8AC3E}">
        <p14:creationId xmlns:p14="http://schemas.microsoft.com/office/powerpoint/2010/main" val="791908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2"/>
              </a:solidFill>
            </a:endParaRPr>
          </a:p>
        </p:txBody>
      </p:sp>
      <p:sp>
        <p:nvSpPr>
          <p:cNvPr id="4" name="Slide Number Placeholder 3"/>
          <p:cNvSpPr>
            <a:spLocks noGrp="1"/>
          </p:cNvSpPr>
          <p:nvPr>
            <p:ph type="sldNum" sz="quarter" idx="10"/>
          </p:nvPr>
        </p:nvSpPr>
        <p:spPr/>
        <p:txBody>
          <a:bodyPr/>
          <a:lstStyle/>
          <a:p>
            <a:fld id="{69AE1DD4-BC73-4F78-BCA0-960DCBB47DE1}" type="slidenum">
              <a:rPr lang="en-US" smtClean="0"/>
              <a:pPr/>
              <a:t>8</a:t>
            </a:fld>
            <a:endParaRPr lang="en-US" dirty="0"/>
          </a:p>
        </p:txBody>
      </p:sp>
    </p:spTree>
    <p:extLst>
      <p:ext uri="{BB962C8B-B14F-4D97-AF65-F5344CB8AC3E}">
        <p14:creationId xmlns:p14="http://schemas.microsoft.com/office/powerpoint/2010/main" val="258074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solidFill>
                <a:schemeClr val="bg2"/>
              </a:solidFill>
            </a:endParaRPr>
          </a:p>
        </p:txBody>
      </p:sp>
      <p:sp>
        <p:nvSpPr>
          <p:cNvPr id="4" name="Slide Number Placeholder 3"/>
          <p:cNvSpPr>
            <a:spLocks noGrp="1"/>
          </p:cNvSpPr>
          <p:nvPr>
            <p:ph type="sldNum" sz="quarter" idx="10"/>
          </p:nvPr>
        </p:nvSpPr>
        <p:spPr/>
        <p:txBody>
          <a:bodyPr/>
          <a:lstStyle/>
          <a:p>
            <a:fld id="{69AE1DD4-BC73-4F78-BCA0-960DCBB47DE1}" type="slidenum">
              <a:rPr lang="en-US" smtClean="0"/>
              <a:pPr/>
              <a:t>9</a:t>
            </a:fld>
            <a:endParaRPr lang="en-US" dirty="0"/>
          </a:p>
        </p:txBody>
      </p:sp>
    </p:spTree>
    <p:extLst>
      <p:ext uri="{BB962C8B-B14F-4D97-AF65-F5344CB8AC3E}">
        <p14:creationId xmlns:p14="http://schemas.microsoft.com/office/powerpoint/2010/main" val="3055160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0" kern="1200" dirty="0">
              <a:solidFill>
                <a:schemeClr val="bg2"/>
              </a:solidFill>
              <a:effectLst/>
              <a:latin typeface="Arial" charset="0"/>
              <a:ea typeface="Arial" charset="0"/>
              <a:cs typeface="Arial" charset="0"/>
            </a:endParaRPr>
          </a:p>
          <a:p>
            <a:endParaRPr lang="en-US" sz="1200" b="1" i="0" kern="1200" dirty="0">
              <a:solidFill>
                <a:schemeClr val="tx1"/>
              </a:solidFill>
              <a:effectLst/>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69AE1DD4-BC73-4F78-BCA0-960DCBB47DE1}" type="slidenum">
              <a:rPr lang="en-US" smtClean="0"/>
              <a:pPr/>
              <a:t>10</a:t>
            </a:fld>
            <a:endParaRPr lang="en-US" dirty="0"/>
          </a:p>
        </p:txBody>
      </p:sp>
    </p:spTree>
    <p:extLst>
      <p:ext uri="{BB962C8B-B14F-4D97-AF65-F5344CB8AC3E}">
        <p14:creationId xmlns:p14="http://schemas.microsoft.com/office/powerpoint/2010/main" val="3457151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tx1"/>
        </a:solidFill>
        <a:effectLst/>
      </p:bgPr>
    </p:bg>
    <p:spTree>
      <p:nvGrpSpPr>
        <p:cNvPr id="1" name=""/>
        <p:cNvGrpSpPr/>
        <p:nvPr/>
      </p:nvGrpSpPr>
      <p:grpSpPr>
        <a:xfrm>
          <a:off x="0" y="0"/>
          <a:ext cx="0" cy="0"/>
          <a:chOff x="0" y="0"/>
          <a:chExt cx="0" cy="0"/>
        </a:xfrm>
      </p:grpSpPr>
      <p:sp>
        <p:nvSpPr>
          <p:cNvPr id="10" name="Rectangle 9"/>
          <p:cNvSpPr/>
          <p:nvPr userDrawn="1"/>
        </p:nvSpPr>
        <p:spPr bwMode="ltGray">
          <a:xfrm>
            <a:off x="0" y="0"/>
            <a:ext cx="9144000" cy="5143500"/>
          </a:xfrm>
          <a:prstGeom prst="rect">
            <a:avLst/>
          </a:prstGeom>
          <a:solidFill>
            <a:srgbClr val="005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2" name="Title 1"/>
          <p:cNvSpPr>
            <a:spLocks noGrp="1"/>
          </p:cNvSpPr>
          <p:nvPr>
            <p:ph type="ctrTitle"/>
          </p:nvPr>
        </p:nvSpPr>
        <p:spPr bwMode="gray">
          <a:xfrm>
            <a:off x="554038" y="2153873"/>
            <a:ext cx="8045551" cy="1142585"/>
          </a:xfrm>
          <a:prstGeom prst="rect">
            <a:avLst/>
          </a:prstGeom>
          <a:effectLst/>
        </p:spPr>
        <p:txBody>
          <a:bodyPr anchor="b" anchorCtr="0"/>
          <a:lstStyle>
            <a:lvl1pPr>
              <a:lnSpc>
                <a:spcPct val="80000"/>
              </a:lnSpc>
              <a:defRPr sz="3600">
                <a:solidFill>
                  <a:schemeClr val="tx1"/>
                </a:solidFill>
              </a:defRPr>
            </a:lvl1pPr>
          </a:lstStyle>
          <a:p>
            <a:r>
              <a:rPr lang="en-US" dirty="0"/>
              <a:t>Click to edit Master title style</a:t>
            </a:r>
          </a:p>
        </p:txBody>
      </p:sp>
      <p:sp>
        <p:nvSpPr>
          <p:cNvPr id="3" name="Subtitle 2"/>
          <p:cNvSpPr>
            <a:spLocks noGrp="1"/>
          </p:cNvSpPr>
          <p:nvPr>
            <p:ph type="subTitle" idx="1"/>
          </p:nvPr>
        </p:nvSpPr>
        <p:spPr bwMode="gray">
          <a:xfrm>
            <a:off x="542672" y="3440004"/>
            <a:ext cx="8103615" cy="500063"/>
          </a:xfrm>
          <a:effectLst>
            <a:outerShdw blurRad="88900" dist="50800" dir="2700000" algn="tl" rotWithShape="0">
              <a:prstClr val="black">
                <a:alpha val="25000"/>
              </a:prstClr>
            </a:outerShdw>
          </a:effectLst>
        </p:spPr>
        <p:txBody>
          <a:bodyPr anchor="t" anchorCtr="0"/>
          <a:lstStyle>
            <a:lvl1pPr marL="0" indent="0" algn="l">
              <a:buNone/>
              <a:defRPr sz="1600" b="0" cap="none" baseline="0">
                <a:solidFill>
                  <a:schemeClr val="tx1"/>
                </a:solidFill>
                <a:latin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23131875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1545"/>
            <a:ext cx="3031048" cy="1705864"/>
          </a:xfrm>
        </p:spPr>
        <p:txBody>
          <a:bodyPr/>
          <a:lstStyle/>
          <a:p>
            <a:endParaRPr lang="en-US"/>
          </a:p>
        </p:txBody>
      </p:sp>
      <p:sp>
        <p:nvSpPr>
          <p:cNvPr id="4" name="Picture Placeholder 2"/>
          <p:cNvSpPr>
            <a:spLocks noGrp="1"/>
          </p:cNvSpPr>
          <p:nvPr>
            <p:ph type="pic" sz="quarter" idx="11"/>
          </p:nvPr>
        </p:nvSpPr>
        <p:spPr>
          <a:xfrm>
            <a:off x="3056476" y="-11545"/>
            <a:ext cx="3031048" cy="1703924"/>
          </a:xfrm>
        </p:spPr>
        <p:txBody>
          <a:bodyPr/>
          <a:lstStyle/>
          <a:p>
            <a:endParaRPr lang="en-US" dirty="0"/>
          </a:p>
        </p:txBody>
      </p:sp>
      <p:sp>
        <p:nvSpPr>
          <p:cNvPr id="5" name="Picture Placeholder 2"/>
          <p:cNvSpPr>
            <a:spLocks noGrp="1"/>
          </p:cNvSpPr>
          <p:nvPr>
            <p:ph type="pic" sz="quarter" idx="12"/>
          </p:nvPr>
        </p:nvSpPr>
        <p:spPr>
          <a:xfrm>
            <a:off x="6112952" y="-11545"/>
            <a:ext cx="3031048" cy="1705864"/>
          </a:xfrm>
        </p:spPr>
        <p:txBody>
          <a:bodyPr/>
          <a:lstStyle/>
          <a:p>
            <a:endParaRPr lang="en-US"/>
          </a:p>
        </p:txBody>
      </p:sp>
      <p:sp>
        <p:nvSpPr>
          <p:cNvPr id="9" name="Picture Placeholder 2"/>
          <p:cNvSpPr>
            <a:spLocks noGrp="1"/>
          </p:cNvSpPr>
          <p:nvPr>
            <p:ph type="pic" sz="quarter" idx="13"/>
          </p:nvPr>
        </p:nvSpPr>
        <p:spPr>
          <a:xfrm>
            <a:off x="0" y="1724591"/>
            <a:ext cx="3031048" cy="1705864"/>
          </a:xfrm>
        </p:spPr>
        <p:txBody>
          <a:bodyPr/>
          <a:lstStyle/>
          <a:p>
            <a:endParaRPr lang="en-US"/>
          </a:p>
        </p:txBody>
      </p:sp>
      <p:sp>
        <p:nvSpPr>
          <p:cNvPr id="10" name="Picture Placeholder 2"/>
          <p:cNvSpPr>
            <a:spLocks noGrp="1"/>
          </p:cNvSpPr>
          <p:nvPr>
            <p:ph type="pic" sz="quarter" idx="14"/>
          </p:nvPr>
        </p:nvSpPr>
        <p:spPr>
          <a:xfrm>
            <a:off x="3056476" y="1723621"/>
            <a:ext cx="3031048" cy="1705864"/>
          </a:xfrm>
        </p:spPr>
        <p:txBody>
          <a:bodyPr/>
          <a:lstStyle/>
          <a:p>
            <a:endParaRPr lang="en-US"/>
          </a:p>
        </p:txBody>
      </p:sp>
      <p:sp>
        <p:nvSpPr>
          <p:cNvPr id="11" name="Picture Placeholder 2"/>
          <p:cNvSpPr>
            <a:spLocks noGrp="1"/>
          </p:cNvSpPr>
          <p:nvPr>
            <p:ph type="pic" sz="quarter" idx="15"/>
          </p:nvPr>
        </p:nvSpPr>
        <p:spPr>
          <a:xfrm>
            <a:off x="6112952" y="1724590"/>
            <a:ext cx="3031048" cy="1705864"/>
          </a:xfrm>
        </p:spPr>
        <p:txBody>
          <a:bodyPr/>
          <a:lstStyle/>
          <a:p>
            <a:endParaRPr lang="en-US"/>
          </a:p>
        </p:txBody>
      </p:sp>
      <p:sp>
        <p:nvSpPr>
          <p:cNvPr id="12" name="Picture Placeholder 2"/>
          <p:cNvSpPr>
            <a:spLocks noGrp="1"/>
          </p:cNvSpPr>
          <p:nvPr>
            <p:ph type="pic" sz="quarter" idx="16"/>
          </p:nvPr>
        </p:nvSpPr>
        <p:spPr>
          <a:xfrm>
            <a:off x="0" y="3460726"/>
            <a:ext cx="3031048" cy="1705864"/>
          </a:xfrm>
        </p:spPr>
        <p:txBody>
          <a:bodyPr/>
          <a:lstStyle/>
          <a:p>
            <a:endParaRPr lang="en-US" dirty="0"/>
          </a:p>
        </p:txBody>
      </p:sp>
      <p:sp>
        <p:nvSpPr>
          <p:cNvPr id="13" name="Picture Placeholder 2"/>
          <p:cNvSpPr>
            <a:spLocks noGrp="1"/>
          </p:cNvSpPr>
          <p:nvPr>
            <p:ph type="pic" sz="quarter" idx="17"/>
          </p:nvPr>
        </p:nvSpPr>
        <p:spPr>
          <a:xfrm>
            <a:off x="3056476" y="3460726"/>
            <a:ext cx="3031048" cy="1705864"/>
          </a:xfrm>
        </p:spPr>
        <p:txBody>
          <a:bodyPr/>
          <a:lstStyle/>
          <a:p>
            <a:endParaRPr lang="en-US"/>
          </a:p>
        </p:txBody>
      </p:sp>
      <p:sp>
        <p:nvSpPr>
          <p:cNvPr id="14" name="Picture Placeholder 2"/>
          <p:cNvSpPr>
            <a:spLocks noGrp="1"/>
          </p:cNvSpPr>
          <p:nvPr>
            <p:ph type="pic" sz="quarter" idx="18"/>
          </p:nvPr>
        </p:nvSpPr>
        <p:spPr>
          <a:xfrm>
            <a:off x="6112952" y="3460726"/>
            <a:ext cx="3031048" cy="1705864"/>
          </a:xfrm>
        </p:spPr>
        <p:txBody>
          <a:bodyPr/>
          <a:lstStyle/>
          <a:p>
            <a:endParaRPr lang="en-US"/>
          </a:p>
        </p:txBody>
      </p:sp>
    </p:spTree>
    <p:extLst>
      <p:ext uri="{BB962C8B-B14F-4D97-AF65-F5344CB8AC3E}">
        <p14:creationId xmlns:p14="http://schemas.microsoft.com/office/powerpoint/2010/main" val="3562198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HEADING ONLY">
    <p:spTree>
      <p:nvGrpSpPr>
        <p:cNvPr id="1" name=""/>
        <p:cNvGrpSpPr/>
        <p:nvPr/>
      </p:nvGrpSpPr>
      <p:grpSpPr>
        <a:xfrm>
          <a:off x="0" y="0"/>
          <a:ext cx="0" cy="0"/>
          <a:chOff x="0" y="0"/>
          <a:chExt cx="0" cy="0"/>
        </a:xfrm>
      </p:grpSpPr>
      <p:sp>
        <p:nvSpPr>
          <p:cNvPr id="5" name="Rectangle 4"/>
          <p:cNvSpPr>
            <a:spLocks noChangeAspect="1"/>
          </p:cNvSpPr>
          <p:nvPr userDrawn="1"/>
        </p:nvSpPr>
        <p:spPr>
          <a:xfrm>
            <a:off x="0" y="2571570"/>
            <a:ext cx="9162288" cy="2588639"/>
          </a:xfrm>
          <a:prstGeom prst="rect">
            <a:avLst/>
          </a:prstGeom>
          <a:solidFill>
            <a:srgbClr val="005FB1"/>
          </a:solidFill>
          <a:ln w="63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355"/>
            <a:endParaRPr lang="en-US" dirty="0">
              <a:solidFill>
                <a:prstClr val="white"/>
              </a:solidFill>
              <a:latin typeface="Century Gothic"/>
            </a:endParaRPr>
          </a:p>
        </p:txBody>
      </p:sp>
      <p:sp>
        <p:nvSpPr>
          <p:cNvPr id="4" name="Title 4"/>
          <p:cNvSpPr>
            <a:spLocks noGrp="1"/>
          </p:cNvSpPr>
          <p:nvPr>
            <p:ph type="title"/>
          </p:nvPr>
        </p:nvSpPr>
        <p:spPr>
          <a:xfrm>
            <a:off x="534988" y="2599838"/>
            <a:ext cx="8061325" cy="645272"/>
          </a:xfrm>
        </p:spPr>
        <p:txBody>
          <a:bodyPr anchor="ctr">
            <a:noAutofit/>
          </a:bodyPr>
          <a:lstStyle>
            <a:lvl1pPr algn="l">
              <a:defRPr sz="20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965042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HEADING ONLY">
    <p:bg>
      <p:bgPr>
        <a:solidFill>
          <a:schemeClr val="tx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48640" y="1616563"/>
            <a:ext cx="8046720" cy="1910374"/>
          </a:xfrm>
        </p:spPr>
        <p:txBody>
          <a:bodyPr anchor="ctr"/>
          <a:lstStyle>
            <a:lvl1pPr algn="ct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32858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ectangle 1"/>
          <p:cNvSpPr/>
          <p:nvPr userDrawn="1"/>
        </p:nvSpPr>
        <p:spPr>
          <a:xfrm>
            <a:off x="0" y="0"/>
            <a:ext cx="9162288" cy="5170932"/>
          </a:xfrm>
          <a:prstGeom prst="rect">
            <a:avLst/>
          </a:prstGeom>
          <a:solidFill>
            <a:srgbClr val="005F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4" name="Title 4"/>
          <p:cNvSpPr>
            <a:spLocks noGrp="1"/>
          </p:cNvSpPr>
          <p:nvPr>
            <p:ph type="title"/>
          </p:nvPr>
        </p:nvSpPr>
        <p:spPr>
          <a:xfrm>
            <a:off x="534988" y="3920988"/>
            <a:ext cx="8061325" cy="645272"/>
          </a:xfrm>
        </p:spPr>
        <p:txBody>
          <a:bodyPr>
            <a:noAutofit/>
          </a:bodyPr>
          <a:lstStyle>
            <a:lvl1pPr algn="r">
              <a:defRPr sz="20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2126702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 y="-1"/>
            <a:ext cx="9144001" cy="5143501"/>
          </a:xfrm>
        </p:spPr>
        <p:txBody>
          <a:bodyPr/>
          <a:lstStyle/>
          <a:p>
            <a:endParaRPr lang="en-US" dirty="0"/>
          </a:p>
        </p:txBody>
      </p:sp>
      <p:sp>
        <p:nvSpPr>
          <p:cNvPr id="8" name="Rectangle 7"/>
          <p:cNvSpPr/>
          <p:nvPr userDrawn="1"/>
        </p:nvSpPr>
        <p:spPr>
          <a:xfrm>
            <a:off x="0" y="4198538"/>
            <a:ext cx="9147912" cy="944962"/>
          </a:xfrm>
          <a:prstGeom prst="rect">
            <a:avLst/>
          </a:prstGeom>
          <a:solidFill>
            <a:srgbClr val="015FB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Century Gothic"/>
            </a:endParaRPr>
          </a:p>
        </p:txBody>
      </p:sp>
      <p:sp>
        <p:nvSpPr>
          <p:cNvPr id="10" name="Title 4"/>
          <p:cNvSpPr>
            <a:spLocks noGrp="1"/>
          </p:cNvSpPr>
          <p:nvPr>
            <p:ph type="title"/>
          </p:nvPr>
        </p:nvSpPr>
        <p:spPr>
          <a:xfrm>
            <a:off x="534988" y="4316522"/>
            <a:ext cx="8061325" cy="645272"/>
          </a:xfrm>
        </p:spPr>
        <p:txBody>
          <a:bodyPr>
            <a:noAutofit/>
          </a:bodyPr>
          <a:lstStyle>
            <a:lvl1pPr algn="r">
              <a:defRPr sz="32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168891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Rectangle 1"/>
          <p:cNvSpPr/>
          <p:nvPr userDrawn="1"/>
        </p:nvSpPr>
        <p:spPr>
          <a:xfrm>
            <a:off x="0" y="0"/>
            <a:ext cx="9162288" cy="5166590"/>
          </a:xfrm>
          <a:prstGeom prst="rect">
            <a:avLst/>
          </a:prstGeom>
          <a:solidFill>
            <a:srgbClr val="005F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5" name="Title 4"/>
          <p:cNvSpPr>
            <a:spLocks noGrp="1"/>
          </p:cNvSpPr>
          <p:nvPr>
            <p:ph type="title"/>
          </p:nvPr>
        </p:nvSpPr>
        <p:spPr>
          <a:xfrm>
            <a:off x="509588" y="2707901"/>
            <a:ext cx="4532312" cy="2073649"/>
          </a:xfrm>
        </p:spPr>
        <p:txBody>
          <a:bodyPr anchor="b">
            <a:noAutofit/>
          </a:bodyPr>
          <a:lstStyle>
            <a:lvl1pPr algn="l">
              <a:defRPr sz="40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4669427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Rectangle 1"/>
          <p:cNvSpPr/>
          <p:nvPr userDrawn="1"/>
        </p:nvSpPr>
        <p:spPr>
          <a:xfrm>
            <a:off x="0" y="0"/>
            <a:ext cx="9162288" cy="516659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4" name="Title 4"/>
          <p:cNvSpPr>
            <a:spLocks noGrp="1"/>
          </p:cNvSpPr>
          <p:nvPr>
            <p:ph type="title"/>
          </p:nvPr>
        </p:nvSpPr>
        <p:spPr>
          <a:xfrm>
            <a:off x="509588" y="2707901"/>
            <a:ext cx="4532312" cy="2073649"/>
          </a:xfrm>
        </p:spPr>
        <p:txBody>
          <a:bodyPr anchor="b">
            <a:noAutofit/>
          </a:bodyPr>
          <a:lstStyle>
            <a:lvl1pPr algn="l">
              <a:defRPr sz="40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4572318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Rectangle 1"/>
          <p:cNvSpPr/>
          <p:nvPr userDrawn="1"/>
        </p:nvSpPr>
        <p:spPr>
          <a:xfrm>
            <a:off x="0" y="0"/>
            <a:ext cx="9162288" cy="516659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4" name="Title 4"/>
          <p:cNvSpPr>
            <a:spLocks noGrp="1"/>
          </p:cNvSpPr>
          <p:nvPr>
            <p:ph type="title"/>
          </p:nvPr>
        </p:nvSpPr>
        <p:spPr>
          <a:xfrm>
            <a:off x="509588" y="2707901"/>
            <a:ext cx="4532312" cy="2073649"/>
          </a:xfrm>
        </p:spPr>
        <p:txBody>
          <a:bodyPr anchor="b">
            <a:noAutofit/>
          </a:bodyPr>
          <a:lstStyle>
            <a:lvl1pPr algn="l">
              <a:defRPr sz="40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196801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Rectangle 1"/>
          <p:cNvSpPr/>
          <p:nvPr userDrawn="1"/>
        </p:nvSpPr>
        <p:spPr>
          <a:xfrm>
            <a:off x="0" y="0"/>
            <a:ext cx="9162288" cy="516659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4" name="Title 4"/>
          <p:cNvSpPr>
            <a:spLocks noGrp="1"/>
          </p:cNvSpPr>
          <p:nvPr>
            <p:ph type="title"/>
          </p:nvPr>
        </p:nvSpPr>
        <p:spPr>
          <a:xfrm>
            <a:off x="509588" y="2707901"/>
            <a:ext cx="4532312" cy="2073649"/>
          </a:xfrm>
        </p:spPr>
        <p:txBody>
          <a:bodyPr anchor="b">
            <a:noAutofit/>
          </a:bodyPr>
          <a:lstStyle>
            <a:lvl1pPr algn="l">
              <a:defRPr sz="40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1235547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Blank No Line">
    <p:spTree>
      <p:nvGrpSpPr>
        <p:cNvPr id="1" name=""/>
        <p:cNvGrpSpPr/>
        <p:nvPr/>
      </p:nvGrpSpPr>
      <p:grpSpPr>
        <a:xfrm>
          <a:off x="0" y="0"/>
          <a:ext cx="0" cy="0"/>
          <a:chOff x="0" y="0"/>
          <a:chExt cx="0" cy="0"/>
        </a:xfrm>
      </p:grpSpPr>
      <p:sp>
        <p:nvSpPr>
          <p:cNvPr id="7" name="Rounded Rectangle 6"/>
          <p:cNvSpPr/>
          <p:nvPr/>
        </p:nvSpPr>
        <p:spPr bwMode="white">
          <a:xfrm>
            <a:off x="0" y="0"/>
            <a:ext cx="9144000" cy="5150358"/>
          </a:xfrm>
          <a:custGeom>
            <a:avLst/>
            <a:gdLst/>
            <a:ahLst/>
            <a:cxnLst/>
            <a:rect l="l" t="t" r="r" b="b"/>
            <a:pathLst>
              <a:path w="9144000" h="6858000">
                <a:moveTo>
                  <a:pt x="365752" y="122662"/>
                </a:moveTo>
                <a:cubicBezTo>
                  <a:pt x="290005" y="122662"/>
                  <a:pt x="228600" y="184067"/>
                  <a:pt x="228600" y="259814"/>
                </a:cubicBezTo>
                <a:lnTo>
                  <a:pt x="228600" y="6185861"/>
                </a:lnTo>
                <a:cubicBezTo>
                  <a:pt x="228600" y="6261608"/>
                  <a:pt x="290005" y="6323013"/>
                  <a:pt x="365752" y="6323013"/>
                </a:cubicBezTo>
                <a:lnTo>
                  <a:pt x="8778248" y="6323013"/>
                </a:lnTo>
                <a:cubicBezTo>
                  <a:pt x="8853995" y="6323013"/>
                  <a:pt x="8915400" y="6261608"/>
                  <a:pt x="8915400" y="6185861"/>
                </a:cubicBezTo>
                <a:lnTo>
                  <a:pt x="8915400" y="259814"/>
                </a:lnTo>
                <a:cubicBezTo>
                  <a:pt x="8915400" y="184067"/>
                  <a:pt x="8853995" y="122662"/>
                  <a:pt x="8778248" y="122662"/>
                </a:cubicBezTo>
                <a:close/>
                <a:moveTo>
                  <a:pt x="0" y="0"/>
                </a:moveTo>
                <a:lnTo>
                  <a:pt x="9144000" y="0"/>
                </a:lnTo>
                <a:lnTo>
                  <a:pt x="9144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11" name="Footer Placeholder 4"/>
          <p:cNvSpPr>
            <a:spLocks noGrp="1"/>
          </p:cNvSpPr>
          <p:nvPr>
            <p:ph type="ftr" sz="quarter" idx="3"/>
          </p:nvPr>
        </p:nvSpPr>
        <p:spPr>
          <a:xfrm>
            <a:off x="2286000" y="4850582"/>
            <a:ext cx="4572000" cy="171450"/>
          </a:xfrm>
          <a:prstGeom prst="rect">
            <a:avLst/>
          </a:prstGeom>
        </p:spPr>
        <p:txBody>
          <a:bodyPr vert="horz" lIns="0" tIns="0" rIns="0" bIns="0" rtlCol="0" anchor="ctr"/>
          <a:lstStyle>
            <a:lvl1pPr>
              <a:defRPr lang="en-US" sz="700" cap="none" baseline="0" dirty="0">
                <a:solidFill>
                  <a:schemeClr val="bg2"/>
                </a:solidFill>
                <a:latin typeface="Century Gothic"/>
              </a:defRPr>
            </a:lvl1pPr>
          </a:lstStyle>
          <a:p>
            <a:pPr algn="ctr"/>
            <a:r>
              <a:rPr>
                <a:solidFill>
                  <a:srgbClr val="77787B"/>
                </a:solidFill>
              </a:rPr>
              <a:t>INSERT &gt; HEADER &amp; FOOTER&gt; IN FOOTER [ADD PRESENTATION TITLE]</a:t>
            </a:r>
          </a:p>
        </p:txBody>
      </p:sp>
      <p:sp>
        <p:nvSpPr>
          <p:cNvPr id="12" name="Date Placeholder 3"/>
          <p:cNvSpPr>
            <a:spLocks noGrp="1"/>
          </p:cNvSpPr>
          <p:nvPr>
            <p:ph type="dt" sz="half" idx="2"/>
          </p:nvPr>
        </p:nvSpPr>
        <p:spPr>
          <a:xfrm>
            <a:off x="783786" y="4850582"/>
            <a:ext cx="588093" cy="171450"/>
          </a:xfrm>
          <a:prstGeom prst="rect">
            <a:avLst/>
          </a:prstGeom>
        </p:spPr>
        <p:txBody>
          <a:bodyPr vert="horz" lIns="0" tIns="0" rIns="0" bIns="0" rtlCol="0" anchor="ctr"/>
          <a:lstStyle>
            <a:lvl1pPr>
              <a:defRPr lang="en-US" sz="700" cap="all" baseline="0" smtClean="0">
                <a:solidFill>
                  <a:schemeClr val="bg2"/>
                </a:solidFill>
                <a:latin typeface="Century Gothic"/>
              </a:defRPr>
            </a:lvl1pPr>
          </a:lstStyle>
          <a:p>
            <a:fld id="{179A1E1C-4020-409A-84C9-EDAC0EB7BDB0}" type="datetime1">
              <a:rPr lang="bg-BG">
                <a:solidFill>
                  <a:srgbClr val="77787B"/>
                </a:solidFill>
              </a:rPr>
              <a:pPr/>
              <a:t>19.10.2016 г.</a:t>
            </a:fld>
            <a:endParaRPr lang="bg-BG" dirty="0">
              <a:solidFill>
                <a:srgbClr val="77787B"/>
              </a:solidFill>
            </a:endParaRPr>
          </a:p>
        </p:txBody>
      </p:sp>
      <p:sp>
        <p:nvSpPr>
          <p:cNvPr id="13" name="Slide Number Placeholder 5"/>
          <p:cNvSpPr>
            <a:spLocks noGrp="1"/>
          </p:cNvSpPr>
          <p:nvPr>
            <p:ph type="sldNum" sz="quarter" idx="4"/>
          </p:nvPr>
        </p:nvSpPr>
        <p:spPr>
          <a:xfrm>
            <a:off x="250106" y="4850582"/>
            <a:ext cx="440606" cy="171450"/>
          </a:xfrm>
          <a:prstGeom prst="rect">
            <a:avLst/>
          </a:prstGeom>
        </p:spPr>
        <p:txBody>
          <a:bodyPr vert="horz" lIns="0" tIns="0" rIns="0" bIns="0" rtlCol="0" anchor="ctr"/>
          <a:lstStyle>
            <a:lvl1pPr>
              <a:defRPr lang="en-US" sz="700" cap="all" baseline="0" smtClean="0">
                <a:solidFill>
                  <a:schemeClr val="bg2"/>
                </a:solidFill>
              </a:defRPr>
            </a:lvl1pPr>
          </a:lstStyle>
          <a:p>
            <a:fld id="{3ABA73B6-3AA0-4F19-82F5-C8EAE605FC2D}" type="slidenum">
              <a:rPr>
                <a:solidFill>
                  <a:srgbClr val="77787B"/>
                </a:solidFill>
              </a:rPr>
              <a:pPr/>
              <a:t>‹#›</a:t>
            </a:fld>
            <a:endParaRPr dirty="0">
              <a:solidFill>
                <a:srgbClr val="77787B"/>
              </a:solidFill>
            </a:endParaRPr>
          </a:p>
        </p:txBody>
      </p:sp>
      <p:pic>
        <p:nvPicPr>
          <p:cNvPr id="8" name="Picture 2" descr="C:\Users\Office ROI\Desktop\AD_Council_BLUE.png"/>
          <p:cNvPicPr>
            <a:picLocks noChangeAspect="1" noChangeArrowheads="1"/>
          </p:cNvPicPr>
          <p:nvPr userDrawn="1"/>
        </p:nvPicPr>
        <p:blipFill>
          <a:blip r:embed="rId2"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bwMode="auto">
          <a:xfrm>
            <a:off x="8642974" y="4808371"/>
            <a:ext cx="292441" cy="292441"/>
          </a:xfrm>
          <a:prstGeom prst="rect">
            <a:avLst/>
          </a:prstGeom>
          <a:noFill/>
          <a:ln>
            <a:no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277665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Title Slide with brackets colour">
    <p:bg>
      <p:bgPr>
        <a:solidFill>
          <a:schemeClr val="bg2"/>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4"/>
          </p:nvPr>
        </p:nvSpPr>
        <p:spPr>
          <a:xfrm>
            <a:off x="0" y="0"/>
            <a:ext cx="9144000" cy="5143500"/>
          </a:xfrm>
          <a:prstGeom prst="rect">
            <a:avLst/>
          </a:prstGeom>
        </p:spPr>
        <p:txBody>
          <a:bodyPr/>
          <a:lstStyle>
            <a:lvl1pPr algn="r">
              <a:defRPr>
                <a:latin typeface="Century Gothic"/>
                <a:ea typeface="Century Gothic"/>
                <a:cs typeface="Century Gothic"/>
              </a:defRPr>
            </a:lvl1pPr>
          </a:lstStyle>
          <a:p>
            <a:r>
              <a:rPr lang="en-GB" dirty="0"/>
              <a:t>Click icon to add picture</a:t>
            </a:r>
          </a:p>
        </p:txBody>
      </p:sp>
      <p:sp>
        <p:nvSpPr>
          <p:cNvPr id="2" name="Title 1"/>
          <p:cNvSpPr>
            <a:spLocks noGrp="1"/>
          </p:cNvSpPr>
          <p:nvPr>
            <p:ph type="ctrTitle"/>
          </p:nvPr>
        </p:nvSpPr>
        <p:spPr>
          <a:xfrm>
            <a:off x="1142999" y="2156066"/>
            <a:ext cx="7488593" cy="1028877"/>
          </a:xfrm>
        </p:spPr>
        <p:txBody>
          <a:bodyPr anchor="ctr"/>
          <a:lstStyle>
            <a:lvl1pPr algn="l">
              <a:defRPr sz="4800" b="0">
                <a:solidFill>
                  <a:schemeClr val="tx1"/>
                </a:solidFill>
                <a:latin typeface="Century Gothic"/>
                <a:ea typeface="Century Gothic"/>
                <a:cs typeface="Century Gothic"/>
              </a:defRPr>
            </a:lvl1pPr>
          </a:lstStyle>
          <a:p>
            <a:r>
              <a:rPr lang="en-US" dirty="0"/>
              <a:t>Click to edit Master title style</a:t>
            </a:r>
            <a:endParaRPr lang="en-GB" dirty="0"/>
          </a:p>
        </p:txBody>
      </p:sp>
      <p:sp>
        <p:nvSpPr>
          <p:cNvPr id="3" name="Subtitle 2"/>
          <p:cNvSpPr>
            <a:spLocks noGrp="1"/>
          </p:cNvSpPr>
          <p:nvPr>
            <p:ph type="subTitle" idx="1"/>
          </p:nvPr>
        </p:nvSpPr>
        <p:spPr>
          <a:xfrm>
            <a:off x="1107719" y="3237305"/>
            <a:ext cx="7488593" cy="447308"/>
          </a:xfrm>
          <a:prstGeom prst="rect">
            <a:avLst/>
          </a:prstGeom>
        </p:spPr>
        <p:txBody>
          <a:bodyPr anchor="b"/>
          <a:lstStyle>
            <a:lvl1pPr marL="0" indent="0" algn="l">
              <a:buNone/>
              <a:defRPr sz="1600" b="0" cap="all" baseline="0">
                <a:solidFill>
                  <a:schemeClr val="tx1"/>
                </a:solidFill>
                <a:latin typeface="Century Gothic"/>
                <a:ea typeface="Century Gothic"/>
                <a:cs typeface="Century Gothic"/>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GB" dirty="0"/>
          </a:p>
        </p:txBody>
      </p:sp>
    </p:spTree>
    <p:extLst>
      <p:ext uri="{BB962C8B-B14F-4D97-AF65-F5344CB8AC3E}">
        <p14:creationId xmlns:p14="http://schemas.microsoft.com/office/powerpoint/2010/main" val="1525977806"/>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_Title Slide with brackets colour">
    <p:bg>
      <p:bgPr>
        <a:solidFill>
          <a:schemeClr val="bg2"/>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4"/>
          </p:nvPr>
        </p:nvSpPr>
        <p:spPr>
          <a:xfrm>
            <a:off x="0" y="0"/>
            <a:ext cx="9144000" cy="5143500"/>
          </a:xfrm>
          <a:prstGeom prst="rect">
            <a:avLst/>
          </a:prstGeom>
        </p:spPr>
        <p:txBody>
          <a:bodyPr/>
          <a:lstStyle>
            <a:lvl1pPr algn="r">
              <a:defRPr>
                <a:latin typeface="Century Gothic"/>
                <a:ea typeface="Century Gothic"/>
                <a:cs typeface="Century Gothic"/>
              </a:defRPr>
            </a:lvl1pPr>
          </a:lstStyle>
          <a:p>
            <a:r>
              <a:rPr lang="en-GB" dirty="0"/>
              <a:t>Click icon to add picture</a:t>
            </a:r>
          </a:p>
        </p:txBody>
      </p:sp>
      <p:sp>
        <p:nvSpPr>
          <p:cNvPr id="18" name="Text Placeholder 16"/>
          <p:cNvSpPr>
            <a:spLocks noGrp="1" noChangeAspect="1"/>
          </p:cNvSpPr>
          <p:nvPr>
            <p:ph type="body" sz="quarter" idx="11"/>
          </p:nvPr>
        </p:nvSpPr>
        <p:spPr>
          <a:xfrm rot="16200000">
            <a:off x="7656514" y="3656013"/>
            <a:ext cx="1487488" cy="1487488"/>
          </a:xfrm>
          <a:prstGeom prst="corner">
            <a:avLst>
              <a:gd name="adj1" fmla="val 25503"/>
              <a:gd name="adj2" fmla="val 25041"/>
            </a:avLst>
          </a:prstGeom>
          <a:solidFill>
            <a:schemeClr val="tx1"/>
          </a:solidFill>
        </p:spPr>
        <p:txBody>
          <a:bodyPr/>
          <a:lstStyle>
            <a:lvl1pPr>
              <a:defRPr sz="100">
                <a:noFill/>
                <a:latin typeface="Century Gothic"/>
                <a:ea typeface="Century Gothic"/>
                <a:cs typeface="Century Gothic"/>
              </a:defRPr>
            </a:lvl1pPr>
          </a:lstStyle>
          <a:p>
            <a:pPr lvl="0"/>
            <a:r>
              <a:rPr lang="en-US" dirty="0"/>
              <a:t>Edit Master text styles</a:t>
            </a:r>
          </a:p>
        </p:txBody>
      </p:sp>
      <p:sp>
        <p:nvSpPr>
          <p:cNvPr id="17" name="Text Placeholder 16"/>
          <p:cNvSpPr>
            <a:spLocks noGrp="1" noChangeAspect="1"/>
          </p:cNvSpPr>
          <p:nvPr>
            <p:ph type="body" sz="quarter" idx="10"/>
          </p:nvPr>
        </p:nvSpPr>
        <p:spPr>
          <a:xfrm rot="5400000">
            <a:off x="1" y="1"/>
            <a:ext cx="1487488" cy="1487488"/>
          </a:xfrm>
          <a:prstGeom prst="corner">
            <a:avLst>
              <a:gd name="adj1" fmla="val 25503"/>
              <a:gd name="adj2" fmla="val 25041"/>
            </a:avLst>
          </a:prstGeom>
          <a:solidFill>
            <a:schemeClr val="tx1"/>
          </a:solidFill>
        </p:spPr>
        <p:txBody>
          <a:bodyPr/>
          <a:lstStyle>
            <a:lvl1pPr>
              <a:defRPr sz="100">
                <a:noFill/>
                <a:latin typeface="Century Gothic"/>
                <a:ea typeface="Century Gothic"/>
                <a:cs typeface="Century Gothic"/>
              </a:defRPr>
            </a:lvl1pPr>
          </a:lstStyle>
          <a:p>
            <a:pPr lvl="0"/>
            <a:r>
              <a:rPr lang="en-US" dirty="0"/>
              <a:t>Edit Master text styles</a:t>
            </a:r>
          </a:p>
        </p:txBody>
      </p:sp>
      <p:sp>
        <p:nvSpPr>
          <p:cNvPr id="2" name="Title 1"/>
          <p:cNvSpPr>
            <a:spLocks noGrp="1"/>
          </p:cNvSpPr>
          <p:nvPr>
            <p:ph type="ctrTitle"/>
          </p:nvPr>
        </p:nvSpPr>
        <p:spPr>
          <a:xfrm>
            <a:off x="1142999" y="2156066"/>
            <a:ext cx="7488593" cy="1028877"/>
          </a:xfrm>
        </p:spPr>
        <p:txBody>
          <a:bodyPr anchor="ctr"/>
          <a:lstStyle>
            <a:lvl1pPr algn="l">
              <a:defRPr sz="4800" b="0">
                <a:solidFill>
                  <a:schemeClr val="tx1"/>
                </a:solidFill>
                <a:latin typeface="Century Gothic"/>
                <a:ea typeface="Century Gothic"/>
                <a:cs typeface="Century Gothic"/>
              </a:defRPr>
            </a:lvl1pPr>
          </a:lstStyle>
          <a:p>
            <a:r>
              <a:rPr lang="en-US" dirty="0"/>
              <a:t>Click to edit Master title style</a:t>
            </a:r>
            <a:endParaRPr lang="en-GB" dirty="0"/>
          </a:p>
        </p:txBody>
      </p:sp>
      <p:sp>
        <p:nvSpPr>
          <p:cNvPr id="3" name="Subtitle 2"/>
          <p:cNvSpPr>
            <a:spLocks noGrp="1"/>
          </p:cNvSpPr>
          <p:nvPr>
            <p:ph type="subTitle" idx="1"/>
          </p:nvPr>
        </p:nvSpPr>
        <p:spPr>
          <a:xfrm>
            <a:off x="1107719" y="3237305"/>
            <a:ext cx="7488593" cy="447308"/>
          </a:xfrm>
          <a:prstGeom prst="rect">
            <a:avLst/>
          </a:prstGeom>
        </p:spPr>
        <p:txBody>
          <a:bodyPr anchor="b"/>
          <a:lstStyle>
            <a:lvl1pPr marL="0" indent="0" algn="l">
              <a:buNone/>
              <a:defRPr sz="1600" b="0" cap="all" baseline="0">
                <a:solidFill>
                  <a:schemeClr val="tx1"/>
                </a:solidFill>
                <a:latin typeface="Century Gothic"/>
                <a:ea typeface="Century Gothic"/>
                <a:cs typeface="Century Gothic"/>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GB" dirty="0"/>
          </a:p>
        </p:txBody>
      </p:sp>
    </p:spTree>
    <p:extLst>
      <p:ext uri="{BB962C8B-B14F-4D97-AF65-F5344CB8AC3E}">
        <p14:creationId xmlns:p14="http://schemas.microsoft.com/office/powerpoint/2010/main" val="2933559758"/>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What we do">
    <p:spTree>
      <p:nvGrpSpPr>
        <p:cNvPr id="1" name=""/>
        <p:cNvGrpSpPr/>
        <p:nvPr/>
      </p:nvGrpSpPr>
      <p:grpSpPr>
        <a:xfrm>
          <a:off x="0" y="0"/>
          <a:ext cx="0" cy="0"/>
          <a:chOff x="0" y="0"/>
          <a:chExt cx="0" cy="0"/>
        </a:xfrm>
      </p:grpSpPr>
      <p:sp>
        <p:nvSpPr>
          <p:cNvPr id="6" name="Picture Placeholder 13"/>
          <p:cNvSpPr>
            <a:spLocks noGrp="1"/>
          </p:cNvSpPr>
          <p:nvPr>
            <p:ph type="pic" sz="quarter" idx="51"/>
          </p:nvPr>
        </p:nvSpPr>
        <p:spPr>
          <a:xfrm>
            <a:off x="511175" y="2706331"/>
            <a:ext cx="2537671" cy="1801992"/>
          </a:xfrm>
          <a:prstGeom prst="rect">
            <a:avLst/>
          </a:prstGeom>
          <a:effectLst/>
        </p:spPr>
        <p:txBody>
          <a:bodyPr>
            <a:normAutofit/>
          </a:bodyPr>
          <a:lstStyle>
            <a:lvl1pPr marL="0" indent="0">
              <a:buNone/>
              <a:defRPr sz="1000">
                <a:ln>
                  <a:noFill/>
                </a:ln>
                <a:solidFill>
                  <a:schemeClr val="bg1">
                    <a:lumMod val="85000"/>
                  </a:schemeClr>
                </a:solidFill>
              </a:defRPr>
            </a:lvl1pPr>
          </a:lstStyle>
          <a:p>
            <a:endParaRPr lang="en-US" dirty="0"/>
          </a:p>
        </p:txBody>
      </p:sp>
      <p:sp>
        <p:nvSpPr>
          <p:cNvPr id="7" name="Picture Placeholder 13"/>
          <p:cNvSpPr>
            <a:spLocks noGrp="1"/>
          </p:cNvSpPr>
          <p:nvPr>
            <p:ph type="pic" sz="quarter" idx="53"/>
          </p:nvPr>
        </p:nvSpPr>
        <p:spPr>
          <a:xfrm>
            <a:off x="3284909" y="2706331"/>
            <a:ext cx="2537671" cy="1801992"/>
          </a:xfrm>
          <a:prstGeom prst="rect">
            <a:avLst/>
          </a:prstGeom>
          <a:effectLst/>
        </p:spPr>
        <p:txBody>
          <a:bodyPr>
            <a:normAutofit/>
          </a:bodyPr>
          <a:lstStyle>
            <a:lvl1pPr marL="0" indent="0">
              <a:buNone/>
              <a:defRPr sz="1000">
                <a:ln>
                  <a:noFill/>
                </a:ln>
                <a:solidFill>
                  <a:schemeClr val="bg1">
                    <a:lumMod val="85000"/>
                  </a:schemeClr>
                </a:solidFill>
              </a:defRPr>
            </a:lvl1pPr>
          </a:lstStyle>
          <a:p>
            <a:endParaRPr lang="en-US" dirty="0"/>
          </a:p>
        </p:txBody>
      </p:sp>
      <p:sp>
        <p:nvSpPr>
          <p:cNvPr id="8" name="Picture Placeholder 13"/>
          <p:cNvSpPr>
            <a:spLocks noGrp="1"/>
          </p:cNvSpPr>
          <p:nvPr>
            <p:ph type="pic" sz="quarter" idx="54"/>
          </p:nvPr>
        </p:nvSpPr>
        <p:spPr>
          <a:xfrm>
            <a:off x="6058642" y="2706331"/>
            <a:ext cx="2537671" cy="1801992"/>
          </a:xfrm>
          <a:prstGeom prst="rect">
            <a:avLst/>
          </a:prstGeom>
          <a:effectLst/>
        </p:spPr>
        <p:txBody>
          <a:bodyPr>
            <a:normAutofit/>
          </a:bodyPr>
          <a:lstStyle>
            <a:lvl1pPr marL="0" indent="0">
              <a:buNone/>
              <a:defRPr sz="1000">
                <a:ln>
                  <a:noFill/>
                </a:ln>
                <a:solidFill>
                  <a:schemeClr val="bg1">
                    <a:lumMod val="85000"/>
                  </a:schemeClr>
                </a:solidFill>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55"/>
          </p:nvPr>
        </p:nvSpPr>
        <p:spPr>
          <a:xfrm>
            <a:off x="511175" y="1014413"/>
            <a:ext cx="8085138" cy="14019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8915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2_Title Slide">
    <p:bg bwMode="gray">
      <p:bgPr>
        <a:solidFill>
          <a:schemeClr val="tx1"/>
        </a:solidFill>
        <a:effectLst/>
      </p:bgPr>
    </p:bg>
    <p:spTree>
      <p:nvGrpSpPr>
        <p:cNvPr id="1" name=""/>
        <p:cNvGrpSpPr/>
        <p:nvPr/>
      </p:nvGrpSpPr>
      <p:grpSpPr>
        <a:xfrm>
          <a:off x="0" y="0"/>
          <a:ext cx="0" cy="0"/>
          <a:chOff x="0" y="0"/>
          <a:chExt cx="0" cy="0"/>
        </a:xfrm>
      </p:grpSpPr>
      <p:sp>
        <p:nvSpPr>
          <p:cNvPr id="10" name="Rectangle 9"/>
          <p:cNvSpPr/>
          <p:nvPr userDrawn="1"/>
        </p:nvSpPr>
        <p:spPr bwMode="ltGray">
          <a:xfrm>
            <a:off x="0" y="0"/>
            <a:ext cx="9144000" cy="5143500"/>
          </a:xfrm>
          <a:prstGeom prst="rect">
            <a:avLst/>
          </a:prstGeom>
          <a:solidFill>
            <a:srgbClr val="005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2" name="Title 1"/>
          <p:cNvSpPr>
            <a:spLocks noGrp="1"/>
          </p:cNvSpPr>
          <p:nvPr>
            <p:ph type="ctrTitle"/>
          </p:nvPr>
        </p:nvSpPr>
        <p:spPr bwMode="gray">
          <a:xfrm>
            <a:off x="554038" y="2153873"/>
            <a:ext cx="8045551" cy="1142585"/>
          </a:xfrm>
          <a:prstGeom prst="rect">
            <a:avLst/>
          </a:prstGeom>
          <a:effectLst/>
        </p:spPr>
        <p:txBody>
          <a:bodyPr anchor="b" anchorCtr="0"/>
          <a:lstStyle>
            <a:lvl1pPr>
              <a:lnSpc>
                <a:spcPct val="80000"/>
              </a:lnSpc>
              <a:defRPr sz="3600">
                <a:solidFill>
                  <a:schemeClr val="tx1"/>
                </a:solidFill>
              </a:defRPr>
            </a:lvl1pPr>
          </a:lstStyle>
          <a:p>
            <a:r>
              <a:rPr lang="en-US" dirty="0"/>
              <a:t>Click to edit Master title style</a:t>
            </a:r>
          </a:p>
        </p:txBody>
      </p:sp>
      <p:sp>
        <p:nvSpPr>
          <p:cNvPr id="3" name="Subtitle 2"/>
          <p:cNvSpPr>
            <a:spLocks noGrp="1"/>
          </p:cNvSpPr>
          <p:nvPr>
            <p:ph type="subTitle" idx="1"/>
          </p:nvPr>
        </p:nvSpPr>
        <p:spPr bwMode="gray">
          <a:xfrm>
            <a:off x="542672" y="3440004"/>
            <a:ext cx="8103615" cy="500063"/>
          </a:xfrm>
          <a:effectLst>
            <a:outerShdw blurRad="88900" dist="50800" dir="2700000" algn="tl" rotWithShape="0">
              <a:prstClr val="black">
                <a:alpha val="25000"/>
              </a:prstClr>
            </a:outerShdw>
          </a:effectLst>
        </p:spPr>
        <p:txBody>
          <a:bodyPr anchor="t" anchorCtr="0"/>
          <a:lstStyle>
            <a:lvl1pPr marL="0" indent="0" algn="l">
              <a:buNone/>
              <a:defRPr sz="1600" b="0" cap="none" baseline="0">
                <a:solidFill>
                  <a:schemeClr val="tx1"/>
                </a:solidFill>
                <a:latin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003345052"/>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546101" y="1016001"/>
            <a:ext cx="8050212" cy="34591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4"/>
          </p:nvPr>
        </p:nvSpPr>
        <p:spPr/>
        <p:txBody>
          <a:bodyPr/>
          <a:lstStyle/>
          <a:p>
            <a:fld id="{3ABA73B6-3AA0-4F19-82F5-C8EAE605FC2D}" type="slidenum">
              <a:rPr lang="uk-UA" smtClean="0"/>
              <a:pPr/>
              <a:t>‹#›</a:t>
            </a:fld>
            <a:endParaRPr lang="uk-UA" dirty="0"/>
          </a:p>
        </p:txBody>
      </p:sp>
    </p:spTree>
    <p:extLst>
      <p:ext uri="{BB962C8B-B14F-4D97-AF65-F5344CB8AC3E}">
        <p14:creationId xmlns:p14="http://schemas.microsoft.com/office/powerpoint/2010/main" val="35318861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546101" y="1016001"/>
            <a:ext cx="3931920" cy="34591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4"/>
          </p:nvPr>
        </p:nvSpPr>
        <p:spPr/>
        <p:txBody>
          <a:bodyPr/>
          <a:lstStyle/>
          <a:p>
            <a:fld id="{3ABA73B6-3AA0-4F19-82F5-C8EAE605FC2D}" type="slidenum">
              <a:rPr lang="uk-UA" smtClean="0"/>
              <a:pPr/>
              <a:t>‹#›</a:t>
            </a:fld>
            <a:endParaRPr lang="uk-UA" dirty="0"/>
          </a:p>
        </p:txBody>
      </p:sp>
      <p:sp>
        <p:nvSpPr>
          <p:cNvPr id="5" name="Content Placeholder 4"/>
          <p:cNvSpPr>
            <a:spLocks noGrp="1"/>
          </p:cNvSpPr>
          <p:nvPr>
            <p:ph sz="quarter" idx="15"/>
          </p:nvPr>
        </p:nvSpPr>
        <p:spPr>
          <a:xfrm>
            <a:off x="4664393" y="1004887"/>
            <a:ext cx="3931920" cy="34686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85266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61514" y="127000"/>
            <a:ext cx="3921145" cy="609599"/>
          </a:xfrm>
        </p:spPr>
        <p:txBody>
          <a:bodyPr/>
          <a:lstStyle/>
          <a:p>
            <a:r>
              <a:rPr lang="en-US" dirty="0"/>
              <a:t>Click to edit Master title style</a:t>
            </a:r>
          </a:p>
        </p:txBody>
      </p:sp>
      <p:sp>
        <p:nvSpPr>
          <p:cNvPr id="3" name="Slide Number Placeholder 2"/>
          <p:cNvSpPr>
            <a:spLocks noGrp="1"/>
          </p:cNvSpPr>
          <p:nvPr>
            <p:ph type="sldNum" sz="quarter" idx="14"/>
          </p:nvPr>
        </p:nvSpPr>
        <p:spPr/>
        <p:txBody>
          <a:bodyPr/>
          <a:lstStyle/>
          <a:p>
            <a:fld id="{3ABA73B6-3AA0-4F19-82F5-C8EAE605FC2D}" type="slidenum">
              <a:rPr lang="uk-UA" smtClean="0"/>
              <a:pPr/>
              <a:t>‹#›</a:t>
            </a:fld>
            <a:endParaRPr lang="uk-UA" dirty="0"/>
          </a:p>
        </p:txBody>
      </p:sp>
      <p:sp>
        <p:nvSpPr>
          <p:cNvPr id="5" name="Content Placeholder 4"/>
          <p:cNvSpPr>
            <a:spLocks noGrp="1"/>
          </p:cNvSpPr>
          <p:nvPr>
            <p:ph sz="quarter" idx="15"/>
          </p:nvPr>
        </p:nvSpPr>
        <p:spPr>
          <a:xfrm>
            <a:off x="4664393" y="1004887"/>
            <a:ext cx="3931920" cy="34686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p:cNvSpPr>
            <a:spLocks noGrp="1"/>
          </p:cNvSpPr>
          <p:nvPr>
            <p:ph type="pic" sz="quarter" idx="16"/>
          </p:nvPr>
        </p:nvSpPr>
        <p:spPr>
          <a:xfrm>
            <a:off x="-1" y="0"/>
            <a:ext cx="4553422" cy="5143500"/>
          </a:xfrm>
        </p:spPr>
        <p:txBody>
          <a:bodyPr/>
          <a:lstStyle/>
          <a:p>
            <a:endParaRPr lang="en-US"/>
          </a:p>
        </p:txBody>
      </p:sp>
    </p:spTree>
    <p:extLst>
      <p:ext uri="{BB962C8B-B14F-4D97-AF65-F5344CB8AC3E}">
        <p14:creationId xmlns:p14="http://schemas.microsoft.com/office/powerpoint/2010/main" val="21273130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546101" y="1016001"/>
            <a:ext cx="3743324" cy="34591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4"/>
          </p:nvPr>
        </p:nvSpPr>
        <p:spPr/>
        <p:txBody>
          <a:bodyPr/>
          <a:lstStyle/>
          <a:p>
            <a:fld id="{3ABA73B6-3AA0-4F19-82F5-C8EAE605FC2D}" type="slidenum">
              <a:rPr lang="uk-UA" smtClean="0"/>
              <a:pPr/>
              <a:t>‹#›</a:t>
            </a:fld>
            <a:endParaRPr lang="uk-UA" dirty="0"/>
          </a:p>
        </p:txBody>
      </p:sp>
    </p:spTree>
    <p:extLst>
      <p:ext uri="{BB962C8B-B14F-4D97-AF65-F5344CB8AC3E}">
        <p14:creationId xmlns:p14="http://schemas.microsoft.com/office/powerpoint/2010/main" val="36726917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546101" y="1016001"/>
            <a:ext cx="4023360" cy="34591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35940" y="127000"/>
            <a:ext cx="4023360" cy="609599"/>
          </a:xfrm>
        </p:spPr>
        <p:txBody>
          <a:bodyPr/>
          <a:lstStyle/>
          <a:p>
            <a:r>
              <a:rPr lang="en-US" dirty="0"/>
              <a:t>Click to edit Master title style</a:t>
            </a:r>
          </a:p>
        </p:txBody>
      </p:sp>
      <p:sp>
        <p:nvSpPr>
          <p:cNvPr id="5" name="Picture Placeholder 4"/>
          <p:cNvSpPr>
            <a:spLocks noGrp="1"/>
          </p:cNvSpPr>
          <p:nvPr>
            <p:ph type="pic" sz="quarter" idx="15"/>
          </p:nvPr>
        </p:nvSpPr>
        <p:spPr>
          <a:xfrm>
            <a:off x="4573589" y="0"/>
            <a:ext cx="4570412" cy="5143500"/>
          </a:xfrm>
        </p:spPr>
        <p:txBody>
          <a:bodyPr/>
          <a:lstStyle/>
          <a:p>
            <a:endParaRPr lang="en-US"/>
          </a:p>
        </p:txBody>
      </p:sp>
    </p:spTree>
    <p:extLst>
      <p:ext uri="{BB962C8B-B14F-4D97-AF65-F5344CB8AC3E}">
        <p14:creationId xmlns:p14="http://schemas.microsoft.com/office/powerpoint/2010/main" val="1400036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p:txBody>
          <a:bodyPr/>
          <a:lstStyle/>
          <a:p>
            <a:fld id="{3ABA73B6-3AA0-4F19-82F5-C8EAE605FC2D}" type="slidenum">
              <a:rPr lang="en-US" smtClean="0"/>
              <a:pPr/>
              <a:t>‹#›</a:t>
            </a:fld>
            <a:endParaRPr lang="en-US" dirty="0"/>
          </a:p>
        </p:txBody>
      </p:sp>
    </p:spTree>
    <p:extLst>
      <p:ext uri="{BB962C8B-B14F-4D97-AF65-F5344CB8AC3E}">
        <p14:creationId xmlns:p14="http://schemas.microsoft.com/office/powerpoint/2010/main" val="3799252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1545"/>
            <a:ext cx="3031048" cy="1705864"/>
          </a:xfrm>
        </p:spPr>
        <p:txBody>
          <a:bodyPr/>
          <a:lstStyle/>
          <a:p>
            <a:endParaRPr lang="en-US"/>
          </a:p>
        </p:txBody>
      </p:sp>
      <p:sp>
        <p:nvSpPr>
          <p:cNvPr id="4" name="Picture Placeholder 2"/>
          <p:cNvSpPr>
            <a:spLocks noGrp="1"/>
          </p:cNvSpPr>
          <p:nvPr>
            <p:ph type="pic" sz="quarter" idx="11"/>
          </p:nvPr>
        </p:nvSpPr>
        <p:spPr>
          <a:xfrm>
            <a:off x="3056476" y="-11545"/>
            <a:ext cx="3031048" cy="1703924"/>
          </a:xfrm>
        </p:spPr>
        <p:txBody>
          <a:bodyPr/>
          <a:lstStyle/>
          <a:p>
            <a:endParaRPr lang="en-US" dirty="0"/>
          </a:p>
        </p:txBody>
      </p:sp>
      <p:sp>
        <p:nvSpPr>
          <p:cNvPr id="5" name="Picture Placeholder 2"/>
          <p:cNvSpPr>
            <a:spLocks noGrp="1"/>
          </p:cNvSpPr>
          <p:nvPr>
            <p:ph type="pic" sz="quarter" idx="12"/>
          </p:nvPr>
        </p:nvSpPr>
        <p:spPr>
          <a:xfrm>
            <a:off x="6112952" y="-11545"/>
            <a:ext cx="3031048" cy="1705864"/>
          </a:xfrm>
        </p:spPr>
        <p:txBody>
          <a:bodyPr/>
          <a:lstStyle/>
          <a:p>
            <a:endParaRPr lang="en-US"/>
          </a:p>
        </p:txBody>
      </p:sp>
      <p:sp>
        <p:nvSpPr>
          <p:cNvPr id="9" name="Picture Placeholder 2"/>
          <p:cNvSpPr>
            <a:spLocks noGrp="1"/>
          </p:cNvSpPr>
          <p:nvPr>
            <p:ph type="pic" sz="quarter" idx="13"/>
          </p:nvPr>
        </p:nvSpPr>
        <p:spPr>
          <a:xfrm>
            <a:off x="0" y="1724591"/>
            <a:ext cx="3031048" cy="1705864"/>
          </a:xfrm>
        </p:spPr>
        <p:txBody>
          <a:bodyPr/>
          <a:lstStyle/>
          <a:p>
            <a:endParaRPr lang="en-US"/>
          </a:p>
        </p:txBody>
      </p:sp>
      <p:sp>
        <p:nvSpPr>
          <p:cNvPr id="10" name="Picture Placeholder 2"/>
          <p:cNvSpPr>
            <a:spLocks noGrp="1"/>
          </p:cNvSpPr>
          <p:nvPr>
            <p:ph type="pic" sz="quarter" idx="14"/>
          </p:nvPr>
        </p:nvSpPr>
        <p:spPr>
          <a:xfrm>
            <a:off x="3056476" y="1723621"/>
            <a:ext cx="3031048" cy="1705864"/>
          </a:xfrm>
        </p:spPr>
        <p:txBody>
          <a:bodyPr/>
          <a:lstStyle/>
          <a:p>
            <a:endParaRPr lang="en-US"/>
          </a:p>
        </p:txBody>
      </p:sp>
      <p:sp>
        <p:nvSpPr>
          <p:cNvPr id="11" name="Picture Placeholder 2"/>
          <p:cNvSpPr>
            <a:spLocks noGrp="1"/>
          </p:cNvSpPr>
          <p:nvPr>
            <p:ph type="pic" sz="quarter" idx="15"/>
          </p:nvPr>
        </p:nvSpPr>
        <p:spPr>
          <a:xfrm>
            <a:off x="6112952" y="1724590"/>
            <a:ext cx="3031048" cy="1705864"/>
          </a:xfrm>
        </p:spPr>
        <p:txBody>
          <a:bodyPr/>
          <a:lstStyle/>
          <a:p>
            <a:endParaRPr lang="en-US"/>
          </a:p>
        </p:txBody>
      </p:sp>
      <p:sp>
        <p:nvSpPr>
          <p:cNvPr id="12" name="Picture Placeholder 2"/>
          <p:cNvSpPr>
            <a:spLocks noGrp="1"/>
          </p:cNvSpPr>
          <p:nvPr>
            <p:ph type="pic" sz="quarter" idx="16"/>
          </p:nvPr>
        </p:nvSpPr>
        <p:spPr>
          <a:xfrm>
            <a:off x="0" y="3460726"/>
            <a:ext cx="3031048" cy="1705864"/>
          </a:xfrm>
        </p:spPr>
        <p:txBody>
          <a:bodyPr/>
          <a:lstStyle/>
          <a:p>
            <a:endParaRPr lang="en-US" dirty="0"/>
          </a:p>
        </p:txBody>
      </p:sp>
      <p:sp>
        <p:nvSpPr>
          <p:cNvPr id="13" name="Picture Placeholder 2"/>
          <p:cNvSpPr>
            <a:spLocks noGrp="1"/>
          </p:cNvSpPr>
          <p:nvPr>
            <p:ph type="pic" sz="quarter" idx="17"/>
          </p:nvPr>
        </p:nvSpPr>
        <p:spPr>
          <a:xfrm>
            <a:off x="3056476" y="3460726"/>
            <a:ext cx="3031048" cy="1705864"/>
          </a:xfrm>
        </p:spPr>
        <p:txBody>
          <a:bodyPr/>
          <a:lstStyle/>
          <a:p>
            <a:endParaRPr lang="en-US"/>
          </a:p>
        </p:txBody>
      </p:sp>
      <p:sp>
        <p:nvSpPr>
          <p:cNvPr id="14" name="Picture Placeholder 2"/>
          <p:cNvSpPr>
            <a:spLocks noGrp="1"/>
          </p:cNvSpPr>
          <p:nvPr>
            <p:ph type="pic" sz="quarter" idx="18"/>
          </p:nvPr>
        </p:nvSpPr>
        <p:spPr>
          <a:xfrm>
            <a:off x="6112952" y="3460726"/>
            <a:ext cx="3031048" cy="1705864"/>
          </a:xfrm>
        </p:spPr>
        <p:txBody>
          <a:bodyPr/>
          <a:lstStyle/>
          <a:p>
            <a:endParaRPr lang="en-US"/>
          </a:p>
        </p:txBody>
      </p:sp>
    </p:spTree>
    <p:extLst>
      <p:ext uri="{BB962C8B-B14F-4D97-AF65-F5344CB8AC3E}">
        <p14:creationId xmlns:p14="http://schemas.microsoft.com/office/powerpoint/2010/main" val="2334667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546101" y="1016001"/>
            <a:ext cx="8050212" cy="34591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4"/>
          </p:nvPr>
        </p:nvSpPr>
        <p:spPr/>
        <p:txBody>
          <a:bodyPr/>
          <a:lstStyle/>
          <a:p>
            <a:fld id="{3ABA73B6-3AA0-4F19-82F5-C8EAE605FC2D}" type="slidenum">
              <a:rPr lang="uk-UA"/>
              <a:pPr/>
              <a:t>‹#›</a:t>
            </a:fld>
            <a:endParaRPr lang="uk-UA" dirty="0"/>
          </a:p>
        </p:txBody>
      </p:sp>
    </p:spTree>
    <p:extLst>
      <p:ext uri="{BB962C8B-B14F-4D97-AF65-F5344CB8AC3E}">
        <p14:creationId xmlns:p14="http://schemas.microsoft.com/office/powerpoint/2010/main" val="18089117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HEADING ONLY">
    <p:spTree>
      <p:nvGrpSpPr>
        <p:cNvPr id="1" name=""/>
        <p:cNvGrpSpPr/>
        <p:nvPr/>
      </p:nvGrpSpPr>
      <p:grpSpPr>
        <a:xfrm>
          <a:off x="0" y="0"/>
          <a:ext cx="0" cy="0"/>
          <a:chOff x="0" y="0"/>
          <a:chExt cx="0" cy="0"/>
        </a:xfrm>
      </p:grpSpPr>
      <p:sp>
        <p:nvSpPr>
          <p:cNvPr id="5" name="Rectangle 4"/>
          <p:cNvSpPr>
            <a:spLocks noChangeAspect="1"/>
          </p:cNvSpPr>
          <p:nvPr userDrawn="1"/>
        </p:nvSpPr>
        <p:spPr>
          <a:xfrm>
            <a:off x="0" y="2571570"/>
            <a:ext cx="9162288" cy="2588639"/>
          </a:xfrm>
          <a:prstGeom prst="rect">
            <a:avLst/>
          </a:prstGeom>
          <a:solidFill>
            <a:srgbClr val="005FB1"/>
          </a:solidFill>
          <a:ln w="63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355"/>
            <a:endParaRPr lang="en-US" sz="1800" dirty="0">
              <a:solidFill>
                <a:prstClr val="white"/>
              </a:solidFill>
              <a:latin typeface="Century Gothic"/>
            </a:endParaRPr>
          </a:p>
        </p:txBody>
      </p:sp>
      <p:sp>
        <p:nvSpPr>
          <p:cNvPr id="4" name="Title 4"/>
          <p:cNvSpPr>
            <a:spLocks noGrp="1"/>
          </p:cNvSpPr>
          <p:nvPr>
            <p:ph type="title"/>
          </p:nvPr>
        </p:nvSpPr>
        <p:spPr>
          <a:xfrm>
            <a:off x="534988" y="2599838"/>
            <a:ext cx="8061325" cy="645272"/>
          </a:xfrm>
        </p:spPr>
        <p:txBody>
          <a:bodyPr anchor="ctr">
            <a:noAutofit/>
          </a:bodyPr>
          <a:lstStyle>
            <a:lvl1pPr algn="l">
              <a:defRPr sz="20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2155348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7_HEADING ONLY">
    <p:bg>
      <p:bgPr>
        <a:solidFill>
          <a:schemeClr val="tx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48640" y="1616563"/>
            <a:ext cx="8046720" cy="1910374"/>
          </a:xfrm>
        </p:spPr>
        <p:txBody>
          <a:bodyPr anchor="ctr"/>
          <a:lstStyle>
            <a:lvl1pPr algn="ctr">
              <a:defRPr sz="2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05387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Rectangle 1"/>
          <p:cNvSpPr/>
          <p:nvPr userDrawn="1"/>
        </p:nvSpPr>
        <p:spPr>
          <a:xfrm>
            <a:off x="0" y="0"/>
            <a:ext cx="9162288" cy="5170932"/>
          </a:xfrm>
          <a:prstGeom prst="rect">
            <a:avLst/>
          </a:prstGeom>
          <a:solidFill>
            <a:srgbClr val="005F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entury Gothic"/>
            </a:endParaRPr>
          </a:p>
        </p:txBody>
      </p:sp>
      <p:sp>
        <p:nvSpPr>
          <p:cNvPr id="4" name="Title 4"/>
          <p:cNvSpPr>
            <a:spLocks noGrp="1"/>
          </p:cNvSpPr>
          <p:nvPr>
            <p:ph type="title"/>
          </p:nvPr>
        </p:nvSpPr>
        <p:spPr>
          <a:xfrm>
            <a:off x="534988" y="3920988"/>
            <a:ext cx="8061325" cy="645272"/>
          </a:xfrm>
        </p:spPr>
        <p:txBody>
          <a:bodyPr>
            <a:noAutofit/>
          </a:bodyPr>
          <a:lstStyle>
            <a:lvl1pPr algn="r">
              <a:defRPr sz="20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42484173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Rectangle 1"/>
          <p:cNvSpPr/>
          <p:nvPr userDrawn="1"/>
        </p:nvSpPr>
        <p:spPr>
          <a:xfrm>
            <a:off x="0" y="3579090"/>
            <a:ext cx="9162288" cy="1587500"/>
          </a:xfrm>
          <a:prstGeom prst="rect">
            <a:avLst/>
          </a:prstGeom>
          <a:solidFill>
            <a:srgbClr val="005F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entury Gothic"/>
            </a:endParaRPr>
          </a:p>
        </p:txBody>
      </p:sp>
      <p:sp>
        <p:nvSpPr>
          <p:cNvPr id="5" name="Title 4"/>
          <p:cNvSpPr>
            <a:spLocks noGrp="1"/>
          </p:cNvSpPr>
          <p:nvPr>
            <p:ph type="title"/>
          </p:nvPr>
        </p:nvSpPr>
        <p:spPr>
          <a:xfrm>
            <a:off x="534988" y="3920988"/>
            <a:ext cx="8061325" cy="645272"/>
          </a:xfrm>
        </p:spPr>
        <p:txBody>
          <a:bodyPr>
            <a:noAutofit/>
          </a:bodyPr>
          <a:lstStyle>
            <a:lvl1pPr algn="r">
              <a:defRPr sz="2000">
                <a:solidFill>
                  <a:srgbClr val="FFFFFF"/>
                </a:solidFill>
              </a:defRPr>
            </a:lvl1pPr>
          </a:lstStyle>
          <a:p>
            <a:r>
              <a:rPr lang="en-US" dirty="0"/>
              <a:t>Click to edit Master title style</a:t>
            </a:r>
          </a:p>
        </p:txBody>
      </p:sp>
      <p:sp>
        <p:nvSpPr>
          <p:cNvPr id="4" name="Picture Placeholder 3"/>
          <p:cNvSpPr>
            <a:spLocks noGrp="1"/>
          </p:cNvSpPr>
          <p:nvPr>
            <p:ph type="pic" sz="quarter" idx="10"/>
          </p:nvPr>
        </p:nvSpPr>
        <p:spPr>
          <a:xfrm>
            <a:off x="-1" y="-1"/>
            <a:ext cx="9144001" cy="3579091"/>
          </a:xfrm>
        </p:spPr>
        <p:txBody>
          <a:bodyPr/>
          <a:lstStyle/>
          <a:p>
            <a:endParaRPr lang="en-US"/>
          </a:p>
        </p:txBody>
      </p:sp>
    </p:spTree>
    <p:extLst>
      <p:ext uri="{BB962C8B-B14F-4D97-AF65-F5344CB8AC3E}">
        <p14:creationId xmlns:p14="http://schemas.microsoft.com/office/powerpoint/2010/main" val="35428805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Placeholder1">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786" y="0"/>
            <a:ext cx="4571404" cy="5143500"/>
          </a:xfrm>
          <a:effectLst/>
        </p:spPr>
        <p:txBody>
          <a:bodyPr rtlCol="0">
            <a:normAutofit/>
          </a:bodyPr>
          <a:lstStyle>
            <a:lvl1pPr marL="0" indent="0">
              <a:buNone/>
              <a:defRPr sz="1600">
                <a:ln>
                  <a:noFill/>
                </a:ln>
                <a:solidFill>
                  <a:schemeClr val="bg1">
                    <a:lumMod val="85000"/>
                  </a:schemeClr>
                </a:solidFill>
              </a:defRPr>
            </a:lvl1pPr>
          </a:lstStyle>
          <a:p>
            <a:pPr lvl="0"/>
            <a:endParaRPr lang="en-US" noProof="0" dirty="0"/>
          </a:p>
        </p:txBody>
      </p:sp>
      <p:sp>
        <p:nvSpPr>
          <p:cNvPr id="2" name="Title 1"/>
          <p:cNvSpPr>
            <a:spLocks noGrp="1"/>
          </p:cNvSpPr>
          <p:nvPr>
            <p:ph type="title"/>
          </p:nvPr>
        </p:nvSpPr>
        <p:spPr>
          <a:xfrm>
            <a:off x="4745090" y="127000"/>
            <a:ext cx="3837570" cy="609599"/>
          </a:xfrm>
        </p:spPr>
        <p:txBody>
          <a:bodyPr/>
          <a:lstStyle/>
          <a:p>
            <a:r>
              <a:rPr lang="en-US" dirty="0"/>
              <a:t>Click to edit Master title style</a:t>
            </a:r>
          </a:p>
        </p:txBody>
      </p:sp>
    </p:spTree>
    <p:extLst>
      <p:ext uri="{BB962C8B-B14F-4D97-AF65-F5344CB8AC3E}">
        <p14:creationId xmlns:p14="http://schemas.microsoft.com/office/powerpoint/2010/main" val="4515285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47276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HEADING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E878A91-4F38-D54E-B75B-5B64B588819D}" type="slidenum">
              <a:rPr lang="en-US" smtClean="0"/>
              <a:pPr/>
              <a:t>‹#›</a:t>
            </a:fld>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9999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546101" y="1016001"/>
            <a:ext cx="3931920" cy="34591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4"/>
          </p:nvPr>
        </p:nvSpPr>
        <p:spPr/>
        <p:txBody>
          <a:bodyPr/>
          <a:lstStyle/>
          <a:p>
            <a:fld id="{3ABA73B6-3AA0-4F19-82F5-C8EAE605FC2D}" type="slidenum">
              <a:rPr lang="uk-UA"/>
              <a:pPr/>
              <a:t>‹#›</a:t>
            </a:fld>
            <a:endParaRPr lang="uk-UA" dirty="0"/>
          </a:p>
        </p:txBody>
      </p:sp>
      <p:sp>
        <p:nvSpPr>
          <p:cNvPr id="5" name="Content Placeholder 4"/>
          <p:cNvSpPr>
            <a:spLocks noGrp="1"/>
          </p:cNvSpPr>
          <p:nvPr>
            <p:ph sz="quarter" idx="15"/>
          </p:nvPr>
        </p:nvSpPr>
        <p:spPr>
          <a:xfrm>
            <a:off x="4664393" y="1004887"/>
            <a:ext cx="3931920" cy="34686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7027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61514" y="127000"/>
            <a:ext cx="3921145" cy="609599"/>
          </a:xfrm>
        </p:spPr>
        <p:txBody>
          <a:bodyPr/>
          <a:lstStyle/>
          <a:p>
            <a:r>
              <a:rPr lang="en-US" dirty="0"/>
              <a:t>Click to edit Master title style</a:t>
            </a:r>
          </a:p>
        </p:txBody>
      </p:sp>
      <p:sp>
        <p:nvSpPr>
          <p:cNvPr id="3" name="Slide Number Placeholder 2"/>
          <p:cNvSpPr>
            <a:spLocks noGrp="1"/>
          </p:cNvSpPr>
          <p:nvPr>
            <p:ph type="sldNum" sz="quarter" idx="14"/>
          </p:nvPr>
        </p:nvSpPr>
        <p:spPr/>
        <p:txBody>
          <a:bodyPr/>
          <a:lstStyle/>
          <a:p>
            <a:fld id="{3ABA73B6-3AA0-4F19-82F5-C8EAE605FC2D}" type="slidenum">
              <a:rPr lang="uk-UA"/>
              <a:pPr/>
              <a:t>‹#›</a:t>
            </a:fld>
            <a:endParaRPr lang="uk-UA" dirty="0"/>
          </a:p>
        </p:txBody>
      </p:sp>
      <p:sp>
        <p:nvSpPr>
          <p:cNvPr id="5" name="Content Placeholder 4"/>
          <p:cNvSpPr>
            <a:spLocks noGrp="1"/>
          </p:cNvSpPr>
          <p:nvPr>
            <p:ph sz="quarter" idx="15"/>
          </p:nvPr>
        </p:nvSpPr>
        <p:spPr>
          <a:xfrm>
            <a:off x="4664393" y="1004887"/>
            <a:ext cx="3931920" cy="34686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p:cNvSpPr>
            <a:spLocks noGrp="1"/>
          </p:cNvSpPr>
          <p:nvPr>
            <p:ph type="pic" sz="quarter" idx="16"/>
          </p:nvPr>
        </p:nvSpPr>
        <p:spPr>
          <a:xfrm>
            <a:off x="-1" y="0"/>
            <a:ext cx="4553422" cy="5143500"/>
          </a:xfrm>
        </p:spPr>
        <p:txBody>
          <a:bodyPr/>
          <a:lstStyle/>
          <a:p>
            <a:endParaRPr lang="en-US"/>
          </a:p>
        </p:txBody>
      </p:sp>
    </p:spTree>
    <p:extLst>
      <p:ext uri="{BB962C8B-B14F-4D97-AF65-F5344CB8AC3E}">
        <p14:creationId xmlns:p14="http://schemas.microsoft.com/office/powerpoint/2010/main" val="2227920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546101" y="1016001"/>
            <a:ext cx="3743324" cy="34591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4"/>
          </p:nvPr>
        </p:nvSpPr>
        <p:spPr/>
        <p:txBody>
          <a:bodyPr/>
          <a:lstStyle/>
          <a:p>
            <a:fld id="{3ABA73B6-3AA0-4F19-82F5-C8EAE605FC2D}" type="slidenum">
              <a:rPr lang="uk-UA"/>
              <a:pPr/>
              <a:t>‹#›</a:t>
            </a:fld>
            <a:endParaRPr lang="uk-UA" dirty="0"/>
          </a:p>
        </p:txBody>
      </p:sp>
    </p:spTree>
    <p:extLst>
      <p:ext uri="{BB962C8B-B14F-4D97-AF65-F5344CB8AC3E}">
        <p14:creationId xmlns:p14="http://schemas.microsoft.com/office/powerpoint/2010/main" val="1787220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546101" y="1016001"/>
            <a:ext cx="4023360" cy="34591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35940" y="127000"/>
            <a:ext cx="4023360" cy="609599"/>
          </a:xfrm>
        </p:spPr>
        <p:txBody>
          <a:bodyPr/>
          <a:lstStyle/>
          <a:p>
            <a:r>
              <a:rPr lang="en-US" dirty="0"/>
              <a:t>Click to edit Master title style</a:t>
            </a:r>
          </a:p>
        </p:txBody>
      </p:sp>
      <p:sp>
        <p:nvSpPr>
          <p:cNvPr id="5" name="Picture Placeholder 4"/>
          <p:cNvSpPr>
            <a:spLocks noGrp="1"/>
          </p:cNvSpPr>
          <p:nvPr>
            <p:ph type="pic" sz="quarter" idx="15"/>
          </p:nvPr>
        </p:nvSpPr>
        <p:spPr>
          <a:xfrm>
            <a:off x="4573589" y="0"/>
            <a:ext cx="4570412" cy="5143500"/>
          </a:xfrm>
        </p:spPr>
        <p:txBody>
          <a:bodyPr/>
          <a:lstStyle/>
          <a:p>
            <a:endParaRPr lang="en-US"/>
          </a:p>
        </p:txBody>
      </p:sp>
    </p:spTree>
    <p:extLst>
      <p:ext uri="{BB962C8B-B14F-4D97-AF65-F5344CB8AC3E}">
        <p14:creationId xmlns:p14="http://schemas.microsoft.com/office/powerpoint/2010/main" val="3967032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p:txBody>
          <a:bodyPr/>
          <a:lstStyle/>
          <a:p>
            <a:fld id="{3ABA73B6-3AA0-4F19-82F5-C8EAE605FC2D}" type="slidenum">
              <a:rPr/>
              <a:pPr/>
              <a:t>‹#›</a:t>
            </a:fld>
            <a:endParaRPr dirty="0"/>
          </a:p>
        </p:txBody>
      </p:sp>
    </p:spTree>
    <p:extLst>
      <p:ext uri="{BB962C8B-B14F-4D97-AF65-F5344CB8AC3E}">
        <p14:creationId xmlns:p14="http://schemas.microsoft.com/office/powerpoint/2010/main" val="680599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ABA73B6-3AA0-4F19-82F5-C8EAE605FC2D}" type="slidenum">
              <a:rPr lang="uk-UA"/>
              <a:pPr/>
              <a:t>‹#›</a:t>
            </a:fld>
            <a:endParaRPr lang="uk-UA" dirty="0"/>
          </a:p>
        </p:txBody>
      </p:sp>
    </p:spTree>
    <p:extLst>
      <p:ext uri="{BB962C8B-B14F-4D97-AF65-F5344CB8AC3E}">
        <p14:creationId xmlns:p14="http://schemas.microsoft.com/office/powerpoint/2010/main" val="1646449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8712531" y="4873672"/>
            <a:ext cx="440606" cy="292918"/>
          </a:xfrm>
          <a:prstGeom prst="rect">
            <a:avLst/>
          </a:prstGeom>
          <a:noFill/>
          <a:ln>
            <a:noFill/>
          </a:ln>
        </p:spPr>
        <p:txBody>
          <a:bodyPr vert="horz" lIns="0" tIns="0" rIns="0" bIns="0" rtlCol="0" anchor="ctr"/>
          <a:lstStyle>
            <a:lvl1pPr algn="ctr">
              <a:defRPr lang="en-US" sz="700" cap="all" baseline="0" smtClean="0">
                <a:solidFill>
                  <a:schemeClr val="bg2"/>
                </a:solidFill>
                <a:latin typeface="Century Gothic"/>
                <a:cs typeface="Century Gothic"/>
              </a:defRPr>
            </a:lvl1pPr>
          </a:lstStyle>
          <a:p>
            <a:fld id="{3ABA73B6-3AA0-4F19-82F5-C8EAE605FC2D}" type="slidenum">
              <a:rPr lang="uk-UA" smtClean="0"/>
              <a:pPr/>
              <a:t>‹#›</a:t>
            </a:fld>
            <a:endParaRPr lang="uk-UA" dirty="0"/>
          </a:p>
        </p:txBody>
      </p:sp>
      <p:sp>
        <p:nvSpPr>
          <p:cNvPr id="11" name="Text Placeholder 2"/>
          <p:cNvSpPr>
            <a:spLocks noGrp="1"/>
          </p:cNvSpPr>
          <p:nvPr>
            <p:ph type="body" idx="1"/>
          </p:nvPr>
        </p:nvSpPr>
        <p:spPr bwMode="auto">
          <a:xfrm>
            <a:off x="535940" y="1006475"/>
            <a:ext cx="8043556" cy="3476625"/>
          </a:xfrm>
          <a:prstGeom prst="rect">
            <a:avLst/>
          </a:prstGeom>
          <a:noFill/>
          <a:ln w="9525">
            <a:noFill/>
            <a:miter lim="800000"/>
            <a:headEnd/>
            <a:tailEnd/>
          </a:ln>
        </p:spPr>
        <p:txBody>
          <a:bodyPr vert="horz" wrap="square" lIns="0" tIns="45720" rIns="9144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Placeholder 1"/>
          <p:cNvSpPr>
            <a:spLocks noGrp="1"/>
          </p:cNvSpPr>
          <p:nvPr>
            <p:ph type="title"/>
          </p:nvPr>
        </p:nvSpPr>
        <p:spPr>
          <a:xfrm>
            <a:off x="535940" y="127000"/>
            <a:ext cx="8046720" cy="609599"/>
          </a:xfrm>
          <a:prstGeom prst="rect">
            <a:avLst/>
          </a:prstGeom>
        </p:spPr>
        <p:txBody>
          <a:bodyPr vert="horz" wrap="square" lIns="0" tIns="45720" rIns="91440" bIns="45720" rtlCol="0" anchor="b" anchorCtr="0">
            <a:noAutofit/>
          </a:bodyPr>
          <a:lstStyle/>
          <a:p>
            <a:r>
              <a:rPr lang="en-US" dirty="0"/>
              <a:t>Click to edit Master title style</a:t>
            </a:r>
          </a:p>
        </p:txBody>
      </p:sp>
    </p:spTree>
    <p:extLst>
      <p:ext uri="{BB962C8B-B14F-4D97-AF65-F5344CB8AC3E}">
        <p14:creationId xmlns:p14="http://schemas.microsoft.com/office/powerpoint/2010/main" val="1899890882"/>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60" r:id="rId15"/>
    <p:sldLayoutId id="2147483861" r:id="rId16"/>
    <p:sldLayoutId id="2147483862" r:id="rId17"/>
    <p:sldLayoutId id="2147483863" r:id="rId18"/>
    <p:sldLayoutId id="2147483865" r:id="rId19"/>
    <p:sldLayoutId id="2147483866" r:id="rId20"/>
    <p:sldLayoutId id="2147483867" r:id="rId21"/>
    <p:sldLayoutId id="2147483668" r:id="rId22"/>
    <p:sldLayoutId id="2147483660" r:id="rId23"/>
    <p:sldLayoutId id="2147483829" r:id="rId24"/>
    <p:sldLayoutId id="2147483834" r:id="rId25"/>
    <p:sldLayoutId id="2147483826" r:id="rId26"/>
    <p:sldLayoutId id="2147483827" r:id="rId27"/>
    <p:sldLayoutId id="2147483675" r:id="rId28"/>
    <p:sldLayoutId id="2147483828" r:id="rId29"/>
    <p:sldLayoutId id="2147483825" r:id="rId30"/>
    <p:sldLayoutId id="2147483820" r:id="rId31"/>
    <p:sldLayoutId id="2147483822" r:id="rId32"/>
    <p:sldLayoutId id="2147483824" r:id="rId33"/>
    <p:sldLayoutId id="2147483833" r:id="rId34"/>
    <p:sldLayoutId id="2147483836" r:id="rId35"/>
    <p:sldLayoutId id="2147483841" r:id="rId36"/>
  </p:sldLayoutIdLst>
  <p:hf hdr="0" dt="0"/>
  <p:txStyles>
    <p:titleStyle>
      <a:lvl1pPr algn="l" defTabSz="914400" rtl="0" eaLnBrk="1" latinLnBrk="0" hangingPunct="1">
        <a:lnSpc>
          <a:spcPct val="85000"/>
        </a:lnSpc>
        <a:spcBef>
          <a:spcPts val="0"/>
        </a:spcBef>
        <a:buNone/>
        <a:defRPr lang="en-US" sz="2000" b="0" kern="1200" dirty="0">
          <a:solidFill>
            <a:srgbClr val="595959"/>
          </a:solidFill>
          <a:effectLst/>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600"/>
        </a:spcBef>
        <a:buFont typeface="Arial" panose="020B0604020202020204" pitchFamily="34" charset="0"/>
        <a:buNone/>
        <a:defRPr sz="1200" b="1" kern="1200">
          <a:solidFill>
            <a:schemeClr val="bg2"/>
          </a:solidFill>
          <a:latin typeface="Arial" panose="020B0604020202020204" pitchFamily="34" charset="0"/>
          <a:ea typeface="+mn-ea"/>
          <a:cs typeface="Arial" panose="020B0604020202020204" pitchFamily="34" charset="0"/>
        </a:defRPr>
      </a:lvl1pPr>
      <a:lvl2pPr marL="230188" indent="-230188" algn="l" defTabSz="914400" rtl="0" eaLnBrk="1" latinLnBrk="0" hangingPunct="1">
        <a:lnSpc>
          <a:spcPct val="100000"/>
        </a:lnSpc>
        <a:spcBef>
          <a:spcPts val="600"/>
        </a:spcBef>
        <a:buClr>
          <a:schemeClr val="tx2"/>
        </a:buClr>
        <a:buFont typeface="Arial" panose="020B0604020202020204" pitchFamily="34" charset="0"/>
        <a:buChar char="•"/>
        <a:defRPr sz="1200" b="0" kern="1200">
          <a:solidFill>
            <a:schemeClr val="bg2"/>
          </a:solidFill>
          <a:latin typeface="Arial" panose="020B0604020202020204" pitchFamily="34" charset="0"/>
          <a:ea typeface="+mn-ea"/>
          <a:cs typeface="Arial" panose="020B0604020202020204" pitchFamily="34" charset="0"/>
        </a:defRPr>
      </a:lvl2pPr>
      <a:lvl3pPr marL="457200" indent="-227013" algn="l" defTabSz="914400" rtl="0" eaLnBrk="1" latinLnBrk="0" hangingPunct="1">
        <a:lnSpc>
          <a:spcPct val="100000"/>
        </a:lnSpc>
        <a:spcBef>
          <a:spcPts val="600"/>
        </a:spcBef>
        <a:buClr>
          <a:schemeClr val="tx2"/>
        </a:buClr>
        <a:buFont typeface="Trebuchet MS" panose="020B0603020202020204" pitchFamily="34" charset="0"/>
        <a:buChar char="—"/>
        <a:defRPr sz="1100" kern="1200">
          <a:solidFill>
            <a:schemeClr val="bg2"/>
          </a:solidFill>
          <a:latin typeface="Arial" panose="020B0604020202020204" pitchFamily="34" charset="0"/>
          <a:ea typeface="+mn-ea"/>
          <a:cs typeface="Arial" panose="020B0604020202020204" pitchFamily="34" charset="0"/>
        </a:defRPr>
      </a:lvl3pPr>
      <a:lvl4pPr marL="628650" indent="-171450" algn="l" defTabSz="914400" rtl="0" eaLnBrk="1" latinLnBrk="0" hangingPunct="1">
        <a:lnSpc>
          <a:spcPct val="100000"/>
        </a:lnSpc>
        <a:spcBef>
          <a:spcPts val="600"/>
        </a:spcBef>
        <a:buClr>
          <a:schemeClr val="tx2"/>
        </a:buClr>
        <a:buFont typeface="Arial" panose="020B0604020202020204" pitchFamily="34" charset="0"/>
        <a:buChar char="•"/>
        <a:defRPr sz="1050" kern="1200">
          <a:solidFill>
            <a:schemeClr val="bg2"/>
          </a:solidFill>
          <a:latin typeface="Arial" panose="020B0604020202020204" pitchFamily="34" charset="0"/>
          <a:ea typeface="+mn-ea"/>
          <a:cs typeface="Arial" panose="020B0604020202020204" pitchFamily="34" charset="0"/>
        </a:defRPr>
      </a:lvl4pPr>
      <a:lvl5pPr marL="804863" indent="-176213" algn="l" defTabSz="914400" rtl="0" eaLnBrk="1" latinLnBrk="0" hangingPunct="1">
        <a:lnSpc>
          <a:spcPct val="100000"/>
        </a:lnSpc>
        <a:spcBef>
          <a:spcPts val="600"/>
        </a:spcBef>
        <a:buClr>
          <a:schemeClr val="tx2"/>
        </a:buClr>
        <a:buFont typeface="Trebuchet MS" panose="020B0603020202020204" pitchFamily="34" charset="0"/>
        <a:buChar char="—"/>
        <a:defRPr sz="1050" kern="1200">
          <a:solidFill>
            <a:schemeClr val="bg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png"/><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pn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video" Target="https://www.youtube.com/embed/qLY8arYdr_k" TargetMode="Externa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6.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9.tiff"/><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1.xml"/><Relationship Id="rId5" Type="http://schemas.openxmlformats.org/officeDocument/2006/relationships/image" Target="../media/image8.tiff"/><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4.png"/><Relationship Id="rId4" Type="http://schemas.openxmlformats.org/officeDocument/2006/relationships/image" Target="../media/image43.jp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1.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1.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1.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54.tiff"/></Relationships>
</file>

<file path=ppt/slides/_rels/slide2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58.png"/><Relationship Id="rId11" Type="http://schemas.openxmlformats.org/officeDocument/2006/relationships/image" Target="../media/image63.jpeg"/><Relationship Id="rId5" Type="http://schemas.openxmlformats.org/officeDocument/2006/relationships/image" Target="../media/image57.png"/><Relationship Id="rId10" Type="http://schemas.openxmlformats.org/officeDocument/2006/relationships/image" Target="../media/image62.jpeg"/><Relationship Id="rId4" Type="http://schemas.openxmlformats.org/officeDocument/2006/relationships/image" Target="../media/image56.png"/><Relationship Id="rId9" Type="http://schemas.openxmlformats.org/officeDocument/2006/relationships/image" Target="../media/image61.jpeg"/></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9.xml"/><Relationship Id="rId1" Type="http://schemas.openxmlformats.org/officeDocument/2006/relationships/video" Target="https://www.youtube.com/embed/AMdNs4n2VjE" TargetMode="External"/><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9.xml"/><Relationship Id="rId1" Type="http://schemas.openxmlformats.org/officeDocument/2006/relationships/video" Target="https://www.youtube.com/embed/fgBWKSIX2Hc" TargetMode="External"/><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9.xml"/><Relationship Id="rId1" Type="http://schemas.openxmlformats.org/officeDocument/2006/relationships/video" Target="https://www.youtube.com/embed/tT415epIpY8" TargetMode="External"/><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69.jpeg"/></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hyperlink" Target="https://www.commonsensemedia.org/sites/default/files/uploads/research/census_executivesummary.pdf" TargetMode="External"/><Relationship Id="rId2" Type="http://schemas.openxmlformats.org/officeDocument/2006/relationships/hyperlink" Target="http://www.adweek.com/socialtimes/how-is-gen-z-using-social-media/636574"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tiff"/><Relationship Id="rId4" Type="http://schemas.openxmlformats.org/officeDocument/2006/relationships/image" Target="../media/image9.tiff"/></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9.tiff"/></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GettyImages-175138221.jpg"/>
          <p:cNvPicPr>
            <a:picLocks noGrp="1" noChangeAspect="1"/>
          </p:cNvPicPr>
          <p:nvPr>
            <p:ph type="pic" sz="quarter" idx="14"/>
          </p:nvPr>
        </p:nvPicPr>
        <p:blipFill>
          <a:blip r:embed="rId3" cstate="hqprint">
            <a:extLst>
              <a:ext uri="{28A0092B-C50C-407E-A947-70E740481C1C}">
                <a14:useLocalDpi xmlns:a14="http://schemas.microsoft.com/office/drawing/2010/main"/>
              </a:ext>
            </a:extLst>
          </a:blip>
          <a:srcRect/>
          <a:stretch>
            <a:fillRect/>
          </a:stretch>
        </p:blipFill>
        <p:spPr>
          <a:prstGeom prst="rect">
            <a:avLst/>
          </a:prstGeom>
          <a:noFill/>
          <a:ln>
            <a:noFill/>
          </a:ln>
        </p:spPr>
      </p:pic>
      <p:sp>
        <p:nvSpPr>
          <p:cNvPr id="19" name="Rectangle 18"/>
          <p:cNvSpPr/>
          <p:nvPr/>
        </p:nvSpPr>
        <p:spPr>
          <a:xfrm>
            <a:off x="0" y="0"/>
            <a:ext cx="9147912" cy="5143500"/>
          </a:xfrm>
          <a:prstGeom prst="rect">
            <a:avLst/>
          </a:prstGeom>
          <a:solidFill>
            <a:srgbClr val="015FB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Century Gothic"/>
            </a:endParaRPr>
          </a:p>
        </p:txBody>
      </p:sp>
      <p:sp>
        <p:nvSpPr>
          <p:cNvPr id="10" name="Title 9"/>
          <p:cNvSpPr>
            <a:spLocks noGrp="1"/>
          </p:cNvSpPr>
          <p:nvPr>
            <p:ph type="ctrTitle"/>
          </p:nvPr>
        </p:nvSpPr>
        <p:spPr>
          <a:xfrm>
            <a:off x="1106132" y="492992"/>
            <a:ext cx="7488593" cy="3421783"/>
          </a:xfrm>
        </p:spPr>
        <p:txBody>
          <a:bodyPr/>
          <a:lstStyle/>
          <a:p>
            <a:r>
              <a:rPr lang="en-US" sz="4400" dirty="0"/>
              <a:t>Teens.</a:t>
            </a:r>
            <a:br>
              <a:rPr lang="en-US" sz="4400" dirty="0"/>
            </a:br>
            <a:r>
              <a:rPr lang="en-US" sz="4400" dirty="0"/>
              <a:t>Driving. </a:t>
            </a:r>
            <a:br>
              <a:rPr lang="en-US" sz="4400" dirty="0"/>
            </a:br>
            <a:r>
              <a:rPr lang="en-US" sz="4400" dirty="0"/>
              <a:t>And Keeping it Real. </a:t>
            </a:r>
            <a:br>
              <a:rPr lang="en-US" sz="4400" dirty="0"/>
            </a:br>
            <a:br>
              <a:rPr lang="en-US" sz="4400" dirty="0"/>
            </a:br>
            <a:r>
              <a:rPr lang="en-US" sz="2800" dirty="0"/>
              <a:t>How Our Youngest Drivers are Connecting</a:t>
            </a:r>
            <a:endParaRPr lang="en-US" sz="4400" dirty="0"/>
          </a:p>
        </p:txBody>
      </p:sp>
      <p:sp>
        <p:nvSpPr>
          <p:cNvPr id="9" name="Subtitle 8"/>
          <p:cNvSpPr>
            <a:spLocks noGrp="1"/>
          </p:cNvSpPr>
          <p:nvPr>
            <p:ph type="subTitle" idx="1"/>
          </p:nvPr>
        </p:nvSpPr>
        <p:spPr>
          <a:xfrm>
            <a:off x="1127125" y="3914775"/>
            <a:ext cx="7488593" cy="447308"/>
          </a:xfrm>
        </p:spPr>
        <p:txBody>
          <a:bodyPr/>
          <a:lstStyle/>
          <a:p>
            <a:r>
              <a:rPr lang="en-US" dirty="0"/>
              <a:t>SEPTEMBER 29, 2016</a:t>
            </a:r>
          </a:p>
        </p:txBody>
      </p:sp>
      <p:pic>
        <p:nvPicPr>
          <p:cNvPr id="20" name="Picture 19" descr="AD_Council.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99552" y="252018"/>
            <a:ext cx="999011" cy="960832"/>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71235" y="391216"/>
            <a:ext cx="1439106" cy="564798"/>
          </a:xfrm>
          <a:prstGeom prst="rect">
            <a:avLst/>
          </a:prstGeom>
          <a:noFill/>
        </p:spPr>
      </p:pic>
    </p:spTree>
    <p:extLst>
      <p:ext uri="{BB962C8B-B14F-4D97-AF65-F5344CB8AC3E}">
        <p14:creationId xmlns:p14="http://schemas.microsoft.com/office/powerpoint/2010/main" val="332352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5" name="TextBox 4"/>
          <p:cNvSpPr txBox="1"/>
          <p:nvPr/>
        </p:nvSpPr>
        <p:spPr>
          <a:xfrm>
            <a:off x="429876" y="3154567"/>
            <a:ext cx="6975566" cy="1520416"/>
          </a:xfrm>
          <a:prstGeom prst="rect">
            <a:avLst/>
          </a:prstGeom>
          <a:noFill/>
        </p:spPr>
        <p:txBody>
          <a:bodyPr wrap="square" rtlCol="0">
            <a:spAutoFit/>
          </a:bodyPr>
          <a:lstStyle/>
          <a:p>
            <a:pPr>
              <a:lnSpc>
                <a:spcPct val="80000"/>
              </a:lnSpc>
            </a:pPr>
            <a:r>
              <a:rPr lang="en-US" sz="7200" b="1" dirty="0">
                <a:solidFill>
                  <a:schemeClr val="bg1"/>
                </a:solidFill>
                <a:effectLst>
                  <a:outerShdw blurRad="38100" dist="38100" dir="2700000" algn="tl">
                    <a:srgbClr val="000000">
                      <a:alpha val="43137"/>
                    </a:srgbClr>
                  </a:outerShdw>
                </a:effectLst>
              </a:rPr>
              <a:t>67%</a:t>
            </a:r>
          </a:p>
          <a:p>
            <a:pPr>
              <a:lnSpc>
                <a:spcPct val="80000"/>
              </a:lnSpc>
            </a:pPr>
            <a:r>
              <a:rPr lang="en-US" sz="4400" b="1" dirty="0">
                <a:solidFill>
                  <a:schemeClr val="bg1"/>
                </a:solidFill>
                <a:effectLst>
                  <a:outerShdw blurRad="38100" dist="38100" dir="2700000" algn="tl">
                    <a:srgbClr val="000000">
                      <a:alpha val="43137"/>
                    </a:srgbClr>
                  </a:outerShdw>
                </a:effectLst>
              </a:rPr>
              <a:t>have a smartphone</a:t>
            </a:r>
          </a:p>
        </p:txBody>
      </p:sp>
    </p:spTree>
    <p:extLst>
      <p:ext uri="{BB962C8B-B14F-4D97-AF65-F5344CB8AC3E}">
        <p14:creationId xmlns:p14="http://schemas.microsoft.com/office/powerpoint/2010/main" val="2547471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7" name="TextBox 6"/>
          <p:cNvSpPr txBox="1"/>
          <p:nvPr/>
        </p:nvSpPr>
        <p:spPr>
          <a:xfrm>
            <a:off x="429876" y="3154567"/>
            <a:ext cx="6975566" cy="1520416"/>
          </a:xfrm>
          <a:prstGeom prst="rect">
            <a:avLst/>
          </a:prstGeom>
          <a:noFill/>
        </p:spPr>
        <p:txBody>
          <a:bodyPr wrap="square" rtlCol="0">
            <a:spAutoFit/>
          </a:bodyPr>
          <a:lstStyle/>
          <a:p>
            <a:pPr>
              <a:lnSpc>
                <a:spcPct val="80000"/>
              </a:lnSpc>
            </a:pPr>
            <a:r>
              <a:rPr lang="en-US" sz="7200" b="1" dirty="0">
                <a:solidFill>
                  <a:schemeClr val="bg1"/>
                </a:solidFill>
                <a:effectLst>
                  <a:outerShdw blurRad="38100" dist="38100" dir="2700000" algn="tl">
                    <a:srgbClr val="000000">
                      <a:alpha val="43137"/>
                    </a:srgbClr>
                  </a:outerShdw>
                </a:effectLst>
              </a:rPr>
              <a:t>4 hours/day</a:t>
            </a:r>
          </a:p>
          <a:p>
            <a:pPr>
              <a:lnSpc>
                <a:spcPct val="80000"/>
              </a:lnSpc>
            </a:pPr>
            <a:r>
              <a:rPr lang="en-US" sz="4400" b="1" dirty="0">
                <a:solidFill>
                  <a:schemeClr val="bg1"/>
                </a:solidFill>
                <a:effectLst>
                  <a:outerShdw blurRad="38100" dist="38100" dir="2700000" algn="tl">
                    <a:srgbClr val="000000">
                      <a:alpha val="43137"/>
                    </a:srgbClr>
                  </a:outerShdw>
                </a:effectLst>
              </a:rPr>
              <a:t>on their smartphones</a:t>
            </a:r>
          </a:p>
        </p:txBody>
      </p:sp>
    </p:spTree>
    <p:extLst>
      <p:ext uri="{BB962C8B-B14F-4D97-AF65-F5344CB8AC3E}">
        <p14:creationId xmlns:p14="http://schemas.microsoft.com/office/powerpoint/2010/main" val="37755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vidcon"/>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9185049" cy="51665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5388" y="3539068"/>
            <a:ext cx="6563805" cy="1200329"/>
          </a:xfrm>
          <a:prstGeom prst="rect">
            <a:avLst/>
          </a:prstGeom>
          <a:noFill/>
        </p:spPr>
        <p:txBody>
          <a:bodyPr wrap="square" rtlCol="0">
            <a:spAutoFit/>
          </a:bodyPr>
          <a:lstStyle/>
          <a:p>
            <a:pPr algn="ctr"/>
            <a:r>
              <a:rPr lang="en-US" sz="7200" b="1" dirty="0">
                <a:solidFill>
                  <a:schemeClr val="bg1"/>
                </a:solidFill>
                <a:effectLst>
                  <a:outerShdw blurRad="38100" dist="38100" dir="2700000" algn="tl">
                    <a:srgbClr val="000000">
                      <a:alpha val="43137"/>
                    </a:srgbClr>
                  </a:outerShdw>
                </a:effectLst>
              </a:rPr>
              <a:t>Video is king</a:t>
            </a:r>
          </a:p>
        </p:txBody>
      </p:sp>
      <p:pic>
        <p:nvPicPr>
          <p:cNvPr id="1028" name="Picture 4" descr="Image result for vidcon 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2936" y="0"/>
            <a:ext cx="1568377" cy="205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45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9144000" cy="5143498"/>
          </a:xfrm>
          <a:prstGeom prst="rect">
            <a:avLst/>
          </a:prstGeom>
        </p:spPr>
      </p:pic>
      <p:sp>
        <p:nvSpPr>
          <p:cNvPr id="4" name="Rectangle 3"/>
          <p:cNvSpPr/>
          <p:nvPr/>
        </p:nvSpPr>
        <p:spPr>
          <a:xfrm>
            <a:off x="0" y="4198924"/>
            <a:ext cx="9144000" cy="944575"/>
          </a:xfrm>
          <a:prstGeom prst="rect">
            <a:avLst/>
          </a:prstGeom>
          <a:solidFill>
            <a:srgbClr val="015FB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Century Gothic"/>
            </a:endParaRPr>
          </a:p>
        </p:txBody>
      </p:sp>
      <p:sp>
        <p:nvSpPr>
          <p:cNvPr id="8" name="Title 7"/>
          <p:cNvSpPr>
            <a:spLocks noGrp="1"/>
          </p:cNvSpPr>
          <p:nvPr>
            <p:ph type="title"/>
          </p:nvPr>
        </p:nvSpPr>
        <p:spPr>
          <a:xfrm>
            <a:off x="534988" y="4212689"/>
            <a:ext cx="8061325" cy="732386"/>
          </a:xfrm>
        </p:spPr>
        <p:txBody>
          <a:bodyPr/>
          <a:lstStyle/>
          <a:p>
            <a:r>
              <a:rPr lang="en-US" sz="3200" dirty="0">
                <a:latin typeface="Century Gothic" panose="020B0502020202020204" pitchFamily="34" charset="0"/>
              </a:rPr>
              <a:t>Empowering Teens to Do Good</a:t>
            </a:r>
          </a:p>
        </p:txBody>
      </p:sp>
    </p:spTree>
    <p:extLst>
      <p:ext uri="{BB962C8B-B14F-4D97-AF65-F5344CB8AC3E}">
        <p14:creationId xmlns:p14="http://schemas.microsoft.com/office/powerpoint/2010/main" val="2923877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946339"/>
            <a:ext cx="9144000" cy="655771"/>
          </a:xfrm>
          <a:prstGeom prst="rect">
            <a:avLst/>
          </a:prstGeom>
          <a:solidFill>
            <a:srgbClr val="015FB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Century Gothic"/>
            </a:endParaRPr>
          </a:p>
        </p:txBody>
      </p:sp>
      <p:sp>
        <p:nvSpPr>
          <p:cNvPr id="3" name="TextBox 2"/>
          <p:cNvSpPr txBox="1"/>
          <p:nvPr/>
        </p:nvSpPr>
        <p:spPr>
          <a:xfrm>
            <a:off x="1046570" y="1088020"/>
            <a:ext cx="1095173" cy="369332"/>
          </a:xfrm>
          <a:prstGeom prst="rect">
            <a:avLst/>
          </a:prstGeom>
          <a:noFill/>
        </p:spPr>
        <p:txBody>
          <a:bodyPr wrap="none" rtlCol="0" anchor="b">
            <a:spAutoFit/>
          </a:bodyPr>
          <a:lstStyle/>
          <a:p>
            <a:pPr algn="ctr"/>
            <a:r>
              <a:rPr lang="en-US" b="1" dirty="0">
                <a:solidFill>
                  <a:schemeClr val="bg1"/>
                </a:solidFill>
              </a:rPr>
              <a:t>Bullying</a:t>
            </a:r>
          </a:p>
        </p:txBody>
      </p:sp>
      <p:sp>
        <p:nvSpPr>
          <p:cNvPr id="4" name="TextBox 3"/>
          <p:cNvSpPr txBox="1"/>
          <p:nvPr/>
        </p:nvSpPr>
        <p:spPr>
          <a:xfrm>
            <a:off x="3275470" y="949521"/>
            <a:ext cx="2523517" cy="646331"/>
          </a:xfrm>
          <a:prstGeom prst="rect">
            <a:avLst/>
          </a:prstGeom>
          <a:noFill/>
        </p:spPr>
        <p:txBody>
          <a:bodyPr wrap="square" rtlCol="0" anchor="b">
            <a:spAutoFit/>
          </a:bodyPr>
          <a:lstStyle/>
          <a:p>
            <a:pPr algn="ctr"/>
            <a:r>
              <a:rPr lang="en-US" b="1" dirty="0">
                <a:solidFill>
                  <a:schemeClr val="bg1"/>
                </a:solidFill>
              </a:rPr>
              <a:t>Underage </a:t>
            </a:r>
          </a:p>
          <a:p>
            <a:pPr algn="ctr"/>
            <a:r>
              <a:rPr lang="en-US" b="1" dirty="0">
                <a:solidFill>
                  <a:schemeClr val="bg1"/>
                </a:solidFill>
              </a:rPr>
              <a:t>Drinking &amp; Driving</a:t>
            </a:r>
          </a:p>
        </p:txBody>
      </p:sp>
      <p:sp>
        <p:nvSpPr>
          <p:cNvPr id="5" name="TextBox 4"/>
          <p:cNvSpPr txBox="1"/>
          <p:nvPr/>
        </p:nvSpPr>
        <p:spPr>
          <a:xfrm>
            <a:off x="6218542" y="1088020"/>
            <a:ext cx="2523517" cy="369332"/>
          </a:xfrm>
          <a:prstGeom prst="rect">
            <a:avLst/>
          </a:prstGeom>
          <a:noFill/>
        </p:spPr>
        <p:txBody>
          <a:bodyPr wrap="square" rtlCol="0" anchor="b">
            <a:spAutoFit/>
          </a:bodyPr>
          <a:lstStyle/>
          <a:p>
            <a:pPr algn="ctr"/>
            <a:r>
              <a:rPr lang="en-US" b="1" dirty="0">
                <a:solidFill>
                  <a:schemeClr val="bg1"/>
                </a:solidFill>
              </a:rPr>
              <a:t>Texting &amp; Driving</a:t>
            </a:r>
          </a:p>
        </p:txBody>
      </p:sp>
      <p:pic>
        <p:nvPicPr>
          <p:cNvPr id="3076" name="Picture 4" descr="http://static.tumblr.com/35fnyiu/6pAnuilex/upf-stamp_2x.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439" r="1439" b="5575"/>
          <a:stretch/>
        </p:blipFill>
        <p:spPr bwMode="auto">
          <a:xfrm>
            <a:off x="3622829" y="2034708"/>
            <a:ext cx="1828800" cy="1828800"/>
          </a:xfrm>
          <a:prstGeom prst="roundRect">
            <a:avLst/>
          </a:prstGeom>
          <a:solidFill>
            <a:schemeClr val="tx1"/>
          </a:solidFill>
        </p:spPr>
      </p:pic>
      <p:pic>
        <p:nvPicPr>
          <p:cNvPr id="3080" name="Picture 8" descr="https://scontent-mia1-2.xx.fbcdn.net/v/t1.0-9/12108896_181322732207637_5045722647104432875_n.jpg?oh=23187a27896724bf9d3407e8bc3345f8&amp;oe=587ACA6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9757" y="2036873"/>
            <a:ext cx="1828800" cy="1828800"/>
          </a:xfrm>
          <a:prstGeom prst="round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6565901" y="2043649"/>
            <a:ext cx="1828800" cy="1828800"/>
            <a:chOff x="6511332" y="1390650"/>
            <a:chExt cx="1828800" cy="1828800"/>
          </a:xfrm>
        </p:grpSpPr>
        <p:sp>
          <p:nvSpPr>
            <p:cNvPr id="11" name="Rounded Rectangle 10"/>
            <p:cNvSpPr/>
            <p:nvPr/>
          </p:nvSpPr>
          <p:spPr>
            <a:xfrm>
              <a:off x="6511332" y="1390650"/>
              <a:ext cx="1828800" cy="18288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Century Gothic"/>
                <a:cs typeface="Century Gothic"/>
              </a:endParaRPr>
            </a:p>
          </p:txBody>
        </p:sp>
        <p:pic>
          <p:nvPicPr>
            <p:cNvPr id="3084" name="Picture 12" descr="http://static.tumblr.com/40883c09d51cb824705d36ffa18bb22b/vgvvuod/wsunrje08/tumblr_static_dy0xcqlzjt44k8cokccsg84ow.pn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726150" y="1603113"/>
              <a:ext cx="897050" cy="481878"/>
            </a:xfrm>
            <a:prstGeom prst="rect">
              <a:avLst/>
            </a:prstGeom>
            <a:noFill/>
          </p:spPr>
        </p:pic>
        <p:pic>
          <p:nvPicPr>
            <p:cNvPr id="17" name="Picture 12" descr="http://static.tumblr.com/40883c09d51cb824705d36ffa18bb22b/vgvvuod/wsunrje08/tumblr_static_dy0xcqlzjt44k8cokccsg84ow.pn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738623" y="2084991"/>
              <a:ext cx="716179" cy="473886"/>
            </a:xfrm>
            <a:prstGeom prst="rect">
              <a:avLst/>
            </a:prstGeom>
            <a:noFill/>
          </p:spPr>
        </p:pic>
        <p:pic>
          <p:nvPicPr>
            <p:cNvPr id="18" name="Picture 12" descr="http://static.tumblr.com/40883c09d51cb824705d36ffa18bb22b/vgvvuod/wsunrje08/tumblr_static_dy0xcqlzjt44k8cokccsg84ow.pn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6701221" y="2565650"/>
              <a:ext cx="1238694" cy="481878"/>
            </a:xfrm>
            <a:prstGeom prst="rect">
              <a:avLst/>
            </a:prstGeom>
            <a:noFill/>
          </p:spPr>
        </p:pic>
      </p:grpSp>
    </p:spTree>
    <p:extLst>
      <p:ext uri="{BB962C8B-B14F-4D97-AF65-F5344CB8AC3E}">
        <p14:creationId xmlns:p14="http://schemas.microsoft.com/office/powerpoint/2010/main" val="4269947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ricky dillon 2015"/>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230279"/>
            <a:ext cx="1828800" cy="1828800"/>
          </a:xfrm>
          <a:prstGeom prst="ellipse">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grace helbig 2015"/>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1831611" y="1230279"/>
            <a:ext cx="1828800" cy="1828800"/>
          </a:xfrm>
          <a:prstGeom prst="ellipse">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JoshuaDTV"/>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63222" y="1230279"/>
            <a:ext cx="1828800" cy="1828800"/>
          </a:xfrm>
          <a:prstGeom prst="ellipse">
            <a:avLst/>
          </a:prstGeom>
          <a:noFill/>
          <a:extLst>
            <a:ext uri="{909E8E84-426E-40DD-AFC4-6F175D3DCCD1}">
              <a14:hiddenFill xmlns:a14="http://schemas.microsoft.com/office/drawing/2010/main">
                <a:solidFill>
                  <a:srgbClr val="FFFFFF"/>
                </a:solidFill>
              </a14:hiddenFill>
            </a:ext>
          </a:extLst>
        </p:spPr>
      </p:pic>
      <p:pic>
        <p:nvPicPr>
          <p:cNvPr id="16" name="Picture 8" descr="Image result for Taylor Davis"/>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494833" y="1230279"/>
            <a:ext cx="1828800" cy="1828800"/>
          </a:xfrm>
          <a:prstGeom prst="ellipse">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meg deangelis"/>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7326443" y="1230279"/>
            <a:ext cx="1828800" cy="1828800"/>
          </a:xfrm>
          <a:prstGeom prst="ellipse">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Dave Days"/>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1835612" y="3062283"/>
            <a:ext cx="1828800" cy="1828800"/>
          </a:xfrm>
          <a:prstGeom prst="ellipse">
            <a:avLst/>
          </a:prstGeom>
          <a:noFill/>
          <a:extLst>
            <a:ext uri="{909E8E84-426E-40DD-AFC4-6F175D3DCCD1}">
              <a14:hiddenFill xmlns:a14="http://schemas.microsoft.com/office/drawing/2010/main">
                <a:solidFill>
                  <a:srgbClr val="FFFFFF"/>
                </a:solidFill>
              </a14:hiddenFill>
            </a:ext>
          </a:extLst>
        </p:spPr>
      </p:pic>
      <p:pic>
        <p:nvPicPr>
          <p:cNvPr id="2064" name="Picture 16" descr="Image result for Brittani Louise Taylo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3663280" y="3062283"/>
            <a:ext cx="1828800" cy="1828800"/>
          </a:xfrm>
          <a:prstGeom prst="ellipse">
            <a:avLst/>
          </a:prstGeom>
          <a:noFill/>
          <a:extLst>
            <a:ext uri="{909E8E84-426E-40DD-AFC4-6F175D3DCCD1}">
              <a14:hiddenFill xmlns:a14="http://schemas.microsoft.com/office/drawing/2010/main">
                <a:solidFill>
                  <a:srgbClr val="FFFFFF"/>
                </a:solidFill>
              </a14:hiddenFill>
            </a:ext>
          </a:extLst>
        </p:spPr>
      </p:pic>
      <p:pic>
        <p:nvPicPr>
          <p:cNvPr id="2066" name="Picture 18" descr="Image result for tyler oakley 2015"/>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490948" y="3062283"/>
            <a:ext cx="1828800" cy="1828800"/>
          </a:xfrm>
          <a:prstGeom prst="ellipse">
            <a:avLst/>
          </a:prstGeom>
          <a:noFill/>
          <a:extLst>
            <a:ext uri="{909E8E84-426E-40DD-AFC4-6F175D3DCCD1}">
              <a14:hiddenFill xmlns:a14="http://schemas.microsoft.com/office/drawing/2010/main">
                <a:solidFill>
                  <a:srgbClr val="FFFFFF"/>
                </a:solidFill>
              </a14:hiddenFill>
            </a:ext>
          </a:extLst>
        </p:spPr>
      </p:pic>
      <p:pic>
        <p:nvPicPr>
          <p:cNvPr id="2068" name="Picture 20" descr="Image result for GloZell Green"/>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318614" y="3062283"/>
            <a:ext cx="1828800" cy="1828800"/>
          </a:xfrm>
          <a:prstGeom prst="ellipse">
            <a:avLst/>
          </a:prstGeom>
          <a:noFill/>
          <a:extLst>
            <a:ext uri="{909E8E84-426E-40DD-AFC4-6F175D3DCCD1}">
              <a14:hiddenFill xmlns:a14="http://schemas.microsoft.com/office/drawing/2010/main">
                <a:solidFill>
                  <a:srgbClr val="FFFFFF"/>
                </a:solidFill>
              </a14:hiddenFill>
            </a:ext>
          </a:extLst>
        </p:spPr>
      </p:pic>
      <p:pic>
        <p:nvPicPr>
          <p:cNvPr id="2070" name="Picture 22" descr="Image result for vlogbrothers"/>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7944" y="3062283"/>
            <a:ext cx="1828800" cy="1828800"/>
          </a:xfrm>
          <a:prstGeom prst="ellipse">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3356" y="1218879"/>
            <a:ext cx="9150372" cy="3684318"/>
            <a:chOff x="3356" y="858955"/>
            <a:chExt cx="9150372" cy="3684318"/>
          </a:xfrm>
        </p:grpSpPr>
        <p:grpSp>
          <p:nvGrpSpPr>
            <p:cNvPr id="18" name="Group 17"/>
            <p:cNvGrpSpPr/>
            <p:nvPr/>
          </p:nvGrpSpPr>
          <p:grpSpPr>
            <a:xfrm>
              <a:off x="5196" y="858955"/>
              <a:ext cx="9148532" cy="1852022"/>
              <a:chOff x="5196" y="265570"/>
              <a:chExt cx="9148532" cy="1852022"/>
            </a:xfrm>
          </p:grpSpPr>
          <p:sp>
            <p:nvSpPr>
              <p:cNvPr id="17" name="Oval 16"/>
              <p:cNvSpPr/>
              <p:nvPr/>
            </p:nvSpPr>
            <p:spPr>
              <a:xfrm>
                <a:off x="1835129" y="265570"/>
                <a:ext cx="1828800" cy="1852022"/>
              </a:xfrm>
              <a:prstGeom prst="ellipse">
                <a:avLst/>
              </a:prstGeom>
              <a:solidFill>
                <a:srgbClr val="005FB1">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a:endParaRPr lang="en-US" sz="2400" b="1" dirty="0">
                  <a:solidFill>
                    <a:schemeClr val="bg1"/>
                  </a:solidFill>
                  <a:latin typeface="Century Gothic"/>
                  <a:cs typeface="Century Gothic"/>
                </a:endParaRPr>
              </a:p>
              <a:p>
                <a:pPr algn="ctr">
                  <a:lnSpc>
                    <a:spcPct val="90000"/>
                  </a:lnSpc>
                </a:pPr>
                <a:r>
                  <a:rPr lang="en-US" sz="1400" b="1" dirty="0">
                    <a:solidFill>
                      <a:schemeClr val="bg1"/>
                    </a:solidFill>
                    <a:cs typeface="Century Gothic"/>
                  </a:rPr>
                  <a:t>Grace </a:t>
                </a:r>
                <a:r>
                  <a:rPr lang="en-US" sz="1400" b="1" dirty="0" err="1">
                    <a:solidFill>
                      <a:schemeClr val="bg1"/>
                    </a:solidFill>
                    <a:cs typeface="Century Gothic"/>
                  </a:rPr>
                  <a:t>Helbig</a:t>
                </a:r>
                <a:endParaRPr lang="en-US" sz="1400" b="1" dirty="0">
                  <a:solidFill>
                    <a:schemeClr val="bg1"/>
                  </a:solidFill>
                  <a:cs typeface="Century Gothic"/>
                </a:endParaRPr>
              </a:p>
              <a:p>
                <a:pPr algn="ctr">
                  <a:lnSpc>
                    <a:spcPct val="90000"/>
                  </a:lnSpc>
                </a:pPr>
                <a:r>
                  <a:rPr lang="en-US" sz="2400" b="1" dirty="0">
                    <a:solidFill>
                      <a:schemeClr val="bg1"/>
                    </a:solidFill>
                    <a:cs typeface="Century Gothic"/>
                  </a:rPr>
                  <a:t>3M</a:t>
                </a:r>
              </a:p>
            </p:txBody>
          </p:sp>
          <p:sp>
            <p:nvSpPr>
              <p:cNvPr id="38" name="Oval 37"/>
              <p:cNvSpPr/>
              <p:nvPr/>
            </p:nvSpPr>
            <p:spPr>
              <a:xfrm>
                <a:off x="5196" y="265570"/>
                <a:ext cx="1828800" cy="1852022"/>
              </a:xfrm>
              <a:prstGeom prst="ellipse">
                <a:avLst/>
              </a:prstGeom>
              <a:solidFill>
                <a:srgbClr val="005FB1">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a:endParaRPr lang="en-US" sz="2400" b="1" dirty="0">
                  <a:solidFill>
                    <a:schemeClr val="bg1"/>
                  </a:solidFill>
                  <a:latin typeface="Century Gothic"/>
                  <a:cs typeface="Century Gothic"/>
                </a:endParaRPr>
              </a:p>
              <a:p>
                <a:pPr algn="ctr">
                  <a:lnSpc>
                    <a:spcPct val="90000"/>
                  </a:lnSpc>
                </a:pPr>
                <a:r>
                  <a:rPr lang="en-US" sz="1400" b="1" dirty="0">
                    <a:solidFill>
                      <a:schemeClr val="bg1"/>
                    </a:solidFill>
                    <a:cs typeface="Century Gothic"/>
                  </a:rPr>
                  <a:t>Ricky Dillon</a:t>
                </a:r>
              </a:p>
              <a:p>
                <a:pPr algn="ctr">
                  <a:lnSpc>
                    <a:spcPct val="90000"/>
                  </a:lnSpc>
                </a:pPr>
                <a:r>
                  <a:rPr lang="en-US" sz="2400" b="1" dirty="0">
                    <a:solidFill>
                      <a:schemeClr val="bg1"/>
                    </a:solidFill>
                    <a:cs typeface="Century Gothic"/>
                  </a:rPr>
                  <a:t>3M</a:t>
                </a:r>
              </a:p>
            </p:txBody>
          </p:sp>
          <p:sp>
            <p:nvSpPr>
              <p:cNvPr id="39" name="Oval 38"/>
              <p:cNvSpPr/>
              <p:nvPr/>
            </p:nvSpPr>
            <p:spPr>
              <a:xfrm>
                <a:off x="3665062" y="265570"/>
                <a:ext cx="1828800" cy="1852022"/>
              </a:xfrm>
              <a:prstGeom prst="ellipse">
                <a:avLst/>
              </a:prstGeom>
              <a:solidFill>
                <a:srgbClr val="005FB1">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a:endParaRPr lang="en-US" sz="2400" b="1" dirty="0">
                  <a:solidFill>
                    <a:schemeClr val="bg1"/>
                  </a:solidFill>
                  <a:latin typeface="Century Gothic"/>
                  <a:cs typeface="Century Gothic"/>
                </a:endParaRPr>
              </a:p>
              <a:p>
                <a:pPr algn="ctr">
                  <a:lnSpc>
                    <a:spcPct val="90000"/>
                  </a:lnSpc>
                </a:pPr>
                <a:r>
                  <a:rPr lang="en-US" sz="1400" b="1" dirty="0" err="1">
                    <a:solidFill>
                      <a:schemeClr val="bg1"/>
                    </a:solidFill>
                    <a:cs typeface="Century Gothic"/>
                  </a:rPr>
                  <a:t>JoshuaDTV</a:t>
                </a:r>
                <a:endParaRPr lang="en-US" sz="1400" b="1" dirty="0">
                  <a:solidFill>
                    <a:schemeClr val="bg1"/>
                  </a:solidFill>
                  <a:cs typeface="Century Gothic"/>
                </a:endParaRPr>
              </a:p>
              <a:p>
                <a:pPr algn="ctr">
                  <a:lnSpc>
                    <a:spcPct val="90000"/>
                  </a:lnSpc>
                </a:pPr>
                <a:r>
                  <a:rPr lang="en-US" sz="2400" b="1" dirty="0">
                    <a:solidFill>
                      <a:schemeClr val="bg1"/>
                    </a:solidFill>
                    <a:cs typeface="Century Gothic"/>
                  </a:rPr>
                  <a:t>1.3M</a:t>
                </a:r>
              </a:p>
            </p:txBody>
          </p:sp>
          <p:sp>
            <p:nvSpPr>
              <p:cNvPr id="40" name="Oval 39"/>
              <p:cNvSpPr/>
              <p:nvPr/>
            </p:nvSpPr>
            <p:spPr>
              <a:xfrm>
                <a:off x="5494995" y="265570"/>
                <a:ext cx="1828800" cy="1852022"/>
              </a:xfrm>
              <a:prstGeom prst="ellipse">
                <a:avLst/>
              </a:prstGeom>
              <a:solidFill>
                <a:srgbClr val="005FB1">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a:endParaRPr lang="en-US" sz="2400" b="1" dirty="0">
                  <a:solidFill>
                    <a:schemeClr val="bg1"/>
                  </a:solidFill>
                  <a:latin typeface="Century Gothic"/>
                  <a:cs typeface="Century Gothic"/>
                </a:endParaRPr>
              </a:p>
              <a:p>
                <a:pPr algn="ctr">
                  <a:lnSpc>
                    <a:spcPct val="90000"/>
                  </a:lnSpc>
                </a:pPr>
                <a:r>
                  <a:rPr lang="en-US" sz="1400" b="1" dirty="0">
                    <a:solidFill>
                      <a:schemeClr val="bg1"/>
                    </a:solidFill>
                    <a:cs typeface="Century Gothic"/>
                  </a:rPr>
                  <a:t>Taylor Davis</a:t>
                </a:r>
              </a:p>
              <a:p>
                <a:pPr algn="ctr">
                  <a:lnSpc>
                    <a:spcPct val="90000"/>
                  </a:lnSpc>
                </a:pPr>
                <a:r>
                  <a:rPr lang="en-US" sz="2400" b="1" dirty="0">
                    <a:solidFill>
                      <a:schemeClr val="bg1"/>
                    </a:solidFill>
                    <a:cs typeface="Century Gothic"/>
                  </a:rPr>
                  <a:t>1.4M</a:t>
                </a:r>
              </a:p>
            </p:txBody>
          </p:sp>
          <p:sp>
            <p:nvSpPr>
              <p:cNvPr id="41" name="Oval 40"/>
              <p:cNvSpPr/>
              <p:nvPr/>
            </p:nvSpPr>
            <p:spPr>
              <a:xfrm>
                <a:off x="7324928" y="265570"/>
                <a:ext cx="1828800" cy="1852022"/>
              </a:xfrm>
              <a:prstGeom prst="ellipse">
                <a:avLst/>
              </a:prstGeom>
              <a:solidFill>
                <a:srgbClr val="005FB1">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a:endParaRPr lang="en-US" sz="2400" b="1" dirty="0">
                  <a:solidFill>
                    <a:schemeClr val="bg1"/>
                  </a:solidFill>
                  <a:latin typeface="Century Gothic"/>
                  <a:cs typeface="Century Gothic"/>
                </a:endParaRPr>
              </a:p>
              <a:p>
                <a:pPr algn="ctr">
                  <a:lnSpc>
                    <a:spcPct val="90000"/>
                  </a:lnSpc>
                </a:pPr>
                <a:r>
                  <a:rPr lang="en-US" sz="1400" b="1" dirty="0">
                    <a:solidFill>
                      <a:schemeClr val="bg1"/>
                    </a:solidFill>
                    <a:cs typeface="Century Gothic"/>
                  </a:rPr>
                  <a:t>Meg </a:t>
                </a:r>
                <a:r>
                  <a:rPr lang="en-US" sz="1400" b="1" dirty="0" err="1">
                    <a:solidFill>
                      <a:schemeClr val="bg1"/>
                    </a:solidFill>
                    <a:cs typeface="Century Gothic"/>
                  </a:rPr>
                  <a:t>DeAngelis</a:t>
                </a:r>
                <a:endParaRPr lang="en-US" sz="1400" b="1" dirty="0">
                  <a:solidFill>
                    <a:schemeClr val="bg1"/>
                  </a:solidFill>
                  <a:cs typeface="Century Gothic"/>
                </a:endParaRPr>
              </a:p>
              <a:p>
                <a:pPr algn="ctr">
                  <a:lnSpc>
                    <a:spcPct val="90000"/>
                  </a:lnSpc>
                </a:pPr>
                <a:r>
                  <a:rPr lang="en-US" sz="2400" b="1" dirty="0">
                    <a:solidFill>
                      <a:schemeClr val="bg1"/>
                    </a:solidFill>
                    <a:cs typeface="Century Gothic"/>
                  </a:rPr>
                  <a:t>5.5M</a:t>
                </a:r>
              </a:p>
            </p:txBody>
          </p:sp>
        </p:grpSp>
        <p:grpSp>
          <p:nvGrpSpPr>
            <p:cNvPr id="43" name="Group 42"/>
            <p:cNvGrpSpPr/>
            <p:nvPr/>
          </p:nvGrpSpPr>
          <p:grpSpPr>
            <a:xfrm>
              <a:off x="3356" y="2691251"/>
              <a:ext cx="9148532" cy="1852022"/>
              <a:chOff x="5196" y="255842"/>
              <a:chExt cx="9148532" cy="1852022"/>
            </a:xfrm>
          </p:grpSpPr>
          <p:sp>
            <p:nvSpPr>
              <p:cNvPr id="44" name="Oval 43"/>
              <p:cNvSpPr/>
              <p:nvPr/>
            </p:nvSpPr>
            <p:spPr>
              <a:xfrm>
                <a:off x="1835129" y="255842"/>
                <a:ext cx="1828800" cy="1852022"/>
              </a:xfrm>
              <a:prstGeom prst="ellipse">
                <a:avLst/>
              </a:prstGeom>
              <a:solidFill>
                <a:srgbClr val="005FB1">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a:endParaRPr lang="en-US" sz="2400" b="1" dirty="0">
                  <a:solidFill>
                    <a:schemeClr val="bg1"/>
                  </a:solidFill>
                  <a:latin typeface="Century Gothic"/>
                  <a:cs typeface="Century Gothic"/>
                </a:endParaRPr>
              </a:p>
              <a:p>
                <a:pPr algn="ctr">
                  <a:lnSpc>
                    <a:spcPct val="90000"/>
                  </a:lnSpc>
                </a:pPr>
                <a:r>
                  <a:rPr lang="en-US" sz="1400" b="1" dirty="0">
                    <a:solidFill>
                      <a:schemeClr val="bg1"/>
                    </a:solidFill>
                    <a:cs typeface="Century Gothic"/>
                  </a:rPr>
                  <a:t>Dave Days</a:t>
                </a:r>
              </a:p>
              <a:p>
                <a:pPr algn="ctr">
                  <a:lnSpc>
                    <a:spcPct val="90000"/>
                  </a:lnSpc>
                </a:pPr>
                <a:r>
                  <a:rPr lang="en-US" sz="2400" b="1" dirty="0">
                    <a:solidFill>
                      <a:schemeClr val="bg1"/>
                    </a:solidFill>
                    <a:cs typeface="Century Gothic"/>
                  </a:rPr>
                  <a:t>1.5M</a:t>
                </a:r>
              </a:p>
            </p:txBody>
          </p:sp>
          <p:sp>
            <p:nvSpPr>
              <p:cNvPr id="45" name="Oval 44"/>
              <p:cNvSpPr/>
              <p:nvPr/>
            </p:nvSpPr>
            <p:spPr>
              <a:xfrm>
                <a:off x="5196" y="255842"/>
                <a:ext cx="1828800" cy="1852022"/>
              </a:xfrm>
              <a:prstGeom prst="ellipse">
                <a:avLst/>
              </a:prstGeom>
              <a:solidFill>
                <a:srgbClr val="005FB1">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a:endParaRPr lang="en-US" sz="2400" b="1" dirty="0">
                  <a:solidFill>
                    <a:schemeClr val="bg1"/>
                  </a:solidFill>
                  <a:latin typeface="Century Gothic"/>
                  <a:cs typeface="Century Gothic"/>
                </a:endParaRPr>
              </a:p>
              <a:p>
                <a:pPr algn="ctr">
                  <a:lnSpc>
                    <a:spcPct val="90000"/>
                  </a:lnSpc>
                </a:pPr>
                <a:r>
                  <a:rPr lang="en-US" sz="1400" b="1" dirty="0" err="1">
                    <a:solidFill>
                      <a:schemeClr val="bg1"/>
                    </a:solidFill>
                    <a:cs typeface="Century Gothic"/>
                  </a:rPr>
                  <a:t>Vlogbrothers</a:t>
                </a:r>
                <a:endParaRPr lang="en-US" sz="1400" b="1" dirty="0">
                  <a:solidFill>
                    <a:schemeClr val="bg1"/>
                  </a:solidFill>
                  <a:cs typeface="Century Gothic"/>
                </a:endParaRPr>
              </a:p>
              <a:p>
                <a:pPr algn="ctr">
                  <a:lnSpc>
                    <a:spcPct val="90000"/>
                  </a:lnSpc>
                </a:pPr>
                <a:r>
                  <a:rPr lang="en-US" sz="2400" b="1" dirty="0">
                    <a:solidFill>
                      <a:schemeClr val="bg1"/>
                    </a:solidFill>
                    <a:cs typeface="Century Gothic"/>
                  </a:rPr>
                  <a:t>2.8M</a:t>
                </a:r>
              </a:p>
            </p:txBody>
          </p:sp>
          <p:sp>
            <p:nvSpPr>
              <p:cNvPr id="46" name="Oval 45"/>
              <p:cNvSpPr/>
              <p:nvPr/>
            </p:nvSpPr>
            <p:spPr>
              <a:xfrm>
                <a:off x="3665062" y="255842"/>
                <a:ext cx="1828800" cy="1852022"/>
              </a:xfrm>
              <a:prstGeom prst="ellipse">
                <a:avLst/>
              </a:prstGeom>
              <a:solidFill>
                <a:srgbClr val="005FB1">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a:endParaRPr lang="en-US" sz="2400" b="1" dirty="0">
                  <a:solidFill>
                    <a:schemeClr val="bg1"/>
                  </a:solidFill>
                  <a:latin typeface="Century Gothic"/>
                  <a:cs typeface="Century Gothic"/>
                </a:endParaRPr>
              </a:p>
              <a:p>
                <a:pPr algn="ctr">
                  <a:lnSpc>
                    <a:spcPct val="90000"/>
                  </a:lnSpc>
                </a:pPr>
                <a:r>
                  <a:rPr lang="en-US" sz="1400" b="1" dirty="0">
                    <a:solidFill>
                      <a:schemeClr val="bg1"/>
                    </a:solidFill>
                    <a:cs typeface="Century Gothic"/>
                  </a:rPr>
                  <a:t>Brittani Louise Taylor</a:t>
                </a:r>
              </a:p>
              <a:p>
                <a:pPr algn="ctr">
                  <a:lnSpc>
                    <a:spcPct val="90000"/>
                  </a:lnSpc>
                </a:pPr>
                <a:r>
                  <a:rPr lang="en-US" sz="2400" b="1" dirty="0">
                    <a:solidFill>
                      <a:schemeClr val="bg1"/>
                    </a:solidFill>
                    <a:cs typeface="Century Gothic"/>
                  </a:rPr>
                  <a:t>1.2M</a:t>
                </a:r>
              </a:p>
            </p:txBody>
          </p:sp>
          <p:sp>
            <p:nvSpPr>
              <p:cNvPr id="47" name="Oval 46"/>
              <p:cNvSpPr/>
              <p:nvPr/>
            </p:nvSpPr>
            <p:spPr>
              <a:xfrm>
                <a:off x="5494995" y="255842"/>
                <a:ext cx="1828800" cy="1852022"/>
              </a:xfrm>
              <a:prstGeom prst="ellipse">
                <a:avLst/>
              </a:prstGeom>
              <a:solidFill>
                <a:srgbClr val="005FB1">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a:endParaRPr lang="en-US" sz="2400" b="1" dirty="0">
                  <a:solidFill>
                    <a:schemeClr val="bg1"/>
                  </a:solidFill>
                  <a:latin typeface="Century Gothic"/>
                  <a:cs typeface="Century Gothic"/>
                </a:endParaRPr>
              </a:p>
              <a:p>
                <a:pPr algn="ctr">
                  <a:lnSpc>
                    <a:spcPct val="90000"/>
                  </a:lnSpc>
                </a:pPr>
                <a:r>
                  <a:rPr lang="en-US" sz="1400" b="1" dirty="0">
                    <a:solidFill>
                      <a:schemeClr val="bg1"/>
                    </a:solidFill>
                    <a:cs typeface="Century Gothic"/>
                  </a:rPr>
                  <a:t>Tyler Oakley</a:t>
                </a:r>
              </a:p>
              <a:p>
                <a:pPr algn="ctr">
                  <a:lnSpc>
                    <a:spcPct val="90000"/>
                  </a:lnSpc>
                </a:pPr>
                <a:r>
                  <a:rPr lang="en-US" sz="2400" b="1" dirty="0">
                    <a:solidFill>
                      <a:schemeClr val="bg1"/>
                    </a:solidFill>
                    <a:cs typeface="Century Gothic"/>
                  </a:rPr>
                  <a:t>8.1M</a:t>
                </a:r>
              </a:p>
            </p:txBody>
          </p:sp>
          <p:sp>
            <p:nvSpPr>
              <p:cNvPr id="48" name="Oval 47"/>
              <p:cNvSpPr/>
              <p:nvPr/>
            </p:nvSpPr>
            <p:spPr>
              <a:xfrm>
                <a:off x="7324928" y="255842"/>
                <a:ext cx="1828800" cy="1852022"/>
              </a:xfrm>
              <a:prstGeom prst="ellipse">
                <a:avLst/>
              </a:prstGeom>
              <a:solidFill>
                <a:srgbClr val="005FB1">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a:endParaRPr lang="en-US" sz="2400" b="1" dirty="0">
                  <a:solidFill>
                    <a:schemeClr val="bg1"/>
                  </a:solidFill>
                  <a:latin typeface="Century Gothic"/>
                  <a:cs typeface="Century Gothic"/>
                </a:endParaRPr>
              </a:p>
              <a:p>
                <a:pPr algn="ctr">
                  <a:lnSpc>
                    <a:spcPct val="90000"/>
                  </a:lnSpc>
                </a:pPr>
                <a:r>
                  <a:rPr lang="en-US" sz="1400" b="1" dirty="0" err="1">
                    <a:solidFill>
                      <a:schemeClr val="bg1"/>
                    </a:solidFill>
                    <a:cs typeface="Century Gothic"/>
                  </a:rPr>
                  <a:t>GloZell</a:t>
                </a:r>
                <a:r>
                  <a:rPr lang="en-US" sz="1400" b="1" dirty="0">
                    <a:solidFill>
                      <a:schemeClr val="bg1"/>
                    </a:solidFill>
                    <a:cs typeface="Century Gothic"/>
                  </a:rPr>
                  <a:t> Green</a:t>
                </a:r>
              </a:p>
              <a:p>
                <a:pPr algn="ctr">
                  <a:lnSpc>
                    <a:spcPct val="90000"/>
                  </a:lnSpc>
                </a:pPr>
                <a:r>
                  <a:rPr lang="en-US" sz="2400" b="1" dirty="0">
                    <a:solidFill>
                      <a:schemeClr val="bg1"/>
                    </a:solidFill>
                    <a:cs typeface="Century Gothic"/>
                  </a:rPr>
                  <a:t>4.4M</a:t>
                </a:r>
              </a:p>
            </p:txBody>
          </p:sp>
        </p:grpSp>
      </p:grpSp>
      <p:pic>
        <p:nvPicPr>
          <p:cNvPr id="2072" name="Picture 24" descr="Image result for youtube logo"/>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t="20291" b="23245"/>
          <a:stretch/>
        </p:blipFill>
        <p:spPr bwMode="auto">
          <a:xfrm>
            <a:off x="3106552" y="110035"/>
            <a:ext cx="2934072" cy="1030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89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90260" y="1910403"/>
            <a:ext cx="4991405" cy="1938992"/>
          </a:xfrm>
          <a:prstGeom prst="rect">
            <a:avLst/>
          </a:prstGeom>
          <a:noFill/>
        </p:spPr>
        <p:txBody>
          <a:bodyPr wrap="square" rtlCol="0">
            <a:spAutoFit/>
          </a:bodyPr>
          <a:lstStyle/>
          <a:p>
            <a:r>
              <a:rPr lang="en-US" sz="2400" dirty="0"/>
              <a:t>Personal and organic content</a:t>
            </a:r>
          </a:p>
          <a:p>
            <a:endParaRPr lang="en-US" sz="2400" dirty="0"/>
          </a:p>
          <a:p>
            <a:r>
              <a:rPr lang="en-US" sz="2400" dirty="0"/>
              <a:t>Reach new &amp; engaged audiences</a:t>
            </a:r>
          </a:p>
          <a:p>
            <a:endParaRPr lang="en-US" sz="2400" dirty="0"/>
          </a:p>
          <a:p>
            <a:r>
              <a:rPr lang="en-US" sz="2400" dirty="0"/>
              <a:t>Lasting impact</a:t>
            </a:r>
          </a:p>
        </p:txBody>
      </p:sp>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127125" y="2118662"/>
            <a:ext cx="2095243" cy="15824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24" descr="Image result for youtube logo"/>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20291" b="23245"/>
          <a:stretch/>
        </p:blipFill>
        <p:spPr bwMode="auto">
          <a:xfrm>
            <a:off x="3106552" y="110035"/>
            <a:ext cx="2934072" cy="1030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33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qLY8arYdr_k"/>
          <p:cNvPicPr>
            <a:picLocks noRot="1" noChangeAspect="1"/>
          </p:cNvPicPr>
          <p:nvPr>
            <a:videoFile r:link="rId1"/>
          </p:nvPr>
        </p:nvPicPr>
        <p:blipFill>
          <a:blip r:embed="rId4"/>
          <a:stretch>
            <a:fillRect/>
          </a:stretch>
        </p:blipFill>
        <p:spPr>
          <a:xfrm>
            <a:off x="2743200" y="1528650"/>
            <a:ext cx="3657600" cy="2057400"/>
          </a:xfrm>
          <a:prstGeom prst="rect">
            <a:avLst/>
          </a:prstGeom>
        </p:spPr>
      </p:pic>
    </p:spTree>
    <p:extLst>
      <p:ext uri="{BB962C8B-B14F-4D97-AF65-F5344CB8AC3E}">
        <p14:creationId xmlns:p14="http://schemas.microsoft.com/office/powerpoint/2010/main" val="38757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54450" y="414779"/>
            <a:ext cx="4371044" cy="4361075"/>
          </a:xfrm>
          <a:prstGeom prst="ellipse">
            <a:avLst/>
          </a:prstGeom>
        </p:spPr>
      </p:pic>
    </p:spTree>
    <p:extLst>
      <p:ext uri="{BB962C8B-B14F-4D97-AF65-F5344CB8AC3E}">
        <p14:creationId xmlns:p14="http://schemas.microsoft.com/office/powerpoint/2010/main" val="3109237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vised v2) 10 Things You're Doing WRONG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6979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a:ext>
            </a:extLst>
          </a:blip>
          <a:srcRect r="-1690"/>
          <a:stretch/>
        </p:blipFill>
        <p:spPr>
          <a:xfrm>
            <a:off x="-1" y="-86881"/>
            <a:ext cx="9298455" cy="5230381"/>
          </a:xfrm>
          <a:prstGeom prst="rect">
            <a:avLst/>
          </a:prstGeom>
        </p:spPr>
      </p:pic>
    </p:spTree>
    <p:extLst>
      <p:ext uri="{BB962C8B-B14F-4D97-AF65-F5344CB8AC3E}">
        <p14:creationId xmlns:p14="http://schemas.microsoft.com/office/powerpoint/2010/main" val="5688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97654"/>
            <a:ext cx="2179370" cy="3946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52027" y="897654"/>
            <a:ext cx="2318832" cy="3946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descr="Screen Clippi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43516" y="897654"/>
            <a:ext cx="2214014" cy="3946720"/>
          </a:xfrm>
          <a:prstGeom prst="rect">
            <a:avLst/>
          </a:prstGeom>
        </p:spPr>
      </p:pic>
      <p:pic>
        <p:nvPicPr>
          <p:cNvPr id="13" name="Picture 12" descr="Screen Clippi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30187" y="897654"/>
            <a:ext cx="2213813" cy="3946720"/>
          </a:xfrm>
          <a:prstGeom prst="rect">
            <a:avLst/>
          </a:prstGeom>
        </p:spPr>
      </p:pic>
      <p:pic>
        <p:nvPicPr>
          <p:cNvPr id="9" name="Picture 8"/>
          <p:cNvPicPr>
            <a:picLocks noChangeAspect="1"/>
          </p:cNvPicPr>
          <p:nvPr/>
        </p:nvPicPr>
        <p:blipFill>
          <a:blip r:embed="rId7"/>
          <a:stretch>
            <a:fillRect/>
          </a:stretch>
        </p:blipFill>
        <p:spPr>
          <a:xfrm>
            <a:off x="3964381" y="125774"/>
            <a:ext cx="1218413" cy="1170106"/>
          </a:xfrm>
          <a:prstGeom prst="roundRect">
            <a:avLst>
              <a:gd name="adj" fmla="val 22486"/>
            </a:avLst>
          </a:prstGeom>
        </p:spPr>
      </p:pic>
    </p:spTree>
    <p:extLst>
      <p:ext uri="{BB962C8B-B14F-4D97-AF65-F5344CB8AC3E}">
        <p14:creationId xmlns:p14="http://schemas.microsoft.com/office/powerpoint/2010/main" val="435080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p:cNvSpPr>
          <p:nvPr/>
        </p:nvSpPr>
        <p:spPr>
          <a:xfrm>
            <a:off x="3854366" y="2180151"/>
            <a:ext cx="1371600" cy="307777"/>
          </a:xfrm>
          <a:prstGeom prst="rect">
            <a:avLst/>
          </a:prstGeom>
          <a:solidFill>
            <a:schemeClr val="accent3"/>
          </a:solidFill>
        </p:spPr>
        <p:txBody>
          <a:bodyPr wrap="square" rtlCol="0" anchor="ctr">
            <a:spAutoFit/>
          </a:bodyPr>
          <a:lstStyle/>
          <a:p>
            <a:pPr algn="ctr"/>
            <a:r>
              <a:rPr lang="en-US" sz="1400" b="1" dirty="0">
                <a:solidFill>
                  <a:schemeClr val="bg1"/>
                </a:solidFill>
              </a:rPr>
              <a:t>#</a:t>
            </a:r>
            <a:r>
              <a:rPr lang="en-US" sz="1400" b="1" dirty="0" err="1">
                <a:solidFill>
                  <a:schemeClr val="bg1"/>
                </a:solidFill>
              </a:rPr>
              <a:t>Protips</a:t>
            </a:r>
            <a:endParaRPr lang="en-US" sz="1400" b="1" dirty="0">
              <a:solidFill>
                <a:schemeClr val="bg1"/>
              </a:solidFill>
            </a:endParaRPr>
          </a:p>
        </p:txBody>
      </p:sp>
      <p:sp>
        <p:nvSpPr>
          <p:cNvPr id="8" name="TextBox 7"/>
          <p:cNvSpPr txBox="1">
            <a:spLocks/>
          </p:cNvSpPr>
          <p:nvPr/>
        </p:nvSpPr>
        <p:spPr>
          <a:xfrm>
            <a:off x="3854366" y="3231707"/>
            <a:ext cx="1371600" cy="307777"/>
          </a:xfrm>
          <a:prstGeom prst="rect">
            <a:avLst/>
          </a:prstGeom>
          <a:solidFill>
            <a:schemeClr val="accent3"/>
          </a:solidFill>
        </p:spPr>
        <p:txBody>
          <a:bodyPr wrap="square" rtlCol="0" anchor="ctr">
            <a:spAutoFit/>
          </a:bodyPr>
          <a:lstStyle/>
          <a:p>
            <a:pPr algn="ctr"/>
            <a:r>
              <a:rPr lang="en-US" sz="1400" b="1" dirty="0">
                <a:solidFill>
                  <a:schemeClr val="bg1"/>
                </a:solidFill>
              </a:rPr>
              <a:t>Party scenes</a:t>
            </a:r>
          </a:p>
        </p:txBody>
      </p:sp>
      <p:sp>
        <p:nvSpPr>
          <p:cNvPr id="9" name="TextBox 8"/>
          <p:cNvSpPr txBox="1">
            <a:spLocks/>
          </p:cNvSpPr>
          <p:nvPr/>
        </p:nvSpPr>
        <p:spPr>
          <a:xfrm>
            <a:off x="3854366" y="2705929"/>
            <a:ext cx="1371600" cy="307777"/>
          </a:xfrm>
          <a:prstGeom prst="rect">
            <a:avLst/>
          </a:prstGeom>
          <a:solidFill>
            <a:schemeClr val="accent3"/>
          </a:solidFill>
        </p:spPr>
        <p:txBody>
          <a:bodyPr wrap="square" rtlCol="0" anchor="ctr">
            <a:spAutoFit/>
          </a:bodyPr>
          <a:lstStyle/>
          <a:p>
            <a:pPr algn="ctr"/>
            <a:r>
              <a:rPr lang="en-US" sz="1400" b="1" dirty="0">
                <a:solidFill>
                  <a:schemeClr val="bg1"/>
                </a:solidFill>
              </a:rPr>
              <a:t>“Fail” videos</a:t>
            </a:r>
          </a:p>
        </p:txBody>
      </p:sp>
      <p:sp>
        <p:nvSpPr>
          <p:cNvPr id="12" name="TextBox 11"/>
          <p:cNvSpPr txBox="1">
            <a:spLocks/>
          </p:cNvSpPr>
          <p:nvPr/>
        </p:nvSpPr>
        <p:spPr>
          <a:xfrm>
            <a:off x="3854366" y="1654373"/>
            <a:ext cx="1371600" cy="307777"/>
          </a:xfrm>
          <a:prstGeom prst="rect">
            <a:avLst/>
          </a:prstGeom>
          <a:solidFill>
            <a:schemeClr val="accent3"/>
          </a:solidFill>
        </p:spPr>
        <p:txBody>
          <a:bodyPr wrap="square" rtlCol="0" anchor="ctr">
            <a:spAutoFit/>
          </a:bodyPr>
          <a:lstStyle/>
          <a:p>
            <a:pPr algn="ctr"/>
            <a:r>
              <a:rPr lang="en-US" sz="1400" b="1" dirty="0">
                <a:solidFill>
                  <a:schemeClr val="bg1"/>
                </a:solidFill>
              </a:rPr>
              <a:t>Excuses</a:t>
            </a:r>
          </a:p>
        </p:txBody>
      </p:sp>
      <p:sp>
        <p:nvSpPr>
          <p:cNvPr id="15" name="TextBox 14"/>
          <p:cNvSpPr txBox="1">
            <a:spLocks/>
          </p:cNvSpPr>
          <p:nvPr/>
        </p:nvSpPr>
        <p:spPr>
          <a:xfrm>
            <a:off x="3854366" y="3757484"/>
            <a:ext cx="1371600" cy="307777"/>
          </a:xfrm>
          <a:prstGeom prst="rect">
            <a:avLst/>
          </a:prstGeom>
          <a:solidFill>
            <a:schemeClr val="accent3"/>
          </a:solidFill>
        </p:spPr>
        <p:txBody>
          <a:bodyPr wrap="square" rtlCol="0" anchor="ctr">
            <a:spAutoFit/>
          </a:bodyPr>
          <a:lstStyle/>
          <a:p>
            <a:pPr algn="ctr"/>
            <a:r>
              <a:rPr lang="en-US" sz="1400" b="1" dirty="0">
                <a:solidFill>
                  <a:schemeClr val="bg1"/>
                </a:solidFill>
              </a:rPr>
              <a:t>Original story</a:t>
            </a:r>
          </a:p>
        </p:txBody>
      </p:sp>
      <p:pic>
        <p:nvPicPr>
          <p:cNvPr id="2053" name="Picture 5" descr="3592f6d6-ec0c-4d1e-bebc-a7eb84cabb75@namprd15"/>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668617" y="337930"/>
            <a:ext cx="2749825" cy="470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72978924-56d2-42c1-ad92-f887f77f9c64@namprd15"/>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38008" y="323850"/>
            <a:ext cx="2761174" cy="4726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5"/>
          <a:stretch>
            <a:fillRect/>
          </a:stretch>
        </p:blipFill>
        <p:spPr>
          <a:xfrm>
            <a:off x="4040483" y="323850"/>
            <a:ext cx="986834" cy="986834"/>
          </a:xfrm>
          <a:prstGeom prst="rect">
            <a:avLst/>
          </a:prstGeom>
        </p:spPr>
      </p:pic>
    </p:spTree>
    <p:extLst>
      <p:ext uri="{BB962C8B-B14F-4D97-AF65-F5344CB8AC3E}">
        <p14:creationId xmlns:p14="http://schemas.microsoft.com/office/powerpoint/2010/main" val="39641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10934" b="29082"/>
          <a:stretch/>
        </p:blipFill>
        <p:spPr>
          <a:xfrm>
            <a:off x="2162037" y="69337"/>
            <a:ext cx="4743726" cy="5061147"/>
          </a:xfrm>
          <a:prstGeom prst="rect">
            <a:avLst/>
          </a:prstGeom>
        </p:spPr>
      </p:pic>
      <p:pic>
        <p:nvPicPr>
          <p:cNvPr id="7" name="2. OliviaThePickpocket_2b.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62037" y="588894"/>
            <a:ext cx="4743726" cy="2611520"/>
          </a:xfrm>
          <a:prstGeom prst="rect">
            <a:avLst/>
          </a:prstGeom>
        </p:spPr>
      </p:pic>
    </p:spTree>
    <p:extLst>
      <p:ext uri="{BB962C8B-B14F-4D97-AF65-F5344CB8AC3E}">
        <p14:creationId xmlns:p14="http://schemas.microsoft.com/office/powerpoint/2010/main" val="1540739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tumblr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2066" y="-55185"/>
            <a:ext cx="2223668" cy="7580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 Am A Witness - Google Chrome"/>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628651"/>
            <a:ext cx="9144000" cy="4514850"/>
          </a:xfrm>
          <a:prstGeom prst="rect">
            <a:avLst/>
          </a:prstGeom>
        </p:spPr>
      </p:pic>
    </p:spTree>
    <p:extLst>
      <p:ext uri="{BB962C8B-B14F-4D97-AF65-F5344CB8AC3E}">
        <p14:creationId xmlns:p14="http://schemas.microsoft.com/office/powerpoint/2010/main" val="183879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tumblr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2066" y="-55185"/>
            <a:ext cx="2223668" cy="75806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top Texts Stop Wrecks - Google Chrome"/>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628650"/>
            <a:ext cx="9155694" cy="4514850"/>
          </a:xfrm>
          <a:prstGeom prst="rect">
            <a:avLst/>
          </a:prstGeom>
        </p:spPr>
      </p:pic>
    </p:spTree>
    <p:extLst>
      <p:ext uri="{BB962C8B-B14F-4D97-AF65-F5344CB8AC3E}">
        <p14:creationId xmlns:p14="http://schemas.microsoft.com/office/powerpoint/2010/main" val="295811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tumblr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2066" y="-55185"/>
            <a:ext cx="2223668" cy="75806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Ultimate Party Foul - Google Chrome"/>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 y="628650"/>
            <a:ext cx="9143197" cy="4514850"/>
          </a:xfrm>
          <a:prstGeom prst="rect">
            <a:avLst/>
          </a:prstGeom>
        </p:spPr>
      </p:pic>
    </p:spTree>
    <p:extLst>
      <p:ext uri="{BB962C8B-B14F-4D97-AF65-F5344CB8AC3E}">
        <p14:creationId xmlns:p14="http://schemas.microsoft.com/office/powerpoint/2010/main" val="15470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4507" b="15445"/>
          <a:stretch/>
        </p:blipFill>
        <p:spPr bwMode="auto">
          <a:xfrm>
            <a:off x="1127125" y="888723"/>
            <a:ext cx="2559806" cy="3520580"/>
          </a:xfrm>
          <a:prstGeom prst="rect">
            <a:avLst/>
          </a:prstGeom>
          <a:noFill/>
          <a:ln w="3175">
            <a:solidFill>
              <a:schemeClr val="bg1">
                <a:lumMod val="8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7471" y="1123950"/>
            <a:ext cx="2573070" cy="3335744"/>
          </a:xfrm>
          <a:prstGeom prst="rect">
            <a:avLst/>
          </a:prstGeom>
          <a:noFill/>
          <a:ln w="9525">
            <a:solidFill>
              <a:schemeClr val="bg1">
                <a:lumMod val="9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descr="Image result for kik logo"/>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067861" y="363693"/>
            <a:ext cx="1050059" cy="10500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vine logo"/>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590253" y="697994"/>
            <a:ext cx="1056504" cy="482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265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ular Callout 8"/>
          <p:cNvSpPr/>
          <p:nvPr/>
        </p:nvSpPr>
        <p:spPr>
          <a:xfrm>
            <a:off x="2315817" y="1733550"/>
            <a:ext cx="4504083" cy="1437033"/>
          </a:xfrm>
          <a:prstGeom prst="wedgeRoundRectCallout">
            <a:avLst>
              <a:gd name="adj1" fmla="val 40293"/>
              <a:gd name="adj2" fmla="val 62500"/>
              <a:gd name="adj3" fmla="val 16667"/>
            </a:avLst>
          </a:prstGeom>
          <a:solidFill>
            <a:srgbClr val="51B5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Century Gothic"/>
              <a:cs typeface="Century Gothic"/>
            </a:endParaRPr>
          </a:p>
        </p:txBody>
      </p:sp>
      <p:sp>
        <p:nvSpPr>
          <p:cNvPr id="3" name="Slide Number Placeholder 2"/>
          <p:cNvSpPr>
            <a:spLocks noGrp="1"/>
          </p:cNvSpPr>
          <p:nvPr>
            <p:ph type="sldNum" sz="quarter" idx="10"/>
          </p:nvPr>
        </p:nvSpPr>
        <p:spPr/>
        <p:txBody>
          <a:bodyPr/>
          <a:lstStyle/>
          <a:p>
            <a:fld id="{3ABA73B6-3AA0-4F19-82F5-C8EAE605FC2D}" type="slidenum">
              <a:rPr lang="uk-UA" smtClean="0"/>
              <a:pPr/>
              <a:t>27</a:t>
            </a:fld>
            <a:endParaRPr lang="uk-UA" dirty="0"/>
          </a:p>
        </p:txBody>
      </p:sp>
      <p:sp>
        <p:nvSpPr>
          <p:cNvPr id="8" name="TextBox 7"/>
          <p:cNvSpPr txBox="1"/>
          <p:nvPr/>
        </p:nvSpPr>
        <p:spPr>
          <a:xfrm>
            <a:off x="2567597" y="1976013"/>
            <a:ext cx="1510748" cy="1015663"/>
          </a:xfrm>
          <a:prstGeom prst="rect">
            <a:avLst/>
          </a:prstGeom>
          <a:noFill/>
        </p:spPr>
        <p:txBody>
          <a:bodyPr wrap="square" rtlCol="0">
            <a:spAutoFit/>
          </a:bodyPr>
          <a:lstStyle/>
          <a:p>
            <a:r>
              <a:rPr lang="en-US" sz="6000" dirty="0"/>
              <a:t>WE</a:t>
            </a:r>
          </a:p>
        </p:txBody>
      </p:sp>
      <p:pic>
        <p:nvPicPr>
          <p:cNvPr id="11" name="Picture 10"/>
          <p:cNvPicPr>
            <a:picLocks noChangeAspect="1"/>
          </p:cNvPicPr>
          <p:nvPr/>
        </p:nvPicPr>
        <p:blipFill>
          <a:blip r:embed="rId3"/>
          <a:stretch>
            <a:fillRect/>
          </a:stretch>
        </p:blipFill>
        <p:spPr>
          <a:xfrm>
            <a:off x="4073813" y="1988992"/>
            <a:ext cx="1006570" cy="1002684"/>
          </a:xfrm>
          <a:prstGeom prst="rect">
            <a:avLst/>
          </a:prstGeom>
        </p:spPr>
      </p:pic>
      <p:pic>
        <p:nvPicPr>
          <p:cNvPr id="12" name="Picture 11"/>
          <p:cNvPicPr>
            <a:picLocks noChangeAspect="1"/>
          </p:cNvPicPr>
          <p:nvPr/>
        </p:nvPicPr>
        <p:blipFill>
          <a:blip r:embed="rId4"/>
          <a:stretch>
            <a:fillRect/>
          </a:stretch>
        </p:blipFill>
        <p:spPr>
          <a:xfrm>
            <a:off x="5095499" y="1868557"/>
            <a:ext cx="1388993" cy="1388993"/>
          </a:xfrm>
          <a:prstGeom prst="rect">
            <a:avLst/>
          </a:prstGeom>
        </p:spPr>
      </p:pic>
    </p:spTree>
    <p:extLst>
      <p:ext uri="{BB962C8B-B14F-4D97-AF65-F5344CB8AC3E}">
        <p14:creationId xmlns:p14="http://schemas.microsoft.com/office/powerpoint/2010/main" val="147291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618233" y="323850"/>
            <a:ext cx="2350849" cy="4525212"/>
            <a:chOff x="4161162" y="429848"/>
            <a:chExt cx="1671755" cy="3404673"/>
          </a:xfrm>
        </p:grpSpPr>
        <p:pic>
          <p:nvPicPr>
            <p:cNvPr id="9220" name="Picture 4" descr="Image result for iphon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4161162" y="429848"/>
              <a:ext cx="1671755" cy="340467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d7b97230-1b19-48b1-8eda-1ab4830a4861@namprd1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265998" y="825328"/>
              <a:ext cx="1475702" cy="260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93053" y="3295059"/>
            <a:ext cx="1551437" cy="1551437"/>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75389" y="220670"/>
            <a:ext cx="1460133" cy="1460133"/>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76613" y="1782585"/>
            <a:ext cx="1410692" cy="1410692"/>
          </a:xfrm>
          <a:prstGeom prst="rect">
            <a:avLst/>
          </a:prstGeom>
        </p:spPr>
      </p:pic>
      <p:grpSp>
        <p:nvGrpSpPr>
          <p:cNvPr id="9" name="Group 8"/>
          <p:cNvGrpSpPr/>
          <p:nvPr/>
        </p:nvGrpSpPr>
        <p:grpSpPr>
          <a:xfrm>
            <a:off x="2118749" y="321284"/>
            <a:ext cx="2350849" cy="4525212"/>
            <a:chOff x="896207" y="347244"/>
            <a:chExt cx="2350849" cy="4525212"/>
          </a:xfrm>
        </p:grpSpPr>
        <p:pic>
          <p:nvPicPr>
            <p:cNvPr id="17" name="Picture 4" descr="Image result for iphon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896207" y="347244"/>
              <a:ext cx="2350849" cy="4525212"/>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5c1285ea-a5f5-477b-ae26-c38d90898520@namprd15"/>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1032635" y="858796"/>
              <a:ext cx="2079160" cy="348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227" name="Picture 11" descr="http://www.adweek.com/files/2015_Oct/eye-emoji-2.jp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37785" y="735523"/>
            <a:ext cx="1644564" cy="70065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3" descr="http://www.adweek.com/files/2015_Oct/eye-emoji-3.jpg"/>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211844" y="1709382"/>
            <a:ext cx="1771644" cy="1469905"/>
          </a:xfrm>
          <a:prstGeom prst="rect">
            <a:avLst/>
          </a:prstGeom>
          <a:noFill/>
          <a:extLst>
            <a:ext uri="{909E8E84-426E-40DD-AFC4-6F175D3DCCD1}">
              <a14:hiddenFill xmlns:a14="http://schemas.microsoft.com/office/drawing/2010/main">
                <a:solidFill>
                  <a:srgbClr val="FFFFFF"/>
                </a:solidFill>
              </a14:hiddenFill>
            </a:ext>
          </a:extLst>
        </p:spPr>
      </p:pic>
      <p:pic>
        <p:nvPicPr>
          <p:cNvPr id="9231" name="Picture 15" descr="Image result for ios bullying emoji"/>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507094" y="3295059"/>
            <a:ext cx="1115844" cy="1290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737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9144000" cy="5143498"/>
          </a:xfrm>
          <a:prstGeom prst="rect">
            <a:avLst/>
          </a:prstGeom>
        </p:spPr>
      </p:pic>
      <p:sp>
        <p:nvSpPr>
          <p:cNvPr id="4" name="Rectangle 3"/>
          <p:cNvSpPr/>
          <p:nvPr/>
        </p:nvSpPr>
        <p:spPr>
          <a:xfrm>
            <a:off x="0" y="4198924"/>
            <a:ext cx="9144000" cy="944575"/>
          </a:xfrm>
          <a:prstGeom prst="rect">
            <a:avLst/>
          </a:prstGeom>
          <a:solidFill>
            <a:srgbClr val="015FB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Century Gothic"/>
            </a:endParaRPr>
          </a:p>
        </p:txBody>
      </p:sp>
      <p:sp>
        <p:nvSpPr>
          <p:cNvPr id="8" name="Title 7"/>
          <p:cNvSpPr>
            <a:spLocks noGrp="1"/>
          </p:cNvSpPr>
          <p:nvPr>
            <p:ph type="title"/>
          </p:nvPr>
        </p:nvSpPr>
        <p:spPr>
          <a:xfrm>
            <a:off x="534988" y="4212689"/>
            <a:ext cx="8061325" cy="732386"/>
          </a:xfrm>
        </p:spPr>
        <p:txBody>
          <a:bodyPr/>
          <a:lstStyle/>
          <a:p>
            <a:r>
              <a:rPr lang="en-US" dirty="0">
                <a:latin typeface="Century Gothic" panose="020B0502020202020204" pitchFamily="34" charset="0"/>
              </a:rPr>
              <a:t>Leveraging the Power of Your Voice</a:t>
            </a:r>
            <a:endParaRPr lang="en-US" sz="3200" dirty="0">
              <a:latin typeface="Century Gothic" panose="020B0502020202020204" pitchFamily="34" charset="0"/>
            </a:endParaRPr>
          </a:p>
        </p:txBody>
      </p:sp>
    </p:spTree>
    <p:extLst>
      <p:ext uri="{BB962C8B-B14F-4D97-AF65-F5344CB8AC3E}">
        <p14:creationId xmlns:p14="http://schemas.microsoft.com/office/powerpoint/2010/main" val="215252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21902" y="403585"/>
            <a:ext cx="4355969" cy="4355969"/>
          </a:xfrm>
          <a:prstGeom prst="ellipse">
            <a:avLst/>
          </a:prstGeom>
        </p:spPr>
      </p:pic>
    </p:spTree>
    <p:extLst>
      <p:ext uri="{BB962C8B-B14F-4D97-AF65-F5344CB8AC3E}">
        <p14:creationId xmlns:p14="http://schemas.microsoft.com/office/powerpoint/2010/main" val="1079515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702675" y="4873625"/>
            <a:ext cx="441325" cy="293688"/>
          </a:xfrm>
        </p:spPr>
        <p:txBody>
          <a:bodyPr/>
          <a:lstStyle/>
          <a:p>
            <a:fld id="{3ABA73B6-3AA0-4F19-82F5-C8EAE605FC2D}" type="slidenum">
              <a:rPr lang="uk-UA" smtClean="0"/>
              <a:pPr/>
              <a:t>30</a:t>
            </a:fld>
            <a:endParaRPr lang="uk-UA" dirty="0"/>
          </a:p>
        </p:txBody>
      </p:sp>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239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MdNs4n2VjE"/>
          <p:cNvPicPr>
            <a:picLocks noRot="1" noChangeAspect="1"/>
          </p:cNvPicPr>
          <p:nvPr>
            <a:videoFile r:link="rId1"/>
          </p:nvPr>
        </p:nvPicPr>
        <p:blipFill>
          <a:blip r:embed="rId4"/>
          <a:stretch>
            <a:fillRect/>
          </a:stretch>
        </p:blipFill>
        <p:spPr>
          <a:xfrm>
            <a:off x="2743200" y="1543050"/>
            <a:ext cx="3657600" cy="2057400"/>
          </a:xfrm>
          <a:prstGeom prst="rect">
            <a:avLst/>
          </a:prstGeom>
        </p:spPr>
      </p:pic>
    </p:spTree>
    <p:extLst>
      <p:ext uri="{BB962C8B-B14F-4D97-AF65-F5344CB8AC3E}">
        <p14:creationId xmlns:p14="http://schemas.microsoft.com/office/powerpoint/2010/main" val="332054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gBWKSIX2Hc"/>
          <p:cNvPicPr>
            <a:picLocks noRot="1" noChangeAspect="1"/>
          </p:cNvPicPr>
          <p:nvPr>
            <a:videoFile r:link="rId1"/>
          </p:nvPr>
        </p:nvPicPr>
        <p:blipFill>
          <a:blip r:embed="rId4"/>
          <a:stretch>
            <a:fillRect/>
          </a:stretch>
        </p:blipFill>
        <p:spPr>
          <a:xfrm>
            <a:off x="2743200" y="1543050"/>
            <a:ext cx="3657600" cy="2057400"/>
          </a:xfrm>
          <a:prstGeom prst="rect">
            <a:avLst/>
          </a:prstGeom>
        </p:spPr>
      </p:pic>
    </p:spTree>
    <p:extLst>
      <p:ext uri="{BB962C8B-B14F-4D97-AF65-F5344CB8AC3E}">
        <p14:creationId xmlns:p14="http://schemas.microsoft.com/office/powerpoint/2010/main" val="117522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T415epIpY8"/>
          <p:cNvPicPr>
            <a:picLocks noRot="1" noChangeAspect="1"/>
          </p:cNvPicPr>
          <p:nvPr>
            <a:videoFile r:link="rId1"/>
          </p:nvPr>
        </p:nvPicPr>
        <p:blipFill>
          <a:blip r:embed="rId4"/>
          <a:stretch>
            <a:fillRect/>
          </a:stretch>
        </p:blipFill>
        <p:spPr>
          <a:xfrm>
            <a:off x="2743200" y="1543050"/>
            <a:ext cx="3657600" cy="2057400"/>
          </a:xfrm>
          <a:prstGeom prst="rect">
            <a:avLst/>
          </a:prstGeom>
        </p:spPr>
      </p:pic>
    </p:spTree>
    <p:extLst>
      <p:ext uri="{BB962C8B-B14F-4D97-AF65-F5344CB8AC3E}">
        <p14:creationId xmlns:p14="http://schemas.microsoft.com/office/powerpoint/2010/main" val="68042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6b771650-f6be-417e-b741-45c985c22b79@namprd15"/>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100484" y="1085850"/>
            <a:ext cx="4532862" cy="304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fa6e020d-a823-40a6-9246-a4fceb743ec7@namprd15"/>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4771767" y="1091870"/>
            <a:ext cx="4244546" cy="3035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050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80279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ABA73B6-3AA0-4F19-82F5-C8EAE605FC2D}" type="slidenum">
              <a:rPr lang="en-US" smtClean="0"/>
              <a:pPr/>
              <a:t>36</a:t>
            </a:fld>
            <a:endParaRPr lang="en-US" dirty="0"/>
          </a:p>
        </p:txBody>
      </p:sp>
      <p:sp>
        <p:nvSpPr>
          <p:cNvPr id="4" name="TextBox 3"/>
          <p:cNvSpPr txBox="1"/>
          <p:nvPr/>
        </p:nvSpPr>
        <p:spPr>
          <a:xfrm>
            <a:off x="1290174" y="2431799"/>
            <a:ext cx="5017720" cy="954107"/>
          </a:xfrm>
          <a:prstGeom prst="rect">
            <a:avLst/>
          </a:prstGeom>
          <a:noFill/>
        </p:spPr>
        <p:txBody>
          <a:bodyPr wrap="none" rtlCol="0">
            <a:spAutoFit/>
          </a:bodyPr>
          <a:lstStyle/>
          <a:p>
            <a:r>
              <a:rPr lang="en-US" sz="2800" b="1" dirty="0"/>
              <a:t>2017 submissions will open </a:t>
            </a:r>
            <a:br>
              <a:rPr lang="en-US" sz="2800" b="1" dirty="0"/>
            </a:br>
            <a:r>
              <a:rPr lang="en-US" sz="2800" b="1" dirty="0"/>
              <a:t>on October 31, 2016</a:t>
            </a: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94268" y="1531230"/>
            <a:ext cx="1969905" cy="773118"/>
          </a:xfrm>
          <a:prstGeom prst="rect">
            <a:avLst/>
          </a:prstGeom>
          <a:noFill/>
        </p:spPr>
      </p:pic>
    </p:spTree>
    <p:extLst>
      <p:ext uri="{BB962C8B-B14F-4D97-AF65-F5344CB8AC3E}">
        <p14:creationId xmlns:p14="http://schemas.microsoft.com/office/powerpoint/2010/main" val="110722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ABA73B6-3AA0-4F19-82F5-C8EAE605FC2D}" type="slidenum">
              <a:rPr lang="en-US" smtClean="0"/>
              <a:pPr/>
              <a:t>37</a:t>
            </a:fld>
            <a:endParaRPr lang="en-US" dirty="0"/>
          </a:p>
        </p:txBody>
      </p:sp>
      <p:sp>
        <p:nvSpPr>
          <p:cNvPr id="4" name="TextBox 3"/>
          <p:cNvSpPr txBox="1"/>
          <p:nvPr/>
        </p:nvSpPr>
        <p:spPr>
          <a:xfrm>
            <a:off x="1290174" y="2431799"/>
            <a:ext cx="4078361" cy="523220"/>
          </a:xfrm>
          <a:prstGeom prst="rect">
            <a:avLst/>
          </a:prstGeom>
          <a:noFill/>
        </p:spPr>
        <p:txBody>
          <a:bodyPr wrap="none" rtlCol="0">
            <a:spAutoFit/>
          </a:bodyPr>
          <a:lstStyle/>
          <a:p>
            <a:r>
              <a:rPr lang="en-US" sz="2800" b="1" dirty="0"/>
              <a:t>projectyellowlight.com</a:t>
            </a: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94268" y="1531230"/>
            <a:ext cx="1969905" cy="773118"/>
          </a:xfrm>
          <a:prstGeom prst="rect">
            <a:avLst/>
          </a:prstGeom>
          <a:noFill/>
        </p:spPr>
      </p:pic>
    </p:spTree>
    <p:extLst>
      <p:ext uri="{BB962C8B-B14F-4D97-AF65-F5344CB8AC3E}">
        <p14:creationId xmlns:p14="http://schemas.microsoft.com/office/powerpoint/2010/main" val="321201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THANK YOU</a:t>
            </a:r>
          </a:p>
        </p:txBody>
      </p:sp>
      <p:pic>
        <p:nvPicPr>
          <p:cNvPr id="3" name="Picture 2" descr="C:\Users\tpheifer\Desktop\Shelter-Pet-Adoption.jpg"/>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0" y="0"/>
            <a:ext cx="9144000" cy="51435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0" y="0"/>
            <a:ext cx="9147912" cy="5143500"/>
          </a:xfrm>
          <a:prstGeom prst="rect">
            <a:avLst/>
          </a:prstGeom>
          <a:solidFill>
            <a:srgbClr val="015FB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Century Gothic"/>
            </a:endParaRPr>
          </a:p>
        </p:txBody>
      </p:sp>
      <p:sp>
        <p:nvSpPr>
          <p:cNvPr id="6" name="Title 9"/>
          <p:cNvSpPr txBox="1">
            <a:spLocks/>
          </p:cNvSpPr>
          <p:nvPr/>
        </p:nvSpPr>
        <p:spPr>
          <a:xfrm>
            <a:off x="5363281" y="2158093"/>
            <a:ext cx="3158339" cy="1028877"/>
          </a:xfrm>
          <a:prstGeom prst="rect">
            <a:avLst/>
          </a:prstGeom>
        </p:spPr>
        <p:txBody>
          <a:bodyPr vert="horz" wrap="square" lIns="0" tIns="45720" rIns="91440" bIns="45720" rtlCol="0" anchor="ctr" anchorCtr="0">
            <a:noAutofit/>
          </a:bodyPr>
          <a:lstStyle>
            <a:lvl1pPr algn="ctr" defTabSz="914400" rtl="0" eaLnBrk="1" latinLnBrk="0" hangingPunct="1">
              <a:lnSpc>
                <a:spcPct val="85000"/>
              </a:lnSpc>
              <a:spcBef>
                <a:spcPts val="0"/>
              </a:spcBef>
              <a:buNone/>
              <a:defRPr lang="en-US" sz="4000" b="0" kern="1200">
                <a:solidFill>
                  <a:schemeClr val="bg1"/>
                </a:solidFill>
                <a:effectLst/>
                <a:latin typeface="Century Gothic"/>
                <a:ea typeface="+mj-ea"/>
                <a:cs typeface="Century Gothic"/>
              </a:defRPr>
            </a:lvl1pPr>
          </a:lstStyle>
          <a:p>
            <a:r>
              <a:rPr lang="en-US" dirty="0"/>
              <a:t>Q&amp;A</a:t>
            </a:r>
          </a:p>
        </p:txBody>
      </p:sp>
      <p:pic>
        <p:nvPicPr>
          <p:cNvPr id="8" name="Picture 7" descr="AD_Council.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91175" y="575011"/>
            <a:ext cx="1505138" cy="144761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17358" y="843445"/>
            <a:ext cx="1969905" cy="773118"/>
          </a:xfrm>
          <a:prstGeom prst="rect">
            <a:avLst/>
          </a:prstGeom>
          <a:noFill/>
        </p:spPr>
      </p:pic>
    </p:spTree>
    <p:extLst>
      <p:ext uri="{BB962C8B-B14F-4D97-AF65-F5344CB8AC3E}">
        <p14:creationId xmlns:p14="http://schemas.microsoft.com/office/powerpoint/2010/main" val="423366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p:txBody>
          <a:bodyPr/>
          <a:lstStyle/>
          <a:p>
            <a:r>
              <a:rPr lang="en-US" dirty="0">
                <a:hlinkClick r:id="rId2"/>
              </a:rPr>
              <a:t>http://www.adweek.com/socialtimes/how-is-gen-z-using-social-media/636574</a:t>
            </a:r>
            <a:endParaRPr lang="en-US" dirty="0"/>
          </a:p>
          <a:p>
            <a:r>
              <a:rPr lang="en-US" dirty="0">
                <a:hlinkClick r:id="rId3"/>
              </a:rPr>
              <a:t>https://www.commonsensemedia.org/sites/default/files/uploads/research/census_executivesummary.pdf</a:t>
            </a:r>
            <a:endParaRPr lang="en-US" dirty="0"/>
          </a:p>
          <a:p>
            <a:r>
              <a:rPr lang="en-US" b="0" dirty="0"/>
              <a:t>Mintel - Marketing to the </a:t>
            </a:r>
            <a:r>
              <a:rPr lang="en-US" b="0" dirty="0" err="1"/>
              <a:t>iGeneration</a:t>
            </a:r>
            <a:r>
              <a:rPr lang="en-US" b="0" dirty="0"/>
              <a:t> - US - April 2016</a:t>
            </a:r>
          </a:p>
          <a:p>
            <a:endParaRPr lang="en-US" dirty="0"/>
          </a:p>
          <a:p>
            <a:endParaRPr lang="en-US" dirty="0"/>
          </a:p>
        </p:txBody>
      </p:sp>
      <p:sp>
        <p:nvSpPr>
          <p:cNvPr id="3" name="Title 2"/>
          <p:cNvSpPr>
            <a:spLocks noGrp="1"/>
          </p:cNvSpPr>
          <p:nvPr>
            <p:ph type="title"/>
          </p:nvPr>
        </p:nvSpPr>
        <p:spPr/>
        <p:txBody>
          <a:bodyPr/>
          <a:lstStyle/>
          <a:p>
            <a:r>
              <a:rPr lang="en-US" dirty="0"/>
              <a:t>Sources</a:t>
            </a:r>
          </a:p>
        </p:txBody>
      </p:sp>
    </p:spTree>
    <p:extLst>
      <p:ext uri="{BB962C8B-B14F-4D97-AF65-F5344CB8AC3E}">
        <p14:creationId xmlns:p14="http://schemas.microsoft.com/office/powerpoint/2010/main" val="135213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54450" y="414779"/>
            <a:ext cx="4371044" cy="4361075"/>
          </a:xfrm>
          <a:prstGeom prst="ellipse">
            <a:avLst/>
          </a:prstGeom>
        </p:spPr>
      </p:pic>
      <p:sp>
        <p:nvSpPr>
          <p:cNvPr id="4" name="Oval 3"/>
          <p:cNvSpPr/>
          <p:nvPr/>
        </p:nvSpPr>
        <p:spPr>
          <a:xfrm>
            <a:off x="2454450" y="414779"/>
            <a:ext cx="4371044" cy="4361076"/>
          </a:xfrm>
          <a:prstGeom prst="ellipse">
            <a:avLst/>
          </a:prstGeom>
          <a:solidFill>
            <a:srgbClr val="005FB1">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chemeClr val="bg1"/>
                </a:solidFill>
                <a:latin typeface="+mj-lt"/>
                <a:cs typeface="Century Gothic"/>
              </a:rPr>
              <a:t>5.5M </a:t>
            </a:r>
            <a:r>
              <a:rPr lang="en-US" sz="2400" b="1" dirty="0">
                <a:solidFill>
                  <a:schemeClr val="bg1"/>
                </a:solidFill>
                <a:latin typeface="+mj-lt"/>
                <a:cs typeface="Century Gothic"/>
              </a:rPr>
              <a:t>YouTube followers</a:t>
            </a:r>
          </a:p>
        </p:txBody>
      </p:sp>
    </p:spTree>
    <p:extLst>
      <p:ext uri="{BB962C8B-B14F-4D97-AF65-F5344CB8AC3E}">
        <p14:creationId xmlns:p14="http://schemas.microsoft.com/office/powerpoint/2010/main" val="170131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463668" y="1463675"/>
            <a:ext cx="1703754" cy="1703754"/>
          </a:xfrm>
          <a:prstGeom prst="rect">
            <a:avLst/>
          </a:prstGeom>
        </p:spPr>
      </p:pic>
      <p:pic>
        <p:nvPicPr>
          <p:cNvPr id="8" name="Picture 7"/>
          <p:cNvPicPr>
            <a:picLocks noChangeAspect="1"/>
          </p:cNvPicPr>
          <p:nvPr/>
        </p:nvPicPr>
        <p:blipFill>
          <a:blip r:embed="rId4"/>
          <a:stretch>
            <a:fillRect/>
          </a:stretch>
        </p:blipFill>
        <p:spPr>
          <a:xfrm>
            <a:off x="4558424" y="1463675"/>
            <a:ext cx="1774092" cy="1703754"/>
          </a:xfrm>
          <a:prstGeom prst="rect">
            <a:avLst/>
          </a:prstGeom>
        </p:spPr>
      </p:pic>
      <p:pic>
        <p:nvPicPr>
          <p:cNvPr id="9" name="Picture 8"/>
          <p:cNvPicPr>
            <a:picLocks noChangeAspect="1"/>
          </p:cNvPicPr>
          <p:nvPr/>
        </p:nvPicPr>
        <p:blipFill>
          <a:blip r:embed="rId5"/>
          <a:stretch>
            <a:fillRect/>
          </a:stretch>
        </p:blipFill>
        <p:spPr>
          <a:xfrm>
            <a:off x="2723518" y="1463675"/>
            <a:ext cx="1703754" cy="1703754"/>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38985" y="1415190"/>
            <a:ext cx="1800103" cy="1800103"/>
          </a:xfrm>
          <a:prstGeom prst="rect">
            <a:avLst/>
          </a:prstGeom>
        </p:spPr>
      </p:pic>
    </p:spTree>
    <p:extLst>
      <p:ext uri="{BB962C8B-B14F-4D97-AF65-F5344CB8AC3E}">
        <p14:creationId xmlns:p14="http://schemas.microsoft.com/office/powerpoint/2010/main" val="1939480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723518" y="1463675"/>
            <a:ext cx="1703754" cy="1703754"/>
          </a:xfrm>
          <a:prstGeom prst="rect">
            <a:avLst/>
          </a:prstGeom>
        </p:spPr>
      </p:pic>
      <p:sp>
        <p:nvSpPr>
          <p:cNvPr id="2" name="TextBox 1"/>
          <p:cNvSpPr txBox="1"/>
          <p:nvPr/>
        </p:nvSpPr>
        <p:spPr>
          <a:xfrm>
            <a:off x="4686710" y="1793915"/>
            <a:ext cx="1879041" cy="1107996"/>
          </a:xfrm>
          <a:prstGeom prst="rect">
            <a:avLst/>
          </a:prstGeom>
          <a:noFill/>
        </p:spPr>
        <p:txBody>
          <a:bodyPr wrap="none" rtlCol="0">
            <a:spAutoFit/>
          </a:bodyPr>
          <a:lstStyle/>
          <a:p>
            <a:r>
              <a:rPr lang="en-US" sz="6600" b="1" dirty="0"/>
              <a:t>67%</a:t>
            </a:r>
          </a:p>
        </p:txBody>
      </p:sp>
      <p:pic>
        <p:nvPicPr>
          <p:cNvPr id="5" name="Picture 4" descr="Screen Clipping"/>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589767" y="4859326"/>
            <a:ext cx="3206983" cy="176230"/>
          </a:xfrm>
          <a:prstGeom prst="rect">
            <a:avLst/>
          </a:prstGeom>
        </p:spPr>
      </p:pic>
    </p:spTree>
    <p:extLst>
      <p:ext uri="{BB962C8B-B14F-4D97-AF65-F5344CB8AC3E}">
        <p14:creationId xmlns:p14="http://schemas.microsoft.com/office/powerpoint/2010/main" val="987330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531931" y="1463675"/>
            <a:ext cx="1703754" cy="1703754"/>
          </a:xfrm>
          <a:prstGeom prst="rect">
            <a:avLst/>
          </a:prstGeom>
        </p:spPr>
      </p:pic>
      <p:pic>
        <p:nvPicPr>
          <p:cNvPr id="8" name="Picture 7"/>
          <p:cNvPicPr>
            <a:picLocks noChangeAspect="1"/>
          </p:cNvPicPr>
          <p:nvPr/>
        </p:nvPicPr>
        <p:blipFill>
          <a:blip r:embed="rId4"/>
          <a:stretch>
            <a:fillRect/>
          </a:stretch>
        </p:blipFill>
        <p:spPr>
          <a:xfrm>
            <a:off x="1626687" y="1463675"/>
            <a:ext cx="1774092" cy="1703754"/>
          </a:xfrm>
          <a:prstGeom prst="rect">
            <a:avLst/>
          </a:prstGeom>
        </p:spPr>
      </p:pic>
      <p:sp>
        <p:nvSpPr>
          <p:cNvPr id="6" name="TextBox 5"/>
          <p:cNvSpPr txBox="1"/>
          <p:nvPr/>
        </p:nvSpPr>
        <p:spPr>
          <a:xfrm>
            <a:off x="5506842" y="1793915"/>
            <a:ext cx="1879041" cy="1107996"/>
          </a:xfrm>
          <a:prstGeom prst="rect">
            <a:avLst/>
          </a:prstGeom>
          <a:noFill/>
        </p:spPr>
        <p:txBody>
          <a:bodyPr wrap="none" rtlCol="0">
            <a:spAutoFit/>
          </a:bodyPr>
          <a:lstStyle/>
          <a:p>
            <a:r>
              <a:rPr lang="en-US" sz="6600" b="1" dirty="0"/>
              <a:t>50%</a:t>
            </a:r>
          </a:p>
        </p:txBody>
      </p:sp>
      <p:pic>
        <p:nvPicPr>
          <p:cNvPr id="9" name="Picture 8" descr="Screen Clipping"/>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589767" y="4859326"/>
            <a:ext cx="3206983" cy="176230"/>
          </a:xfrm>
          <a:prstGeom prst="rect">
            <a:avLst/>
          </a:prstGeom>
        </p:spPr>
      </p:pic>
    </p:spTree>
    <p:extLst>
      <p:ext uri="{BB962C8B-B14F-4D97-AF65-F5344CB8AC3E}">
        <p14:creationId xmlns:p14="http://schemas.microsoft.com/office/powerpoint/2010/main" val="896759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9144000" cy="5143498"/>
          </a:xfrm>
          <a:prstGeom prst="rect">
            <a:avLst/>
          </a:prstGeom>
        </p:spPr>
      </p:pic>
      <p:sp>
        <p:nvSpPr>
          <p:cNvPr id="2" name="Slide Number Placeholder 1"/>
          <p:cNvSpPr>
            <a:spLocks noGrp="1"/>
          </p:cNvSpPr>
          <p:nvPr>
            <p:ph type="sldNum" sz="quarter" idx="4294967295"/>
          </p:nvPr>
        </p:nvSpPr>
        <p:spPr>
          <a:xfrm>
            <a:off x="8702675" y="4873625"/>
            <a:ext cx="441325" cy="293688"/>
          </a:xfrm>
        </p:spPr>
        <p:txBody>
          <a:bodyPr/>
          <a:lstStyle/>
          <a:p>
            <a:fld id="{3ABA73B6-3AA0-4F19-82F5-C8EAE605FC2D}" type="slidenum">
              <a:rPr lang="uk-UA" smtClean="0"/>
              <a:pPr/>
              <a:t>8</a:t>
            </a:fld>
            <a:endParaRPr lang="uk-UA" dirty="0"/>
          </a:p>
        </p:txBody>
      </p:sp>
      <p:sp>
        <p:nvSpPr>
          <p:cNvPr id="14" name="Rectangle 13"/>
          <p:cNvSpPr/>
          <p:nvPr/>
        </p:nvSpPr>
        <p:spPr>
          <a:xfrm>
            <a:off x="0" y="4198924"/>
            <a:ext cx="9144000" cy="944575"/>
          </a:xfrm>
          <a:prstGeom prst="rect">
            <a:avLst/>
          </a:prstGeom>
          <a:solidFill>
            <a:srgbClr val="015FB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Century Gothic"/>
            </a:endParaRPr>
          </a:p>
        </p:txBody>
      </p:sp>
      <p:sp>
        <p:nvSpPr>
          <p:cNvPr id="11" name="Title 10"/>
          <p:cNvSpPr>
            <a:spLocks noGrp="1"/>
          </p:cNvSpPr>
          <p:nvPr>
            <p:ph type="title"/>
          </p:nvPr>
        </p:nvSpPr>
        <p:spPr/>
        <p:txBody>
          <a:bodyPr/>
          <a:lstStyle/>
          <a:p>
            <a:r>
              <a:rPr lang="en-US" dirty="0">
                <a:latin typeface="Century Gothic" panose="020B0502020202020204" pitchFamily="34" charset="0"/>
              </a:rPr>
              <a:t>Straddling Millennials and </a:t>
            </a:r>
            <a:r>
              <a:rPr lang="en-US" dirty="0" err="1">
                <a:latin typeface="Century Gothic" panose="020B0502020202020204" pitchFamily="34" charset="0"/>
              </a:rPr>
              <a:t>GenZ</a:t>
            </a:r>
            <a:endParaRPr lang="en-US" dirty="0">
              <a:latin typeface="Century Gothic" panose="020B0502020202020204" pitchFamily="34" charset="0"/>
            </a:endParaRPr>
          </a:p>
        </p:txBody>
      </p:sp>
    </p:spTree>
    <p:extLst>
      <p:ext uri="{BB962C8B-B14F-4D97-AF65-F5344CB8AC3E}">
        <p14:creationId xmlns:p14="http://schemas.microsoft.com/office/powerpoint/2010/main" val="173538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143"/>
            <a:ext cx="9141968" cy="5142357"/>
          </a:xfrm>
          <a:prstGeom prst="rect">
            <a:avLst/>
          </a:prstGeom>
        </p:spPr>
      </p:pic>
      <p:sp>
        <p:nvSpPr>
          <p:cNvPr id="5" name="TextBox 4"/>
          <p:cNvSpPr txBox="1"/>
          <p:nvPr/>
        </p:nvSpPr>
        <p:spPr>
          <a:xfrm>
            <a:off x="446654" y="3154567"/>
            <a:ext cx="6975566" cy="1520416"/>
          </a:xfrm>
          <a:prstGeom prst="rect">
            <a:avLst/>
          </a:prstGeom>
          <a:noFill/>
        </p:spPr>
        <p:txBody>
          <a:bodyPr wrap="square" rtlCol="0">
            <a:spAutoFit/>
          </a:bodyPr>
          <a:lstStyle/>
          <a:p>
            <a:pPr>
              <a:lnSpc>
                <a:spcPct val="80000"/>
              </a:lnSpc>
            </a:pPr>
            <a:r>
              <a:rPr lang="en-US" sz="7200" b="1" dirty="0"/>
              <a:t>9 hours/day </a:t>
            </a:r>
          </a:p>
          <a:p>
            <a:pPr>
              <a:lnSpc>
                <a:spcPct val="80000"/>
              </a:lnSpc>
            </a:pPr>
            <a:r>
              <a:rPr lang="en-US" sz="4400" b="1" dirty="0"/>
              <a:t>consuming media</a:t>
            </a:r>
          </a:p>
        </p:txBody>
      </p:sp>
    </p:spTree>
    <p:extLst>
      <p:ext uri="{BB962C8B-B14F-4D97-AF65-F5344CB8AC3E}">
        <p14:creationId xmlns:p14="http://schemas.microsoft.com/office/powerpoint/2010/main" val="269793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blank">
  <a:themeElements>
    <a:clrScheme name="Custom 34">
      <a:dk1>
        <a:srgbClr val="000000"/>
      </a:dk1>
      <a:lt1>
        <a:sysClr val="window" lastClr="FFFFFF"/>
      </a:lt1>
      <a:dk2>
        <a:srgbClr val="015FB1"/>
      </a:dk2>
      <a:lt2>
        <a:srgbClr val="77787B"/>
      </a:lt2>
      <a:accent1>
        <a:srgbClr val="015FB1"/>
      </a:accent1>
      <a:accent2>
        <a:srgbClr val="149DB5"/>
      </a:accent2>
      <a:accent3>
        <a:srgbClr val="3D9B41"/>
      </a:accent3>
      <a:accent4>
        <a:srgbClr val="EB7D19"/>
      </a:accent4>
      <a:accent5>
        <a:srgbClr val="DDA301"/>
      </a:accent5>
      <a:accent6>
        <a:srgbClr val="61306E"/>
      </a:accent6>
      <a:hlink>
        <a:srgbClr val="77787B"/>
      </a:hlink>
      <a:folHlink>
        <a:srgbClr val="ADADA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5FB1"/>
        </a:solidFill>
        <a:ln>
          <a:noFill/>
        </a:ln>
      </a:spPr>
      <a:bodyPr rtlCol="0" anchor="ctr"/>
      <a:lstStyle>
        <a:defPPr algn="ctr">
          <a:defRPr sz="1600" dirty="0" smtClean="0">
            <a:solidFill>
              <a:schemeClr val="bg1"/>
            </a:solidFill>
            <a:latin typeface="Century Gothic"/>
            <a:cs typeface="Century Gothic"/>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err="1" smtClean="0">
            <a:solidFill>
              <a:schemeClr val="bg2"/>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1208</Words>
  <Application>Microsoft Office PowerPoint</Application>
  <PresentationFormat>On-screen Show (16:9)</PresentationFormat>
  <Paragraphs>168</Paragraphs>
  <Slides>39</Slides>
  <Notes>34</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Century Gothic</vt:lpstr>
      <vt:lpstr>Trebuchet MS</vt:lpstr>
      <vt:lpstr>1_blank</vt:lpstr>
      <vt:lpstr>Teens. Driving.  And Keeping it Real.   How Our Youngest Drivers are Connecting</vt:lpstr>
      <vt:lpstr>PowerPoint Presentation</vt:lpstr>
      <vt:lpstr>PowerPoint Presentation</vt:lpstr>
      <vt:lpstr>PowerPoint Presentation</vt:lpstr>
      <vt:lpstr>PowerPoint Presentation</vt:lpstr>
      <vt:lpstr>PowerPoint Presentation</vt:lpstr>
      <vt:lpstr>PowerPoint Presentation</vt:lpstr>
      <vt:lpstr>Straddling Millennials and GenZ</vt:lpstr>
      <vt:lpstr>PowerPoint Presentation</vt:lpstr>
      <vt:lpstr>PowerPoint Presentation</vt:lpstr>
      <vt:lpstr>PowerPoint Presentation</vt:lpstr>
      <vt:lpstr>PowerPoint Presentation</vt:lpstr>
      <vt:lpstr>Empowering Teens to Do Good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Leveraging the Power of Your Voice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2016-10-19T16:09:30Z</dcterms:modified>
</cp:coreProperties>
</file>