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2" r:id="rId2"/>
    <p:sldId id="281" r:id="rId3"/>
    <p:sldId id="320" r:id="rId4"/>
    <p:sldId id="326" r:id="rId5"/>
    <p:sldId id="267" r:id="rId6"/>
    <p:sldId id="294" r:id="rId7"/>
    <p:sldId id="325" r:id="rId8"/>
    <p:sldId id="323" r:id="rId9"/>
    <p:sldId id="270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14" autoAdjust="0"/>
    <p:restoredTop sz="91897" autoAdjust="0"/>
  </p:normalViewPr>
  <p:slideViewPr>
    <p:cSldViewPr snapToGrid="0" snapToObjects="1">
      <p:cViewPr varScale="1">
        <p:scale>
          <a:sx n="160" d="100"/>
          <a:sy n="160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4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4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4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ＭＳ Ｐゴシック" charset="0"/>
        <a:cs typeface="+mj-cs"/>
        <a:sym typeface="Avenir Roman" charset="0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 charset="0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 charset="0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 charset="0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 charset="0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28577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1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0562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1121049" y="1600200"/>
            <a:ext cx="7795032" cy="48028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Body Level One</a:t>
            </a:r>
          </a:p>
          <a:p>
            <a:pPr lvl="1"/>
            <a:r>
              <a:rPr lang="en-US" dirty="0">
                <a:sym typeface="Calibri" charset="0"/>
              </a:rPr>
              <a:t>Body Level Two</a:t>
            </a:r>
          </a:p>
          <a:p>
            <a:pPr lvl="2"/>
            <a:r>
              <a:rPr lang="en-US" dirty="0">
                <a:sym typeface="Calibri" charset="0"/>
              </a:rPr>
              <a:t>Body Level Three</a:t>
            </a:r>
          </a:p>
          <a:p>
            <a:pPr lvl="3"/>
            <a:r>
              <a:rPr lang="en-US" dirty="0">
                <a:sym typeface="Calibri" charset="0"/>
              </a:rPr>
              <a:t>Body Level Four</a:t>
            </a:r>
          </a:p>
          <a:p>
            <a:pPr lvl="4"/>
            <a:r>
              <a:rPr lang="en-US" dirty="0">
                <a:sym typeface="Calibri" charset="0"/>
              </a:rPr>
              <a:t>Body Level Five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" y="5470498"/>
            <a:ext cx="645989" cy="13278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1" r:id="rId2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FreightSans Pro Book"/>
          <a:ea typeface="ＭＳ Ｐゴシック" charset="0"/>
          <a:cs typeface="FreightSans Pro Book"/>
          <a:sym typeface="Calibri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ＭＳ Ｐゴシック" charset="0"/>
          <a:cs typeface="Calibri"/>
          <a:sym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ＭＳ Ｐゴシック" charset="0"/>
          <a:cs typeface="Calibri"/>
          <a:sym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ＭＳ Ｐゴシック" charset="0"/>
          <a:cs typeface="Calibri"/>
          <a:sym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ＭＳ Ｐゴシック" charset="0"/>
          <a:cs typeface="Calibri"/>
          <a:sym typeface="Calibri" charset="0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FreightSans Pro Book"/>
          <a:ea typeface="ＭＳ Ｐゴシック" charset="0"/>
          <a:cs typeface="FreightSans Pro Book"/>
          <a:sym typeface="Calibri" charset="0"/>
        </a:defRPr>
      </a:lvl1pPr>
      <a:lvl2pPr marL="782638" indent="-325438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chemeClr val="tx1"/>
          </a:solidFill>
          <a:latin typeface="FreightSans Pro Book"/>
          <a:ea typeface="Calibri"/>
          <a:cs typeface="FreightSans Pro Book"/>
          <a:sym typeface="Calibri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FreightSans Pro Book"/>
          <a:ea typeface="Calibri"/>
          <a:cs typeface="FreightSans Pro Book"/>
          <a:sym typeface="Calibri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chemeClr val="tx1"/>
          </a:solidFill>
          <a:latin typeface="FreightSans Pro Book"/>
          <a:ea typeface="Calibri"/>
          <a:cs typeface="FreightSans Pro Book"/>
          <a:sym typeface="Calibri" charset="0"/>
        </a:defRPr>
      </a:lvl4pPr>
      <a:lvl5pPr marL="21939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>
          <a:solidFill>
            <a:schemeClr val="tx1"/>
          </a:solidFill>
          <a:latin typeface="FreightSans Pro Book"/>
          <a:ea typeface="Calibri"/>
          <a:cs typeface="FreightSans Pro Book"/>
          <a:sym typeface="Calibri" charset="0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JXUjdLe8wY&amp;feature=" TargetMode="Externa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gCIs0NLOk0&amp;t=3s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14334"/>
          <a:stretch/>
        </p:blipFill>
        <p:spPr>
          <a:xfrm>
            <a:off x="0" y="0"/>
            <a:ext cx="9144000" cy="69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2174" y="4591381"/>
            <a:ext cx="212974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eightSans Pro Book"/>
                <a:ea typeface="Calibri"/>
                <a:cs typeface="FreightSans Pro Book"/>
                <a:sym typeface="Calibri"/>
              </a:rPr>
              <a:t>Garin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eightSans Pro Book"/>
                <a:ea typeface="Calibri"/>
                <a:cs typeface="FreightSans Pro Book"/>
                <a:sym typeface="Calibri"/>
              </a:rPr>
              <a:t> Toren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aseline="0" dirty="0">
                <a:solidFill>
                  <a:srgbClr val="000000"/>
                </a:solidFill>
                <a:latin typeface="FreightSans Pro Book"/>
                <a:ea typeface="Calibri"/>
                <a:cs typeface="FreightSans Pro Book"/>
                <a:sym typeface="Calibri"/>
              </a:rPr>
              <a:t>Founder</a:t>
            </a:r>
            <a:r>
              <a:rPr lang="en-US" sz="1800" dirty="0">
                <a:solidFill>
                  <a:srgbClr val="000000"/>
                </a:solidFill>
                <a:latin typeface="FreightSans Pro Book"/>
                <a:ea typeface="Calibri"/>
                <a:cs typeface="FreightSans Pro Book"/>
                <a:sym typeface="Calibri"/>
              </a:rPr>
              <a:t> &amp; CEO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eightSans Pro Book"/>
                <a:ea typeface="Calibri"/>
                <a:cs typeface="FreightSans Pro Book"/>
                <a:sym typeface="Calibri"/>
              </a:rPr>
              <a:t>messageLOUD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812" y="182540"/>
            <a:ext cx="558325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FreightSans Pro Book"/>
                <a:ea typeface="Calibri"/>
                <a:cs typeface="FreightSans Pro Book"/>
                <a:sym typeface="Calibri"/>
              </a:rPr>
              <a:t>DISTRACTED </a:t>
            </a:r>
            <a:r>
              <a:rPr lang="en-US" sz="4800" b="1" dirty="0">
                <a:solidFill>
                  <a:srgbClr val="000000"/>
                </a:solidFill>
                <a:latin typeface="FreightSans Pro Book"/>
                <a:ea typeface="Calibri"/>
                <a:cs typeface="FreightSans Pro Book"/>
                <a:sym typeface="Calibri"/>
              </a:rPr>
              <a:t>DRIVING</a:t>
            </a:r>
          </a:p>
        </p:txBody>
      </p:sp>
      <p:pic>
        <p:nvPicPr>
          <p:cNvPr id="4" name="Picture 3" descr="circle1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88" y="1437836"/>
            <a:ext cx="5311624" cy="53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4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gnitive Load Infographic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101225"/>
            <a:ext cx="8229600" cy="105627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Foundation For Traffic Safety</a:t>
            </a:r>
            <a:endParaRPr lang="en-US" b="1" dirty="0">
              <a:solidFill>
                <a:srgbClr val="000000"/>
              </a:solidFill>
              <a:latin typeface="FreightSans Pro Book" charset="0"/>
              <a:cs typeface="FreightSans Pro Book" charset="0"/>
            </a:endParaRPr>
          </a:p>
        </p:txBody>
      </p:sp>
      <p:pic>
        <p:nvPicPr>
          <p:cNvPr id="2" name="Picture 1" descr="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89" y="1339115"/>
            <a:ext cx="6981642" cy="448124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472809" y="4174436"/>
            <a:ext cx="234365" cy="365760"/>
          </a:xfrm>
          <a:prstGeom prst="up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241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Accepted </a:t>
            </a:r>
            <a:r>
              <a:rPr lang="en-US" dirty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afety </a:t>
            </a:r>
            <a:r>
              <a:rPr lang="en-US" b="1" dirty="0" smtClean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Standards?</a:t>
            </a:r>
            <a:endParaRPr lang="en-US" b="1" dirty="0">
              <a:solidFill>
                <a:srgbClr val="000000"/>
              </a:solidFill>
              <a:latin typeface="FreightSans Pro Book" charset="0"/>
              <a:cs typeface="FreightSans Pro Book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478" y="1570748"/>
            <a:ext cx="8038868" cy="4104837"/>
          </a:xfrm>
          <a:ln w="12700">
            <a:miter lim="400000"/>
          </a:ln>
          <a:extLst/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400" b="1" dirty="0">
                <a:solidFill>
                  <a:sysClr val="windowText" lastClr="000000"/>
                </a:solidFill>
                <a:ea typeface="Calibri"/>
                <a:sym typeface="Calibri"/>
              </a:rPr>
              <a:t>LISTEN</a:t>
            </a:r>
            <a:r>
              <a:rPr lang="en-US" sz="3600" dirty="0">
                <a:solidFill>
                  <a:sysClr val="windowText" lastClr="000000"/>
                </a:solidFill>
                <a:ea typeface="Calibri"/>
                <a:sym typeface="Calibri"/>
              </a:rPr>
              <a:t> is legal / safe:</a:t>
            </a:r>
          </a:p>
          <a:p>
            <a:pPr lvl="1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sym typeface="Calibri"/>
              </a:rPr>
              <a:t>Radio, CD, navigation, audio book</a:t>
            </a:r>
          </a:p>
          <a:p>
            <a:pPr marL="457200" lvl="1" indent="0" eaLnBrk="1" fontAlgn="auto" hangingPunct="1">
              <a:lnSpc>
                <a:spcPct val="130000"/>
              </a:lnSpc>
              <a:spcAft>
                <a:spcPts val="0"/>
              </a:spcAft>
              <a:buNone/>
              <a:defRPr/>
            </a:pPr>
            <a:endParaRPr lang="en-US" sz="3600" dirty="0">
              <a:solidFill>
                <a:sysClr val="windowText" lastClr="000000"/>
              </a:solidFill>
              <a:sym typeface="Calibri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400" b="1" dirty="0">
                <a:solidFill>
                  <a:sysClr val="windowText" lastClr="000000"/>
                </a:solidFill>
                <a:ea typeface="Calibri"/>
                <a:sym typeface="Calibri"/>
              </a:rPr>
              <a:t>TOUCH</a:t>
            </a:r>
            <a:r>
              <a:rPr lang="en-US" sz="3600" dirty="0">
                <a:solidFill>
                  <a:sysClr val="windowText" lastClr="000000"/>
                </a:solidFill>
                <a:ea typeface="Calibri"/>
                <a:sym typeface="Calibri"/>
              </a:rPr>
              <a:t> is legal / safe:</a:t>
            </a:r>
          </a:p>
          <a:p>
            <a:pPr lvl="1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ea typeface="Calibri"/>
                <a:sym typeface="Calibri"/>
              </a:rPr>
              <a:t>AC, lights, windscreen wipers, radio</a:t>
            </a:r>
          </a:p>
        </p:txBody>
      </p:sp>
    </p:spTree>
    <p:extLst>
      <p:ext uri="{BB962C8B-B14F-4D97-AF65-F5344CB8AC3E}">
        <p14:creationId xmlns:p14="http://schemas.microsoft.com/office/powerpoint/2010/main" val="1705369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Introducing messageLOUD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036" y="1273417"/>
            <a:ext cx="8038868" cy="4911067"/>
          </a:xfrm>
          <a:ln w="12700">
            <a:miter lim="400000"/>
          </a:ln>
          <a:extLst/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ea typeface="Calibri"/>
                <a:sym typeface="Calibri"/>
              </a:rPr>
              <a:t>A driver safety smartphone app that automatically reads your texts (sms’s), </a:t>
            </a:r>
            <a:r>
              <a:rPr lang="en-US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Email, WhatsApp</a:t>
            </a:r>
            <a:r>
              <a:rPr lang="en-US" b="1" dirty="0">
                <a:solidFill>
                  <a:sysClr val="windowText" lastClr="000000"/>
                </a:solidFill>
                <a:ea typeface="Calibri"/>
                <a:sym typeface="Calibri"/>
              </a:rPr>
              <a:t>, </a:t>
            </a:r>
            <a:r>
              <a:rPr lang="en-US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Facebook and every other message type, out loud.</a:t>
            </a:r>
          </a:p>
          <a:p>
            <a:pPr marL="0" indent="0" algn="ctr" eaLnBrk="1" fontAlgn="auto" hangingPunct="1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 AND</a:t>
            </a:r>
          </a:p>
          <a:p>
            <a:pPr marL="0" indent="0" algn="ctr" eaLnBrk="1" fontAlgn="auto" hangingPunct="1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ea typeface="Calibri"/>
                <a:sym typeface="Calibri"/>
              </a:rPr>
              <a:t>A</a:t>
            </a:r>
            <a:r>
              <a:rPr lang="en-US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llows </a:t>
            </a:r>
            <a:r>
              <a:rPr lang="en-US" b="1" dirty="0">
                <a:solidFill>
                  <a:sysClr val="windowText" lastClr="000000"/>
                </a:solidFill>
                <a:ea typeface="Calibri"/>
                <a:sym typeface="Calibri"/>
              </a:rPr>
              <a:t>you to delete, </a:t>
            </a:r>
            <a:r>
              <a:rPr lang="en-US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skip or </a:t>
            </a:r>
            <a:r>
              <a:rPr lang="en-US" b="1" dirty="0">
                <a:solidFill>
                  <a:sysClr val="windowText" lastClr="000000"/>
                </a:solidFill>
                <a:ea typeface="Calibri"/>
                <a:sym typeface="Calibri"/>
              </a:rPr>
              <a:t>call the sender back, completely eyes-free.</a:t>
            </a:r>
            <a:endParaRPr lang="en-US" dirty="0">
              <a:solidFill>
                <a:sysClr val="windowText" lastClr="000000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161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Key functionalities</a:t>
            </a:r>
            <a:endParaRPr lang="en-US" b="1" dirty="0">
              <a:solidFill>
                <a:srgbClr val="000000"/>
              </a:solidFill>
              <a:latin typeface="FreightSans Pro Book" charset="0"/>
              <a:cs typeface="FreightSans Pro Book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57" y="1337034"/>
            <a:ext cx="7625302" cy="4911067"/>
          </a:xfrm>
          <a:ln w="12700">
            <a:miter lim="400000"/>
          </a:ln>
          <a:extLst/>
        </p:spPr>
        <p:txBody>
          <a:bodyPr>
            <a:no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Turns itself on </a:t>
            </a:r>
            <a:r>
              <a:rPr lang="en-US" sz="2300" b="1" dirty="0">
                <a:solidFill>
                  <a:sysClr val="windowText" lastClr="000000"/>
                </a:solidFill>
                <a:ea typeface="Calibri"/>
                <a:sym typeface="Calibri"/>
              </a:rPr>
              <a:t>(</a:t>
            </a: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and off) automatically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Reads aloud automatically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100% eyes-free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ALL messages &amp; notifications </a:t>
            </a:r>
            <a:r>
              <a:rPr lang="mr-IN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–</a:t>
            </a: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 no excuse to touch the phone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Set length of reading, which messages etc. </a:t>
            </a:r>
          </a:p>
          <a:p>
            <a:pPr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Does not read promotional or social media emails.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No voice commands / dictation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Auto response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Pauses for navigation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ysClr val="windowText" lastClr="000000"/>
                </a:solidFill>
                <a:ea typeface="Calibri"/>
                <a:sym typeface="Calibri"/>
              </a:rPr>
              <a:t>Dims music</a:t>
            </a:r>
            <a:endParaRPr lang="en-US" sz="2300" dirty="0">
              <a:solidFill>
                <a:sysClr val="windowText" lastClr="000000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436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82" y="1478943"/>
            <a:ext cx="7671959" cy="382252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3392"/>
            <a:ext cx="8229600" cy="105627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FreightSans Pro Book"/>
                <a:ea typeface="ＭＳ Ｐゴシック" charset="0"/>
                <a:cs typeface="FreightSans Pro Book"/>
                <a:sym typeface="Calibri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  <a:sym typeface="Calibri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  <a:sym typeface="Calibri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  <a:sym typeface="Calibri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  <a:sym typeface="Calibri" charset="0"/>
              </a:defRPr>
            </a:lvl5pPr>
            <a:lvl6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kern="0" smtClean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A Second Chance</a:t>
            </a:r>
            <a:endParaRPr lang="en-US" kern="0" dirty="0">
              <a:solidFill>
                <a:srgbClr val="000000"/>
              </a:solidFill>
              <a:latin typeface="FreightSans Pro Book" charset="0"/>
              <a:cs typeface="FreightSans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4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FreightSans Pro Book" charset="0"/>
                <a:cs typeface="FreightSans Pro Book" charset="0"/>
              </a:rPr>
              <a:t>Thank you</a:t>
            </a:r>
          </a:p>
        </p:txBody>
      </p:sp>
      <p:pic>
        <p:nvPicPr>
          <p:cNvPr id="2" name="Picture 1" descr="1933888_10154058915492174_3926275220666157581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3"/>
          <a:stretch/>
        </p:blipFill>
        <p:spPr>
          <a:xfrm>
            <a:off x="0" y="-21730"/>
            <a:ext cx="9144000" cy="5308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582" y="5831082"/>
            <a:ext cx="518349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eightSans Pro Book"/>
                <a:ea typeface="Calibri"/>
                <a:cs typeface="FreightSans Pro Book"/>
                <a:sym typeface="Calibri"/>
              </a:rPr>
              <a:t>Thank you for your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eightSans Pro Book"/>
                <a:ea typeface="Calibri"/>
                <a:cs typeface="FreightSans Pro Book"/>
                <a:sym typeface="Calibri"/>
              </a:rPr>
              <a:t> time today.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eightSans Pro Book"/>
              <a:ea typeface="Calibri"/>
              <a:cs typeface="FreightSans Pro Book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3692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160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Roman</vt:lpstr>
      <vt:lpstr>Calibri</vt:lpstr>
      <vt:lpstr>FreightSans Pro Book</vt:lpstr>
      <vt:lpstr>ＭＳ Ｐゴシック</vt:lpstr>
      <vt:lpstr>Arial</vt:lpstr>
      <vt:lpstr>Default</vt:lpstr>
      <vt:lpstr>PowerPoint Presentation</vt:lpstr>
      <vt:lpstr>PowerPoint Presentation</vt:lpstr>
      <vt:lpstr>PowerPoint Presentation</vt:lpstr>
      <vt:lpstr>Foundation For Traffic Safety</vt:lpstr>
      <vt:lpstr>Accepted Safety Standards?</vt:lpstr>
      <vt:lpstr>Introducing messageLOUD</vt:lpstr>
      <vt:lpstr>Key functionalities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messageLOUD   </dc:title>
  <dc:creator>Jennifer Schenberg</dc:creator>
  <cp:lastModifiedBy>Garin Toren</cp:lastModifiedBy>
  <cp:revision>184</cp:revision>
  <cp:lastPrinted>2017-02-23T13:56:10Z</cp:lastPrinted>
  <dcterms:created xsi:type="dcterms:W3CDTF">2015-08-20T15:42:33Z</dcterms:created>
  <dcterms:modified xsi:type="dcterms:W3CDTF">2017-09-24T16:02:58Z</dcterms:modified>
</cp:coreProperties>
</file>