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embedTrueTypeFonts="1" autoCompressPictures="0">
  <p:sldMasterIdLst>
    <p:sldMasterId id="2147483886" r:id="rId4"/>
    <p:sldMasterId id="2147483912" r:id="rId5"/>
    <p:sldMasterId id="2147483971" r:id="rId6"/>
  </p:sldMasterIdLst>
  <p:notesMasterIdLst>
    <p:notesMasterId r:id="rId45"/>
  </p:notesMasterIdLst>
  <p:handoutMasterIdLst>
    <p:handoutMasterId r:id="rId46"/>
  </p:handoutMasterIdLst>
  <p:sldIdLst>
    <p:sldId id="472" r:id="rId7"/>
    <p:sldId id="515" r:id="rId8"/>
    <p:sldId id="447" r:id="rId9"/>
    <p:sldId id="509" r:id="rId10"/>
    <p:sldId id="479" r:id="rId11"/>
    <p:sldId id="452" r:id="rId12"/>
    <p:sldId id="491" r:id="rId13"/>
    <p:sldId id="463" r:id="rId14"/>
    <p:sldId id="455" r:id="rId15"/>
    <p:sldId id="500" r:id="rId16"/>
    <p:sldId id="495" r:id="rId17"/>
    <p:sldId id="496" r:id="rId18"/>
    <p:sldId id="499" r:id="rId19"/>
    <p:sldId id="516" r:id="rId20"/>
    <p:sldId id="518" r:id="rId21"/>
    <p:sldId id="519" r:id="rId22"/>
    <p:sldId id="517" r:id="rId23"/>
    <p:sldId id="521" r:id="rId24"/>
    <p:sldId id="520" r:id="rId25"/>
    <p:sldId id="523" r:id="rId26"/>
    <p:sldId id="522" r:id="rId27"/>
    <p:sldId id="514" r:id="rId28"/>
    <p:sldId id="470" r:id="rId29"/>
    <p:sldId id="471" r:id="rId30"/>
    <p:sldId id="506" r:id="rId31"/>
    <p:sldId id="492" r:id="rId32"/>
    <p:sldId id="508" r:id="rId33"/>
    <p:sldId id="510" r:id="rId34"/>
    <p:sldId id="512" r:id="rId35"/>
    <p:sldId id="486" r:id="rId36"/>
    <p:sldId id="489" r:id="rId37"/>
    <p:sldId id="501" r:id="rId38"/>
    <p:sldId id="454" r:id="rId39"/>
    <p:sldId id="507" r:id="rId40"/>
    <p:sldId id="513" r:id="rId41"/>
    <p:sldId id="475" r:id="rId42"/>
    <p:sldId id="525" r:id="rId43"/>
    <p:sldId id="524" r:id="rId44"/>
  </p:sldIdLst>
  <p:sldSz cx="9144000" cy="6858000" type="screen4x3"/>
  <p:notesSz cx="6954838" cy="9236075"/>
  <p:embeddedFontLst>
    <p:embeddedFont>
      <p:font typeface="Calibri" panose="020F0502020204030204" pitchFamily="34" charset="0"/>
      <p:regular r:id="rId47"/>
      <p:bold r:id="rId48"/>
      <p:italic r:id="rId49"/>
      <p:boldItalic r:id="rId50"/>
    </p:embeddedFont>
    <p:embeddedFont>
      <p:font typeface="Century Gothic" panose="020B0502020202020204" pitchFamily="34" charset="0"/>
      <p:regular r:id="rId51"/>
      <p:bold r:id="rId52"/>
      <p:italic r:id="rId53"/>
      <p:boldItalic r:id="rId54"/>
    </p:embeddedFont>
    <p:embeddedFont>
      <p:font typeface="Helvetica" panose="020B0604020202020204" pitchFamily="34" charset="0"/>
      <p:regular r:id="rId55"/>
      <p:bold r:id="rId56"/>
      <p:italic r:id="rId57"/>
      <p:boldItalic r:id="rId5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77" userDrawn="1">
          <p15:clr>
            <a:srgbClr val="A4A3A4"/>
          </p15:clr>
        </p15:guide>
        <p15:guide id="3" orient="horz" pos="4007" userDrawn="1">
          <p15:clr>
            <a:srgbClr val="A4A3A4"/>
          </p15:clr>
        </p15:guide>
        <p15:guide id="4" orient="horz" pos="4319" userDrawn="1">
          <p15:clr>
            <a:srgbClr val="A4A3A4"/>
          </p15:clr>
        </p15:guide>
        <p15:guide id="6" orient="horz" pos="1746" userDrawn="1">
          <p15:clr>
            <a:srgbClr val="A4A3A4"/>
          </p15:clr>
        </p15:guide>
        <p15:guide id="8" pos="5614" userDrawn="1">
          <p15:clr>
            <a:srgbClr val="A4A3A4"/>
          </p15:clr>
        </p15:guide>
        <p15:guide id="9" pos="163" userDrawn="1">
          <p15:clr>
            <a:srgbClr val="A4A3A4"/>
          </p15:clr>
        </p15:guide>
        <p15:guide id="10" pos="541" userDrawn="1">
          <p15:clr>
            <a:srgbClr val="A4A3A4"/>
          </p15:clr>
        </p15:guide>
        <p15:guide id="11" pos="203" userDrawn="1">
          <p15:clr>
            <a:srgbClr val="A4A3A4"/>
          </p15:clr>
        </p15:guide>
        <p15:guide id="12" pos="2880" userDrawn="1">
          <p15:clr>
            <a:srgbClr val="A4A3A4"/>
          </p15:clr>
        </p15:guide>
        <p15:guide id="13" pos="56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ay, Dean" initials="GD" lastIdx="0" clrIdx="0"/>
  <p:cmAuthor id="2" name="John Lyden" initials="JL" lastIdx="31" clrIdx="1">
    <p:extLst>
      <p:ext uri="{19B8F6BF-5375-455C-9EA6-DF929625EA0E}">
        <p15:presenceInfo xmlns:p15="http://schemas.microsoft.com/office/powerpoint/2012/main" userId="John Lyden" providerId="None"/>
      </p:ext>
    </p:extLst>
  </p:cmAuthor>
  <p:cmAuthor id="3" name="Melanie Burke" initials="MB" lastIdx="54" clrIdx="2"/>
  <p:cmAuthor id="4" name="Adelle Fenn" initials="AF" lastIdx="2" clrIdx="3">
    <p:extLst>
      <p:ext uri="{19B8F6BF-5375-455C-9EA6-DF929625EA0E}">
        <p15:presenceInfo xmlns:p15="http://schemas.microsoft.com/office/powerpoint/2012/main" userId="S-1-5-21-209798942-1021198763-1520766640-123797" providerId="AD"/>
      </p:ext>
    </p:extLst>
  </p:cmAuthor>
  <p:cmAuthor id="5" name="Natalie McGrady" initials="NM" lastIdx="7" clrIdx="4">
    <p:extLst>
      <p:ext uri="{19B8F6BF-5375-455C-9EA6-DF929625EA0E}">
        <p15:presenceInfo xmlns:p15="http://schemas.microsoft.com/office/powerpoint/2012/main" userId="S-1-5-21-209798942-1021198763-1520766640-3511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A6A6"/>
    <a:srgbClr val="005C84"/>
    <a:srgbClr val="005F86"/>
    <a:srgbClr val="007A87"/>
    <a:srgbClr val="616365"/>
    <a:srgbClr val="DA6717"/>
    <a:srgbClr val="ABAD23"/>
    <a:srgbClr val="FFFFFF"/>
    <a:srgbClr val="5B8F22"/>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99" autoAdjust="0"/>
    <p:restoredTop sz="87393" autoAdjust="0"/>
  </p:normalViewPr>
  <p:slideViewPr>
    <p:cSldViewPr snapToGrid="0" showGuides="1">
      <p:cViewPr varScale="1">
        <p:scale>
          <a:sx n="75" d="100"/>
          <a:sy n="75" d="100"/>
        </p:scale>
        <p:origin x="749" y="58"/>
      </p:cViewPr>
      <p:guideLst>
        <p:guide orient="horz" pos="2160"/>
        <p:guide pos="2877"/>
        <p:guide orient="horz" pos="4007"/>
        <p:guide orient="horz" pos="4319"/>
        <p:guide orient="horz" pos="1746"/>
        <p:guide pos="5614"/>
        <p:guide pos="163"/>
        <p:guide pos="541"/>
        <p:guide pos="203"/>
        <p:guide pos="2880"/>
        <p:guide pos="5620"/>
      </p:guideLst>
    </p:cSldViewPr>
  </p:slideViewPr>
  <p:notesTextViewPr>
    <p:cViewPr>
      <p:scale>
        <a:sx n="3" d="2"/>
        <a:sy n="3" d="2"/>
      </p:scale>
      <p:origin x="0" y="0"/>
    </p:cViewPr>
  </p:notesTextViewPr>
  <p:sorterViewPr>
    <p:cViewPr>
      <p:scale>
        <a:sx n="55" d="100"/>
        <a:sy n="55" d="100"/>
      </p:scale>
      <p:origin x="0" y="-2798"/>
    </p:cViewPr>
  </p:sorterViewPr>
  <p:notesViewPr>
    <p:cSldViewPr snapToGrid="0">
      <p:cViewPr>
        <p:scale>
          <a:sx n="110" d="100"/>
          <a:sy n="110" d="100"/>
        </p:scale>
        <p:origin x="744"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font" Target="fonts/font8.fntdata"/><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3" Type="http://schemas.openxmlformats.org/officeDocument/2006/relationships/font" Target="fonts/font7.fntdata"/><Relationship Id="rId58" Type="http://schemas.openxmlformats.org/officeDocument/2006/relationships/font" Target="fonts/font12.fntdata"/><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font" Target="fonts/font3.fntdata"/><Relationship Id="rId57" Type="http://schemas.openxmlformats.org/officeDocument/2006/relationships/font" Target="fonts/font11.fntdata"/><Relationship Id="rId61"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font" Target="fonts/font6.fntdata"/><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font" Target="fonts/font2.fntdata"/><Relationship Id="rId56" Type="http://schemas.openxmlformats.org/officeDocument/2006/relationships/font" Target="fonts/font10.fntdata"/><Relationship Id="rId8" Type="http://schemas.openxmlformats.org/officeDocument/2006/relationships/slide" Target="slides/slide2.xml"/><Relationship Id="rId51" Type="http://schemas.openxmlformats.org/officeDocument/2006/relationships/font" Target="fonts/font5.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handoutMaster" Target="handoutMasters/handoutMaster1.xml"/><Relationship Id="rId5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3604" cy="462222"/>
          </a:xfrm>
          <a:prstGeom prst="rect">
            <a:avLst/>
          </a:prstGeom>
        </p:spPr>
        <p:txBody>
          <a:bodyPr vert="horz" lIns="91440" tIns="45720" rIns="91440" bIns="45720" rtlCol="0"/>
          <a:lstStyle>
            <a:lvl1pPr algn="l">
              <a:defRPr sz="1200"/>
            </a:lvl1pPr>
          </a:lstStyle>
          <a:p>
            <a:r>
              <a:rPr lang="en-US" dirty="0"/>
              <a:t>Cargill Template 16x9 v1</a:t>
            </a:r>
          </a:p>
        </p:txBody>
      </p:sp>
      <p:sp>
        <p:nvSpPr>
          <p:cNvPr id="3" name="Date Placeholder 2"/>
          <p:cNvSpPr>
            <a:spLocks noGrp="1"/>
          </p:cNvSpPr>
          <p:nvPr>
            <p:ph type="dt" sz="quarter" idx="1"/>
          </p:nvPr>
        </p:nvSpPr>
        <p:spPr>
          <a:xfrm>
            <a:off x="3940039" y="1"/>
            <a:ext cx="3013604" cy="462222"/>
          </a:xfrm>
          <a:prstGeom prst="rect">
            <a:avLst/>
          </a:prstGeom>
        </p:spPr>
        <p:txBody>
          <a:bodyPr vert="horz" lIns="91440" tIns="45720" rIns="91440" bIns="45720" rtlCol="0"/>
          <a:lstStyle>
            <a:lvl1pPr algn="r">
              <a:defRPr sz="1200"/>
            </a:lvl1pPr>
          </a:lstStyle>
          <a:p>
            <a:fld id="{E213E66B-39B6-4089-9434-6CE00D12471F}" type="datetimeFigureOut">
              <a:rPr lang="en-US" smtClean="0"/>
              <a:t>9/11/2019</a:t>
            </a:fld>
            <a:endParaRPr lang="en-US" dirty="0"/>
          </a:p>
        </p:txBody>
      </p:sp>
      <p:sp>
        <p:nvSpPr>
          <p:cNvPr id="4" name="Footer Placeholder 3"/>
          <p:cNvSpPr>
            <a:spLocks noGrp="1"/>
          </p:cNvSpPr>
          <p:nvPr>
            <p:ph type="ftr" sz="quarter" idx="2"/>
          </p:nvPr>
        </p:nvSpPr>
        <p:spPr>
          <a:xfrm>
            <a:off x="0" y="8773854"/>
            <a:ext cx="3013604" cy="462221"/>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40039" y="8773854"/>
            <a:ext cx="3013604" cy="462221"/>
          </a:xfrm>
          <a:prstGeom prst="rect">
            <a:avLst/>
          </a:prstGeom>
        </p:spPr>
        <p:txBody>
          <a:bodyPr vert="horz" lIns="91440" tIns="45720" rIns="91440" bIns="45720" rtlCol="0" anchor="b"/>
          <a:lstStyle>
            <a:lvl1pPr algn="r">
              <a:defRPr sz="1200"/>
            </a:lvl1pPr>
          </a:lstStyle>
          <a:p>
            <a:fld id="{4271FB64-CC6A-453F-BE78-D5A552AAB710}" type="slidenum">
              <a:rPr lang="en-US" smtClean="0"/>
              <a:t>‹#›</a:t>
            </a:fld>
            <a:endParaRPr lang="en-US" dirty="0"/>
          </a:p>
        </p:txBody>
      </p:sp>
    </p:spTree>
    <p:extLst>
      <p:ext uri="{BB962C8B-B14F-4D97-AF65-F5344CB8AC3E}">
        <p14:creationId xmlns:p14="http://schemas.microsoft.com/office/powerpoint/2010/main" val="22830677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3013763" cy="463407"/>
          </a:xfrm>
          <a:prstGeom prst="rect">
            <a:avLst/>
          </a:prstGeom>
        </p:spPr>
        <p:txBody>
          <a:bodyPr vert="horz" lIns="91440" tIns="45720" rIns="91440" bIns="45720" rtlCol="0"/>
          <a:lstStyle>
            <a:lvl1pPr algn="l">
              <a:defRPr sz="1200">
                <a:latin typeface="Helvetica" panose="000B0500000000000000" pitchFamily="34" charset="0"/>
              </a:defRPr>
            </a:lvl1pPr>
          </a:lstStyle>
          <a:p>
            <a:r>
              <a:rPr lang="en-US" dirty="0"/>
              <a:t>Cargill Template 16x9 v1</a:t>
            </a:r>
          </a:p>
        </p:txBody>
      </p:sp>
      <p:sp>
        <p:nvSpPr>
          <p:cNvPr id="3" name="Date Placeholder 2"/>
          <p:cNvSpPr>
            <a:spLocks noGrp="1"/>
          </p:cNvSpPr>
          <p:nvPr>
            <p:ph type="dt" idx="1"/>
          </p:nvPr>
        </p:nvSpPr>
        <p:spPr>
          <a:xfrm>
            <a:off x="3939466" y="3"/>
            <a:ext cx="3013763" cy="463407"/>
          </a:xfrm>
          <a:prstGeom prst="rect">
            <a:avLst/>
          </a:prstGeom>
        </p:spPr>
        <p:txBody>
          <a:bodyPr vert="horz" lIns="91440" tIns="45720" rIns="91440" bIns="45720" rtlCol="0"/>
          <a:lstStyle>
            <a:lvl1pPr algn="r">
              <a:defRPr sz="1200">
                <a:latin typeface="Helvetica" panose="000B0500000000000000" pitchFamily="34" charset="0"/>
              </a:defRPr>
            </a:lvl1pPr>
          </a:lstStyle>
          <a:p>
            <a:fld id="{7CBA323C-20C8-42A7-8C2E-D404C9462E40}" type="datetimeFigureOut">
              <a:rPr lang="en-US" smtClean="0"/>
              <a:pPr/>
              <a:t>9/11/2019</a:t>
            </a:fld>
            <a:endParaRPr lang="en-US" dirty="0"/>
          </a:p>
        </p:txBody>
      </p:sp>
      <p:sp>
        <p:nvSpPr>
          <p:cNvPr id="4" name="Slide Image Placeholder 3"/>
          <p:cNvSpPr>
            <a:spLocks noGrp="1" noRot="1" noChangeAspect="1"/>
          </p:cNvSpPr>
          <p:nvPr>
            <p:ph type="sldImg" idx="2"/>
          </p:nvPr>
        </p:nvSpPr>
        <p:spPr>
          <a:xfrm>
            <a:off x="1254823" y="607060"/>
            <a:ext cx="4549521" cy="3412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353568" y="4163285"/>
            <a:ext cx="6352032" cy="4505227"/>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772670"/>
            <a:ext cx="3013763" cy="463405"/>
          </a:xfrm>
          <a:prstGeom prst="rect">
            <a:avLst/>
          </a:prstGeom>
        </p:spPr>
        <p:txBody>
          <a:bodyPr vert="horz" lIns="91440" tIns="45720" rIns="91440" bIns="45720" rtlCol="0" anchor="b"/>
          <a:lstStyle>
            <a:lvl1pPr algn="l">
              <a:defRPr sz="1200">
                <a:latin typeface="Helvetica" panose="000B0500000000000000" pitchFamily="34" charset="0"/>
              </a:defRPr>
            </a:lvl1pPr>
          </a:lstStyle>
          <a:p>
            <a:endParaRPr lang="en-US" dirty="0"/>
          </a:p>
        </p:txBody>
      </p:sp>
      <p:sp>
        <p:nvSpPr>
          <p:cNvPr id="7" name="Slide Number Placeholder 6"/>
          <p:cNvSpPr>
            <a:spLocks noGrp="1"/>
          </p:cNvSpPr>
          <p:nvPr>
            <p:ph type="sldNum" sz="quarter" idx="5"/>
          </p:nvPr>
        </p:nvSpPr>
        <p:spPr>
          <a:xfrm>
            <a:off x="3939466" y="8772670"/>
            <a:ext cx="3013763" cy="463405"/>
          </a:xfrm>
          <a:prstGeom prst="rect">
            <a:avLst/>
          </a:prstGeom>
        </p:spPr>
        <p:txBody>
          <a:bodyPr vert="horz" lIns="91440" tIns="45720" rIns="91440" bIns="45720" rtlCol="0" anchor="b"/>
          <a:lstStyle>
            <a:lvl1pPr algn="r">
              <a:defRPr sz="1200">
                <a:latin typeface="Helvetica" panose="000B0500000000000000" pitchFamily="34" charset="0"/>
              </a:defRPr>
            </a:lvl1pPr>
          </a:lstStyle>
          <a:p>
            <a:fld id="{BD564947-5F03-4714-9C8B-AD22F50A0B75}" type="slidenum">
              <a:rPr lang="en-US" smtClean="0"/>
              <a:pPr/>
              <a:t>‹#›</a:t>
            </a:fld>
            <a:endParaRPr lang="en-US" dirty="0"/>
          </a:p>
        </p:txBody>
      </p:sp>
    </p:spTree>
    <p:extLst>
      <p:ext uri="{BB962C8B-B14F-4D97-AF65-F5344CB8AC3E}">
        <p14:creationId xmlns:p14="http://schemas.microsoft.com/office/powerpoint/2010/main" val="1237855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Helvetica" panose="000B0500000000000000" pitchFamily="34" charset="0"/>
        <a:ea typeface="+mn-ea"/>
        <a:cs typeface="+mn-cs"/>
      </a:defRPr>
    </a:lvl1pPr>
    <a:lvl2pPr marL="457200" algn="l" defTabSz="914400" rtl="0" eaLnBrk="1" latinLnBrk="0" hangingPunct="1">
      <a:defRPr sz="1200" kern="1200">
        <a:solidFill>
          <a:schemeClr val="tx1"/>
        </a:solidFill>
        <a:latin typeface="Helvetica" panose="000B0500000000000000" pitchFamily="34" charset="0"/>
        <a:ea typeface="+mn-ea"/>
        <a:cs typeface="+mn-cs"/>
      </a:defRPr>
    </a:lvl2pPr>
    <a:lvl3pPr marL="914400" algn="l" defTabSz="914400" rtl="0" eaLnBrk="1" latinLnBrk="0" hangingPunct="1">
      <a:defRPr sz="1200" kern="1200">
        <a:solidFill>
          <a:schemeClr val="tx1"/>
        </a:solidFill>
        <a:latin typeface="Helvetica" panose="000B0500000000000000" pitchFamily="34" charset="0"/>
        <a:ea typeface="+mn-ea"/>
        <a:cs typeface="+mn-cs"/>
      </a:defRPr>
    </a:lvl3pPr>
    <a:lvl4pPr marL="1371600" algn="l" defTabSz="914400" rtl="0" eaLnBrk="1" latinLnBrk="0" hangingPunct="1">
      <a:defRPr sz="1200" kern="1200">
        <a:solidFill>
          <a:schemeClr val="tx1"/>
        </a:solidFill>
        <a:latin typeface="Helvetica" panose="000B0500000000000000" pitchFamily="34" charset="0"/>
        <a:ea typeface="+mn-ea"/>
        <a:cs typeface="+mn-cs"/>
      </a:defRPr>
    </a:lvl4pPr>
    <a:lvl5pPr marL="1828800" algn="l" defTabSz="914400" rtl="0" eaLnBrk="1" latinLnBrk="0" hangingPunct="1">
      <a:defRPr sz="1200" kern="1200">
        <a:solidFill>
          <a:schemeClr val="tx1"/>
        </a:solidFill>
        <a:latin typeface="Helvetica" panose="000B0500000000000000"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mailto:Jill_Packey@cargill.com?subject=Driver%20Policy%20Town%20Hall%20presentation"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players.brightcove.net/1628196462001/rk3FZihJx_default/index.html?videoId=5122984123001"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4125" y="606425"/>
            <a:ext cx="4549775" cy="3413125"/>
          </a:xfrm>
        </p:spPr>
      </p:sp>
      <p:sp>
        <p:nvSpPr>
          <p:cNvPr id="3" name="Notes Placeholder 2"/>
          <p:cNvSpPr>
            <a:spLocks noGrp="1"/>
          </p:cNvSpPr>
          <p:nvPr>
            <p:ph type="body" idx="1"/>
          </p:nvPr>
        </p:nvSpPr>
        <p:spPr/>
        <p:txBody>
          <a:bodyPr/>
          <a:lstStyle/>
          <a:p>
            <a:r>
              <a:rPr lang="en-US" baseline="0" dirty="0"/>
              <a:t>Introduce self. </a:t>
            </a:r>
          </a:p>
          <a:p>
            <a:r>
              <a:rPr lang="en-US" baseline="0" dirty="0"/>
              <a:t>The purpose of today’s presentation is to provide [the audience] with information about Cargill’s updated Safe Driving policy, specifically related to mobile/cell phone use while driving.</a:t>
            </a:r>
            <a:endParaRPr lang="en-US" dirty="0"/>
          </a:p>
          <a:p>
            <a:endParaRPr lang="en-US" dirty="0"/>
          </a:p>
        </p:txBody>
      </p:sp>
      <p:sp>
        <p:nvSpPr>
          <p:cNvPr id="4" name="Slide Number Placeholder 3"/>
          <p:cNvSpPr>
            <a:spLocks noGrp="1"/>
          </p:cNvSpPr>
          <p:nvPr>
            <p:ph type="sldNum" sz="quarter" idx="10"/>
          </p:nvPr>
        </p:nvSpPr>
        <p:spPr/>
        <p:txBody>
          <a:bodyPr/>
          <a:lstStyle/>
          <a:p>
            <a:fld id="{6C86B3DD-2330-4373-B48F-54137A3554FD}" type="slidenum">
              <a:rPr lang="en-US" smtClean="0"/>
              <a:pPr/>
              <a:t>0</a:t>
            </a:fld>
            <a:endParaRPr lang="en-US" dirty="0"/>
          </a:p>
        </p:txBody>
      </p:sp>
    </p:spTree>
    <p:extLst>
      <p:ext uri="{BB962C8B-B14F-4D97-AF65-F5344CB8AC3E}">
        <p14:creationId xmlns:p14="http://schemas.microsoft.com/office/powerpoint/2010/main" val="1102006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4125" y="606425"/>
            <a:ext cx="4549775" cy="3413125"/>
          </a:xfrm>
        </p:spPr>
      </p:sp>
      <p:sp>
        <p:nvSpPr>
          <p:cNvPr id="3" name="Notes Placeholder 2"/>
          <p:cNvSpPr>
            <a:spLocks noGrp="1"/>
          </p:cNvSpPr>
          <p:nvPr>
            <p:ph type="body" idx="1"/>
          </p:nvPr>
        </p:nvSpPr>
        <p:spPr/>
        <p:txBody>
          <a:bodyPr/>
          <a:lstStyle/>
          <a:p>
            <a:pPr>
              <a:defRPr/>
            </a:pPr>
            <a:r>
              <a:rPr lang="en-US" dirty="0"/>
              <a:t>More than 30 studies have found hands-free devices are no safer than hand-held mobile/cell phones because they did not eliminate cognitive (mental)</a:t>
            </a:r>
            <a:r>
              <a:rPr lang="en-US" baseline="0" dirty="0"/>
              <a:t> </a:t>
            </a:r>
            <a:r>
              <a:rPr lang="en-US" dirty="0"/>
              <a:t>distractions.</a:t>
            </a:r>
          </a:p>
          <a:p>
            <a:pPr>
              <a:defRPr/>
            </a:pPr>
            <a:endParaRPr lang="en-US" sz="800" dirty="0"/>
          </a:p>
          <a:p>
            <a:pPr>
              <a:defRPr/>
            </a:pPr>
            <a:r>
              <a:rPr lang="en-US" dirty="0"/>
              <a:t>Cognitive distraction occurs when a driver’s attention is not directly on the act of driving.  In other words, his/her mind is “not on the road.”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a:defRPr/>
            </a:pPr>
            <a:r>
              <a:rPr lang="en-US" dirty="0"/>
              <a:t>Cognitive distractions leads to “inattention blindness” in which drivers fail to process information from objects in the roadway, even when they are looking at them. </a:t>
            </a:r>
          </a:p>
          <a:p>
            <a:pPr>
              <a:defRPr/>
            </a:pPr>
            <a:endParaRPr lang="en-US" dirty="0"/>
          </a:p>
          <a:p>
            <a:pPr>
              <a:defRPr/>
            </a:pPr>
            <a:r>
              <a:rPr lang="en-US" dirty="0"/>
              <a:t>Distracted drivers can miss seeing up to 50 percent of what is around them, including pedestrians, bicyclists, traffic signs, red lights, and other vehicles. </a:t>
            </a:r>
          </a:p>
          <a:p>
            <a:pPr>
              <a:defRPr/>
            </a:pPr>
            <a:endParaRPr lang="en-US" sz="1200" b="0" dirty="0"/>
          </a:p>
          <a:p>
            <a:pPr>
              <a:defRPr/>
            </a:pPr>
            <a:r>
              <a:rPr lang="en-US" sz="1200" b="0" dirty="0"/>
              <a:t>Drivers</a:t>
            </a:r>
            <a:r>
              <a:rPr lang="en-US" sz="1200" b="0" baseline="0" dirty="0"/>
              <a:t> using a handheld </a:t>
            </a:r>
            <a:r>
              <a:rPr lang="en-US" sz="1200" b="0" i="1" baseline="0" dirty="0"/>
              <a:t>or hands-free device </a:t>
            </a:r>
            <a:r>
              <a:rPr lang="en-US" sz="1200" b="0" baseline="0" dirty="0"/>
              <a:t>are 4 times more likely to be involved in a crash</a:t>
            </a:r>
            <a:r>
              <a:rPr lang="en-US" sz="1200" dirty="0">
                <a:solidFill>
                  <a:prstClr val="white"/>
                </a:solidFill>
              </a:rPr>
              <a:t> than when not using a phone</a:t>
            </a:r>
            <a:endParaRPr lang="en-US" sz="1200" b="0" dirty="0"/>
          </a:p>
          <a:p>
            <a:pPr>
              <a:defRPr/>
            </a:pPr>
            <a:endParaRPr lang="en-US" sz="1200" b="0" dirty="0"/>
          </a:p>
          <a:p>
            <a:pPr>
              <a:defRPr/>
            </a:pPr>
            <a:r>
              <a:rPr lang="en-US" dirty="0"/>
              <a:t>Source:  </a:t>
            </a:r>
            <a:r>
              <a:rPr lang="en-US" dirty="0" err="1"/>
              <a:t>Strayer</a:t>
            </a:r>
            <a:r>
              <a:rPr lang="en-US" dirty="0"/>
              <a:t>, D.L., </a:t>
            </a:r>
            <a:r>
              <a:rPr lang="en-US" dirty="0" err="1"/>
              <a:t>Drews</a:t>
            </a:r>
            <a:r>
              <a:rPr lang="en-US" dirty="0"/>
              <a:t>, F.A. and Johnston, WA 2003.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p>
          <a:p>
            <a:endParaRPr lang="en-US" dirty="0"/>
          </a:p>
        </p:txBody>
      </p:sp>
      <p:sp>
        <p:nvSpPr>
          <p:cNvPr id="4" name="Slide Number Placeholder 3"/>
          <p:cNvSpPr>
            <a:spLocks noGrp="1"/>
          </p:cNvSpPr>
          <p:nvPr>
            <p:ph type="sldNum" sz="quarter" idx="10"/>
          </p:nvPr>
        </p:nvSpPr>
        <p:spPr/>
        <p:txBody>
          <a:bodyPr/>
          <a:lstStyle/>
          <a:p>
            <a:fld id="{5363AAE0-FC4D-D44E-8E86-0B6A5384EE39}"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961116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4125" y="606425"/>
            <a:ext cx="4549775" cy="3413125"/>
          </a:xfrm>
        </p:spPr>
      </p:sp>
      <p:sp>
        <p:nvSpPr>
          <p:cNvPr id="3" name="Notes Placeholder 2"/>
          <p:cNvSpPr>
            <a:spLocks noGrp="1"/>
          </p:cNvSpPr>
          <p:nvPr>
            <p:ph type="body" idx="1"/>
          </p:nvPr>
        </p:nvSpPr>
        <p:spPr/>
        <p:txBody>
          <a:bodyPr/>
          <a:lstStyle/>
          <a:p>
            <a:r>
              <a:rPr lang="en-US" dirty="0"/>
              <a:t>Paying attention to a conversation with a disembodied voice contributes to numerous driving impairments.  </a:t>
            </a:r>
            <a:r>
              <a:rPr lang="en-US" sz="800" dirty="0"/>
              <a:t> </a:t>
            </a:r>
          </a:p>
          <a:p>
            <a:endParaRPr lang="en-US" sz="800" dirty="0"/>
          </a:p>
          <a:p>
            <a:r>
              <a:rPr lang="en-US" dirty="0"/>
              <a:t>This is partially because an adult passenger often assists a driver in making safer decisions since the passenger can see the driving environment &amp; point out things the driver may not see.  </a:t>
            </a:r>
            <a:endParaRPr lang="en-US" sz="800" dirty="0"/>
          </a:p>
          <a:p>
            <a:endParaRPr lang="en-US" sz="800" dirty="0"/>
          </a:p>
          <a:p>
            <a:r>
              <a:rPr lang="en-US" dirty="0"/>
              <a:t>Mobile/cell conversations are unique in that we must think about the other person’s reaction since we cannot see him/her. </a:t>
            </a:r>
            <a:endParaRPr lang="en-US" sz="800" dirty="0"/>
          </a:p>
          <a:p>
            <a:endParaRPr lang="en-US" sz="800" dirty="0"/>
          </a:p>
          <a:p>
            <a:r>
              <a:rPr lang="en-US" dirty="0"/>
              <a:t>Additionally, when a driver is talking to a passenger &amp; the driving environment becomes challenging, the driver slows or stops the conversation so he/she can minimize cognitive distraction and concentrate on the road.</a:t>
            </a:r>
          </a:p>
          <a:p>
            <a:endParaRPr lang="en-US" sz="1200" kern="1200" dirty="0">
              <a:solidFill>
                <a:schemeClr val="tx1"/>
              </a:solidFill>
              <a:effectLst/>
              <a:latin typeface="Helvetica" panose="000B0500000000000000" pitchFamily="34" charset="0"/>
              <a:ea typeface="+mn-ea"/>
              <a:cs typeface="+mn-cs"/>
            </a:endParaRPr>
          </a:p>
          <a:p>
            <a:r>
              <a:rPr lang="en-US" dirty="0"/>
              <a:t>Source: National Safety Council</a:t>
            </a:r>
          </a:p>
          <a:p>
            <a:endParaRPr lang="en-US" sz="1200" kern="1200" dirty="0">
              <a:solidFill>
                <a:schemeClr val="tx1"/>
              </a:solidFill>
              <a:effectLst/>
              <a:latin typeface="Helvetica" panose="000B0500000000000000" pitchFamily="34" charset="0"/>
              <a:ea typeface="+mn-ea"/>
              <a:cs typeface="+mn-cs"/>
            </a:endParaRPr>
          </a:p>
          <a:p>
            <a:r>
              <a:rPr lang="en-US" sz="1200" kern="1200" dirty="0">
                <a:solidFill>
                  <a:schemeClr val="tx1"/>
                </a:solidFill>
                <a:effectLst/>
                <a:latin typeface="Helvetica" panose="000B0500000000000000" pitchFamily="34" charset="0"/>
                <a:ea typeface="+mn-ea"/>
                <a:cs typeface="+mn-cs"/>
              </a:rPr>
              <a:t>The New York Times also reported “Researchers at the University of Utah found that all conversations are not created equal. There is something uniquely distracting about talking on the phone when you’re behind the wheel; conversations with people inside the car are far less distracting to drivers. Unlike mobile/cell phone callers, adult passengers instinctively stop talking when driving conditions change, and they offer an extra set of eyes to alert drivers to nearly-missed exits or erratic drivers.”  </a:t>
            </a:r>
            <a:br>
              <a:rPr lang="en-US" sz="1200" kern="1200" dirty="0">
                <a:solidFill>
                  <a:schemeClr val="tx1"/>
                </a:solidFill>
                <a:effectLst/>
                <a:latin typeface="Helvetica" panose="000B0500000000000000" pitchFamily="34" charset="0"/>
                <a:ea typeface="+mn-ea"/>
                <a:cs typeface="+mn-cs"/>
              </a:rPr>
            </a:br>
            <a:endParaRPr lang="en-US" dirty="0"/>
          </a:p>
        </p:txBody>
      </p:sp>
      <p:sp>
        <p:nvSpPr>
          <p:cNvPr id="4" name="Slide Number Placeholder 3"/>
          <p:cNvSpPr>
            <a:spLocks noGrp="1"/>
          </p:cNvSpPr>
          <p:nvPr>
            <p:ph type="sldNum" sz="quarter" idx="10"/>
          </p:nvPr>
        </p:nvSpPr>
        <p:spPr/>
        <p:txBody>
          <a:bodyPr/>
          <a:lstStyle/>
          <a:p>
            <a:fld id="{5363AAE0-FC4D-D44E-8E86-0B6A5384EE39}"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867447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4125" y="606425"/>
            <a:ext cx="4549775" cy="34131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Distracted driving now joins alcohol and speeding as a leading factor in fatal and serious injury crashes.  Studies show that distracted drivers have a </a:t>
            </a:r>
            <a:r>
              <a:rPr lang="en-US" sz="1200" dirty="0">
                <a:solidFill>
                  <a:prstClr val="black"/>
                </a:solidFill>
              </a:rPr>
              <a:t>slower reaction time than drivers impaired at .08 blood alcohol level.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rPr>
              <a:t>[Source: National</a:t>
            </a:r>
            <a:r>
              <a:rPr lang="en-US" sz="1200" baseline="0" dirty="0">
                <a:solidFill>
                  <a:prstClr val="black"/>
                </a:solidFill>
              </a:rPr>
              <a:t> Safety Council]</a:t>
            </a:r>
            <a:endParaRPr lang="en-US" sz="1200" dirty="0">
              <a:solidFill>
                <a:prstClr val="black"/>
              </a:solidFill>
            </a:endParaRPr>
          </a:p>
          <a:p>
            <a:endParaRPr lang="en-US" dirty="0"/>
          </a:p>
          <a:p>
            <a:r>
              <a:rPr lang="en-US" dirty="0"/>
              <a:t>NOTE: </a:t>
            </a:r>
            <a:r>
              <a:rPr lang="en-GB" sz="1200" kern="1200" dirty="0">
                <a:solidFill>
                  <a:schemeClr val="tx1"/>
                </a:solidFill>
                <a:effectLst/>
                <a:latin typeface="Helvetica" panose="000B0500000000000000" pitchFamily="34" charset="0"/>
                <a:ea typeface="+mn-ea"/>
                <a:cs typeface="+mn-cs"/>
              </a:rPr>
              <a:t>In some countries legal blood alcohol</a:t>
            </a:r>
            <a:r>
              <a:rPr lang="en-GB" sz="1200" kern="1200" baseline="0" dirty="0">
                <a:solidFill>
                  <a:schemeClr val="tx1"/>
                </a:solidFill>
                <a:effectLst/>
                <a:latin typeface="Helvetica" panose="000B0500000000000000" pitchFamily="34" charset="0"/>
                <a:ea typeface="+mn-ea"/>
                <a:cs typeface="+mn-cs"/>
              </a:rPr>
              <a:t> </a:t>
            </a:r>
            <a:r>
              <a:rPr lang="en-GB" sz="1200" kern="1200" dirty="0">
                <a:solidFill>
                  <a:schemeClr val="tx1"/>
                </a:solidFill>
                <a:effectLst/>
                <a:latin typeface="Helvetica" panose="000B0500000000000000" pitchFamily="34" charset="0"/>
                <a:ea typeface="+mn-ea"/>
                <a:cs typeface="+mn-cs"/>
              </a:rPr>
              <a:t>limit is “0.00”</a:t>
            </a:r>
            <a:endParaRPr lang="en-US" dirty="0"/>
          </a:p>
        </p:txBody>
      </p:sp>
      <p:sp>
        <p:nvSpPr>
          <p:cNvPr id="4" name="Slide Number Placeholder 3"/>
          <p:cNvSpPr>
            <a:spLocks noGrp="1"/>
          </p:cNvSpPr>
          <p:nvPr>
            <p:ph type="sldNum" sz="quarter" idx="10"/>
          </p:nvPr>
        </p:nvSpPr>
        <p:spPr/>
        <p:txBody>
          <a:bodyPr/>
          <a:lstStyle/>
          <a:p>
            <a:fld id="{5363AAE0-FC4D-D44E-8E86-0B6A5384EE39}" type="slidenum">
              <a:rPr lang="en-US" smtClean="0"/>
              <a:t>12</a:t>
            </a:fld>
            <a:endParaRPr lang="en-US"/>
          </a:p>
        </p:txBody>
      </p:sp>
    </p:spTree>
    <p:extLst>
      <p:ext uri="{BB962C8B-B14F-4D97-AF65-F5344CB8AC3E}">
        <p14:creationId xmlns:p14="http://schemas.microsoft.com/office/powerpoint/2010/main" val="368037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4125" y="606425"/>
            <a:ext cx="4549775" cy="3413125"/>
          </a:xfrm>
        </p:spPr>
      </p:sp>
      <p:sp>
        <p:nvSpPr>
          <p:cNvPr id="3" name="Notes Placeholder 2"/>
          <p:cNvSpPr>
            <a:spLocks noGrp="1"/>
          </p:cNvSpPr>
          <p:nvPr>
            <p:ph type="body" idx="1"/>
          </p:nvPr>
        </p:nvSpPr>
        <p:spPr>
          <a:xfrm>
            <a:off x="353568" y="4163285"/>
            <a:ext cx="6352032" cy="4842170"/>
          </a:xfrm>
        </p:spPr>
        <p:txBody>
          <a:bodyPr/>
          <a:lstStyle/>
          <a:p>
            <a:r>
              <a:rPr lang="en-US" sz="1200" kern="1200" dirty="0">
                <a:solidFill>
                  <a:schemeClr val="tx1"/>
                </a:solidFill>
                <a:effectLst/>
                <a:latin typeface="Helvetica" panose="000B0500000000000000" pitchFamily="34" charset="0"/>
                <a:ea typeface="+mn-ea"/>
                <a:cs typeface="+mn-cs"/>
              </a:rPr>
              <a:t>You</a:t>
            </a:r>
            <a:r>
              <a:rPr lang="en-US" sz="1200" kern="1200" baseline="0" dirty="0">
                <a:solidFill>
                  <a:schemeClr val="tx1"/>
                </a:solidFill>
                <a:effectLst/>
                <a:latin typeface="Helvetica" panose="000B0500000000000000" pitchFamily="34" charset="0"/>
                <a:ea typeface="+mn-ea"/>
                <a:cs typeface="+mn-cs"/>
              </a:rPr>
              <a:t> may be</a:t>
            </a:r>
            <a:r>
              <a:rPr lang="en-US" sz="1200" kern="1200" dirty="0">
                <a:solidFill>
                  <a:schemeClr val="tx1"/>
                </a:solidFill>
                <a:effectLst/>
                <a:latin typeface="Helvetica" panose="000B0500000000000000" pitchFamily="34" charset="0"/>
                <a:ea typeface="+mn-ea"/>
                <a:cs typeface="+mn-cs"/>
              </a:rPr>
              <a:t> thinking “I’m good at multi-tasking.” But did you know multi-tasking is really a myth – the human brain doesn’t really think about two tasks at the same time, it switches between tasks – very quickly.  </a:t>
            </a:r>
          </a:p>
          <a:p>
            <a:r>
              <a:rPr lang="en-US" sz="1200" kern="1200" dirty="0">
                <a:solidFill>
                  <a:schemeClr val="tx1"/>
                </a:solidFill>
                <a:effectLst/>
                <a:latin typeface="Helvetica" panose="000B0500000000000000" pitchFamily="34" charset="0"/>
                <a:ea typeface="+mn-ea"/>
                <a:cs typeface="+mn-cs"/>
              </a:rPr>
              <a:t> </a:t>
            </a:r>
          </a:p>
          <a:p>
            <a:r>
              <a:rPr lang="en-US" sz="1200" kern="1200" dirty="0">
                <a:solidFill>
                  <a:schemeClr val="tx1"/>
                </a:solidFill>
                <a:effectLst/>
                <a:latin typeface="Helvetica" panose="000B0500000000000000" pitchFamily="34" charset="0"/>
                <a:ea typeface="+mn-ea"/>
                <a:cs typeface="+mn-cs"/>
              </a:rPr>
              <a:t>Don’t believe me? Have you ever tried writing an email while listening to a conversation or a conference call? If not, try it. You’ll find your mind has to switch between the two tasks – and you will miss some of both tasks -- just like you will</a:t>
            </a:r>
            <a:r>
              <a:rPr lang="en-US" sz="1200" b="1" kern="1200" dirty="0">
                <a:solidFill>
                  <a:schemeClr val="tx1"/>
                </a:solidFill>
                <a:effectLst/>
                <a:latin typeface="Helvetica" panose="000B0500000000000000" pitchFamily="34" charset="0"/>
                <a:ea typeface="+mn-ea"/>
                <a:cs typeface="+mn-cs"/>
              </a:rPr>
              <a:t> </a:t>
            </a:r>
            <a:r>
              <a:rPr lang="en-US" sz="1200" kern="1200" dirty="0">
                <a:solidFill>
                  <a:schemeClr val="tx1"/>
                </a:solidFill>
                <a:effectLst/>
                <a:latin typeface="Helvetica" panose="000B0500000000000000" pitchFamily="34" charset="0"/>
                <a:ea typeface="+mn-ea"/>
                <a:cs typeface="+mn-cs"/>
              </a:rPr>
              <a:t>miss some of your visual surroundings when you’re talking on a phone while driving.</a:t>
            </a:r>
            <a:endParaRPr lang="en-US" sz="1100" dirty="0"/>
          </a:p>
          <a:p>
            <a:pPr>
              <a:spcAft>
                <a:spcPts val="600"/>
              </a:spcAft>
            </a:pPr>
            <a:endParaRPr lang="en-US" sz="1100" dirty="0"/>
          </a:p>
          <a:p>
            <a:pPr>
              <a:spcAft>
                <a:spcPts val="600"/>
              </a:spcAft>
            </a:pPr>
            <a:r>
              <a:rPr lang="en-US" sz="1100" dirty="0"/>
              <a:t>- Switching between thinking tasks</a:t>
            </a:r>
            <a:r>
              <a:rPr lang="en-US" sz="1100" baseline="0" dirty="0"/>
              <a:t> </a:t>
            </a:r>
            <a:r>
              <a:rPr lang="en-US" sz="1100" dirty="0"/>
              <a:t>results in slower response and reaction time. </a:t>
            </a:r>
          </a:p>
          <a:p>
            <a:pPr marL="171450" indent="-171450">
              <a:spcAft>
                <a:spcPts val="600"/>
              </a:spcAft>
              <a:buFontTx/>
              <a:buChar char="-"/>
            </a:pPr>
            <a:r>
              <a:rPr lang="en-US" sz="1100" dirty="0"/>
              <a:t>Mental distractions like talking on a mobile phone, even hands-free, slow our reaction time.</a:t>
            </a:r>
          </a:p>
          <a:p>
            <a:pPr>
              <a:spcAft>
                <a:spcPts val="600"/>
              </a:spcAft>
            </a:pPr>
            <a:r>
              <a:rPr lang="en-US" sz="1100" dirty="0"/>
              <a:t>When a driver needs to react immediately, there is no margin for error.</a:t>
            </a:r>
          </a:p>
          <a:p>
            <a:pPr marL="171450" indent="-171450">
              <a:spcAft>
                <a:spcPts val="600"/>
              </a:spcAft>
              <a:buFontTx/>
              <a:buChar char="-"/>
            </a:pPr>
            <a:endParaRPr lang="en-US" sz="1100" dirty="0"/>
          </a:p>
          <a:p>
            <a:pPr marL="0" marR="0" indent="0" algn="l" defTabSz="914400" rtl="0" eaLnBrk="1" fontAlgn="auto" latinLnBrk="0" hangingPunct="1">
              <a:lnSpc>
                <a:spcPct val="100000"/>
              </a:lnSpc>
              <a:spcAft>
                <a:spcPts val="600"/>
              </a:spcAft>
              <a:buClrTx/>
              <a:buSzTx/>
              <a:buFontTx/>
              <a:buNone/>
              <a:tabLst/>
              <a:defRPr/>
            </a:pPr>
            <a:r>
              <a:rPr lang="en-US" sz="1100" b="1" dirty="0"/>
              <a:t>More information about multi-tasking:</a:t>
            </a:r>
          </a:p>
          <a:p>
            <a:pPr>
              <a:spcAft>
                <a:spcPts val="600"/>
              </a:spcAft>
            </a:pPr>
            <a:r>
              <a:rPr lang="en-US" sz="1100" dirty="0"/>
              <a:t>David </a:t>
            </a:r>
            <a:r>
              <a:rPr lang="en-US" sz="1100" dirty="0" err="1"/>
              <a:t>Strayer</a:t>
            </a:r>
            <a:r>
              <a:rPr lang="en-US" sz="1100" dirty="0"/>
              <a:t>, Professor of Psychology at the University of Utah and his team observed 56,000 drivers as they approached an intersection, the majority of drivers who were talking on their phone failed to stop in accordance with traffic laws. And it didn’t matter if the driver was using a handheld or hands-free device. Even with both eyes on the road and both hands on the wheel, drivers’ performance was impaired</a:t>
            </a:r>
          </a:p>
          <a:p>
            <a:pPr>
              <a:spcAft>
                <a:spcPts val="600"/>
              </a:spcAft>
            </a:pPr>
            <a:r>
              <a:rPr lang="en-US" sz="1100" dirty="0"/>
              <a:t>For every information input, the brain must make many decisions; whether to act on information processed, how to act, execute the action and stop the action. While this this process may take only a fraction of a second, all of these steps do take time. When driving, fractions of seconds can be the time between a crash or no crash, injury or no injury, life or death. </a:t>
            </a:r>
          </a:p>
          <a:p>
            <a:pPr>
              <a:spcAft>
                <a:spcPts val="600"/>
              </a:spcAft>
            </a:pPr>
            <a:r>
              <a:rPr lang="en-US" sz="1100" dirty="0"/>
              <a:t>Contrary to popular belief, the human brain cannot multitask. Driving and talking on</a:t>
            </a:r>
          </a:p>
          <a:p>
            <a:pPr>
              <a:spcAft>
                <a:spcPts val="600"/>
              </a:spcAft>
            </a:pPr>
            <a:r>
              <a:rPr lang="en-US" sz="1100" dirty="0"/>
              <a:t>a mobile/cell phone are two thinking tasks that involve many areas of the brain. Instead of processing both simultaneously, the brain rapidly switches between two cognitive</a:t>
            </a:r>
            <a:r>
              <a:rPr lang="en-US" sz="1100" baseline="0" dirty="0"/>
              <a:t> </a:t>
            </a:r>
            <a:r>
              <a:rPr lang="en-US" sz="1100" dirty="0"/>
              <a:t>activities.</a:t>
            </a:r>
          </a:p>
          <a:p>
            <a:pPr>
              <a:spcAft>
                <a:spcPts val="600"/>
              </a:spcAft>
            </a:pPr>
            <a:r>
              <a:rPr lang="en-US" sz="1100" dirty="0"/>
              <a:t>Even small amounts of time spent switching between tasks (such as driving and talking on a mobile device) can lead to significant risks from delayed reaction and breaking time.  For example, a vehicle is traveling 40 mph (64 </a:t>
            </a:r>
            <a:r>
              <a:rPr lang="en-US" sz="1100" dirty="0" err="1"/>
              <a:t>kph</a:t>
            </a:r>
            <a:r>
              <a:rPr lang="en-US" sz="1100" dirty="0"/>
              <a:t>), it goes 120 feet (36 meters)</a:t>
            </a:r>
            <a:r>
              <a:rPr lang="en-US" sz="1100" baseline="0" dirty="0"/>
              <a:t> </a:t>
            </a:r>
            <a:r>
              <a:rPr lang="en-US" sz="1100" dirty="0"/>
              <a:t>before stopping.  This equals 8 car lengths.  A fraction-of-a-second delay would make the  car travel several car lengths.  </a:t>
            </a:r>
          </a:p>
          <a:p>
            <a:pPr>
              <a:spcAft>
                <a:spcPts val="600"/>
              </a:spcAft>
            </a:pPr>
            <a:endParaRPr lang="en-US" sz="1100" dirty="0"/>
          </a:p>
          <a:p>
            <a:pPr>
              <a:spcAft>
                <a:spcPts val="600"/>
              </a:spcAft>
            </a:pPr>
            <a:endParaRPr lang="en-US" sz="1100" dirty="0"/>
          </a:p>
        </p:txBody>
      </p:sp>
      <p:sp>
        <p:nvSpPr>
          <p:cNvPr id="4" name="Slide Number Placeholder 3"/>
          <p:cNvSpPr>
            <a:spLocks noGrp="1"/>
          </p:cNvSpPr>
          <p:nvPr>
            <p:ph type="sldNum" sz="quarter" idx="10"/>
          </p:nvPr>
        </p:nvSpPr>
        <p:spPr/>
        <p:txBody>
          <a:bodyPr/>
          <a:lstStyle/>
          <a:p>
            <a:fld id="{5363AAE0-FC4D-D44E-8E86-0B6A5384EE39}"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400843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4125" y="606425"/>
            <a:ext cx="4549775" cy="3413125"/>
          </a:xfrm>
        </p:spPr>
      </p:sp>
      <p:sp>
        <p:nvSpPr>
          <p:cNvPr id="3" name="Notes Placeholder 2"/>
          <p:cNvSpPr>
            <a:spLocks noGrp="1"/>
          </p:cNvSpPr>
          <p:nvPr>
            <p:ph type="body" idx="1"/>
          </p:nvPr>
        </p:nvSpPr>
        <p:spPr/>
        <p:txBody>
          <a:bodyPr/>
          <a:lstStyle/>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6C86B3DD-2330-4373-B48F-54137A3554FD}" type="slidenum">
              <a:rPr lang="en-US" smtClean="0"/>
              <a:pPr/>
              <a:t>22</a:t>
            </a:fld>
            <a:endParaRPr lang="en-US" dirty="0"/>
          </a:p>
        </p:txBody>
      </p:sp>
    </p:spTree>
    <p:extLst>
      <p:ext uri="{BB962C8B-B14F-4D97-AF65-F5344CB8AC3E}">
        <p14:creationId xmlns:p14="http://schemas.microsoft.com/office/powerpoint/2010/main" val="2011880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4125" y="606425"/>
            <a:ext cx="4549775" cy="3413125"/>
          </a:xfrm>
        </p:spPr>
      </p:sp>
      <p:sp>
        <p:nvSpPr>
          <p:cNvPr id="3" name="Notes Placeholder 2"/>
          <p:cNvSpPr>
            <a:spLocks noGrp="1"/>
          </p:cNvSpPr>
          <p:nvPr>
            <p:ph type="body" idx="1"/>
          </p:nvPr>
        </p:nvSpPr>
        <p:spPr>
          <a:xfrm>
            <a:off x="353568" y="4163285"/>
            <a:ext cx="6352032" cy="4952140"/>
          </a:xfrm>
        </p:spPr>
        <p:txBody>
          <a:bodyPr/>
          <a:lstStyle/>
          <a:p>
            <a:pPr>
              <a:spcAft>
                <a:spcPts val="300"/>
              </a:spcAft>
            </a:pPr>
            <a:r>
              <a:rPr lang="en-US" dirty="0"/>
              <a:t>[This slide uses animation builds</a:t>
            </a:r>
            <a:r>
              <a:rPr lang="en-US" baseline="0" dirty="0"/>
              <a:t> for the bullet points]</a:t>
            </a:r>
          </a:p>
          <a:p>
            <a:pPr>
              <a:spcAft>
                <a:spcPts val="300"/>
              </a:spcAft>
            </a:pPr>
            <a:endParaRPr lang="en-US" baseline="0" dirty="0"/>
          </a:p>
          <a:p>
            <a:pPr>
              <a:spcAft>
                <a:spcPts val="300"/>
              </a:spcAft>
            </a:pPr>
            <a:r>
              <a:rPr lang="en-US" dirty="0"/>
              <a:t>Presentation Leader:</a:t>
            </a:r>
          </a:p>
          <a:p>
            <a:pPr marL="171450" indent="-171450">
              <a:spcAft>
                <a:spcPts val="300"/>
              </a:spcAft>
              <a:buFont typeface="Arial" panose="020B0604020202020204" pitchFamily="34" charset="0"/>
              <a:buChar char="•"/>
            </a:pPr>
            <a:r>
              <a:rPr lang="en-US" sz="1200" dirty="0"/>
              <a:t>Make sure everyone knows this is important to you … and</a:t>
            </a:r>
            <a:r>
              <a:rPr lang="en-US" sz="1200" baseline="0" dirty="0"/>
              <a:t> you know this may be difficult for them.</a:t>
            </a:r>
            <a:endParaRPr lang="en-US" sz="1200" dirty="0"/>
          </a:p>
          <a:p>
            <a:pPr marL="171450" indent="-171450">
              <a:spcAft>
                <a:spcPts val="300"/>
              </a:spcAft>
              <a:buFont typeface="Arial" panose="020B0604020202020204" pitchFamily="34" charset="0"/>
              <a:buChar char="•"/>
            </a:pPr>
            <a:r>
              <a:rPr lang="en-US" sz="1200" dirty="0"/>
              <a:t>And, be real. Ask, “how many here us</a:t>
            </a:r>
            <a:r>
              <a:rPr lang="en-US" sz="1200" baseline="0" dirty="0"/>
              <a:t>e their phone to talk while driving?” </a:t>
            </a:r>
            <a:br>
              <a:rPr lang="en-US" sz="1200" baseline="0" dirty="0"/>
            </a:br>
            <a:r>
              <a:rPr lang="en-US" sz="1200" b="1" i="1" baseline="0" dirty="0"/>
              <a:t>Then be the first to raise your hand </a:t>
            </a:r>
            <a:r>
              <a:rPr lang="en-US" sz="1200" baseline="0" dirty="0"/>
              <a:t>… give them time to raise theirs too</a:t>
            </a:r>
          </a:p>
          <a:p>
            <a:pPr marL="628650" lvl="1" indent="-171450">
              <a:spcAft>
                <a:spcPts val="300"/>
              </a:spcAft>
              <a:buFont typeface="Arial" panose="020B0604020202020204" pitchFamily="34" charset="0"/>
              <a:buChar char="•"/>
            </a:pPr>
            <a:r>
              <a:rPr lang="en-US" sz="1200" baseline="0" dirty="0"/>
              <a:t>Unless of course you’ve already stopped. </a:t>
            </a:r>
          </a:p>
          <a:p>
            <a:pPr marL="171450" indent="-171450">
              <a:spcAft>
                <a:spcPts val="300"/>
              </a:spcAft>
              <a:buFont typeface="Arial" panose="020B0604020202020204" pitchFamily="34" charset="0"/>
              <a:buChar char="•"/>
            </a:pPr>
            <a:r>
              <a:rPr lang="en-US" sz="1200" dirty="0"/>
              <a:t>Tell your personal story – have you tried to stop yet? Making this change probably wasn’t, or won’t be, easy for you either! </a:t>
            </a:r>
            <a:endParaRPr lang="en-US" sz="1200" b="1" dirty="0"/>
          </a:p>
          <a:p>
            <a:pPr marL="0" indent="0" algn="ctr">
              <a:spcBef>
                <a:spcPts val="1200"/>
              </a:spcBef>
              <a:spcAft>
                <a:spcPts val="1200"/>
              </a:spcAft>
              <a:buFont typeface="Arial" panose="020B0604020202020204" pitchFamily="34" charset="0"/>
              <a:buNone/>
            </a:pPr>
            <a:r>
              <a:rPr lang="en-US" sz="1200" b="1" dirty="0"/>
              <a:t>KEY: GIVE PEOPLE</a:t>
            </a:r>
            <a:r>
              <a:rPr lang="en-US" sz="1200" b="1" baseline="0" dirty="0"/>
              <a:t> TIME TO TALK HERE</a:t>
            </a:r>
            <a:endParaRPr lang="en-US" sz="1200" baseline="0" dirty="0"/>
          </a:p>
          <a:p>
            <a:pPr marL="0" indent="0">
              <a:spcAft>
                <a:spcPts val="300"/>
              </a:spcAft>
              <a:buFont typeface="Arial" panose="020B0604020202020204" pitchFamily="34" charset="0"/>
              <a:buNone/>
            </a:pPr>
            <a:r>
              <a:rPr lang="en-US" baseline="0" dirty="0"/>
              <a:t>Questions to open up conversation: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What concerns do you have about being able to do your job with this new policy?</a:t>
            </a:r>
          </a:p>
          <a:p>
            <a:pPr marL="171450" indent="-171450">
              <a:buFont typeface="Arial" panose="020B0604020202020204" pitchFamily="34" charset="0"/>
              <a:buChar char="•"/>
            </a:pPr>
            <a:r>
              <a:rPr lang="en-US" baseline="0" dirty="0"/>
              <a:t>Has anyone already stopped using their mobile phone while driving? </a:t>
            </a:r>
          </a:p>
          <a:p>
            <a:pPr marL="628650" lvl="1" indent="-171450">
              <a:buFont typeface="Arial" panose="020B0604020202020204" pitchFamily="34" charset="0"/>
              <a:buChar char="•"/>
            </a:pPr>
            <a:r>
              <a:rPr lang="en-US" baseline="0" dirty="0"/>
              <a:t>If so, what did you learn?</a:t>
            </a:r>
          </a:p>
          <a:p>
            <a:pPr marL="171450" indent="-171450">
              <a:buFont typeface="Arial" panose="020B0604020202020204" pitchFamily="34" charset="0"/>
              <a:buChar char="•"/>
            </a:pPr>
            <a:r>
              <a:rPr lang="en-US" baseline="0" dirty="0"/>
              <a:t>What can we do to make this work in our area? </a:t>
            </a:r>
          </a:p>
          <a:p>
            <a:pPr marL="171450" indent="-171450">
              <a:buFont typeface="Arial" panose="020B0604020202020204" pitchFamily="34" charset="0"/>
              <a:buChar char="•"/>
            </a:pPr>
            <a:endParaRPr lang="en-US" dirty="0"/>
          </a:p>
          <a:p>
            <a:r>
              <a:rPr lang="en-US" b="1" i="1" baseline="0" dirty="0"/>
              <a:t>Prior to the meeting, if you know someone who has had a close call or an incident associated with distracted driving,</a:t>
            </a:r>
            <a:r>
              <a:rPr lang="en-US" b="1" i="1" dirty="0"/>
              <a:t> consider having them share their story during this time.</a:t>
            </a:r>
            <a:endParaRPr lang="en-US" b="1" i="1" baseline="0" dirty="0"/>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BD564947-5F03-4714-9C8B-AD22F50A0B75}" type="slidenum">
              <a:rPr lang="en-US" smtClean="0"/>
              <a:pPr/>
              <a:t>23</a:t>
            </a:fld>
            <a:endParaRPr lang="en-US" dirty="0"/>
          </a:p>
        </p:txBody>
      </p:sp>
    </p:spTree>
    <p:extLst>
      <p:ext uri="{BB962C8B-B14F-4D97-AF65-F5344CB8AC3E}">
        <p14:creationId xmlns:p14="http://schemas.microsoft.com/office/powerpoint/2010/main" val="3148238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4125" y="606425"/>
            <a:ext cx="4549775" cy="3413125"/>
          </a:xfrm>
        </p:spPr>
      </p:sp>
      <p:sp>
        <p:nvSpPr>
          <p:cNvPr id="3" name="Notes Placeholder 2"/>
          <p:cNvSpPr>
            <a:spLocks noGrp="1"/>
          </p:cNvSpPr>
          <p:nvPr>
            <p:ph type="body" idx="1"/>
          </p:nvPr>
        </p:nvSpPr>
        <p:spPr>
          <a:xfrm>
            <a:off x="353568" y="4163285"/>
            <a:ext cx="6352032" cy="4952140"/>
          </a:xfrm>
        </p:spPr>
        <p:txBody>
          <a:bodyPr/>
          <a:lstStyle/>
          <a:p>
            <a:pPr marL="0" indent="0">
              <a:spcAft>
                <a:spcPts val="600"/>
              </a:spcAft>
              <a:buFont typeface="Arial" panose="020B0604020202020204" pitchFamily="34" charset="0"/>
              <a:buNone/>
            </a:pPr>
            <a:r>
              <a:rPr lang="en-US" dirty="0"/>
              <a:t>In order for this change to work, we</a:t>
            </a:r>
            <a:r>
              <a:rPr lang="en-US" baseline="0" dirty="0"/>
              <a:t> may need to </a:t>
            </a:r>
            <a:r>
              <a:rPr lang="en-US" dirty="0"/>
              <a:t>change </a:t>
            </a:r>
            <a:r>
              <a:rPr lang="en-US" i="1" dirty="0"/>
              <a:t>how we work</a:t>
            </a:r>
            <a:r>
              <a:rPr lang="en-US" dirty="0"/>
              <a:t>:</a:t>
            </a:r>
          </a:p>
          <a:p>
            <a:pPr marL="171450" indent="-171450">
              <a:spcAft>
                <a:spcPts val="600"/>
              </a:spcAft>
              <a:buFont typeface="Arial" panose="020B0604020202020204" pitchFamily="34" charset="0"/>
              <a:buChar char="•"/>
            </a:pPr>
            <a:r>
              <a:rPr lang="en-US" dirty="0"/>
              <a:t>First, consider</a:t>
            </a:r>
            <a:r>
              <a:rPr lang="en-US" baseline="0" dirty="0"/>
              <a:t> how </a:t>
            </a:r>
            <a:r>
              <a:rPr lang="en-US" dirty="0"/>
              <a:t>to remove the need to use mobile/cell phones while driving, such as:</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t>We</a:t>
            </a:r>
            <a:r>
              <a:rPr lang="en-US" baseline="0" dirty="0"/>
              <a:t> may need to change when we conduct conference calls, or record them so people who need to travel can listen when they’re not driving</a:t>
            </a:r>
          </a:p>
          <a:p>
            <a:pPr marL="628650" lvl="1" indent="-171450">
              <a:spcAft>
                <a:spcPts val="600"/>
              </a:spcAft>
              <a:buFont typeface="Arial" panose="020B0604020202020204" pitchFamily="34" charset="0"/>
              <a:buChar char="•"/>
            </a:pPr>
            <a:r>
              <a:rPr lang="en-US" dirty="0"/>
              <a:t>Start all conference calls by asking if anyone is driving.</a:t>
            </a:r>
            <a:r>
              <a:rPr lang="en-US" baseline="0" dirty="0"/>
              <a:t> If so, </a:t>
            </a:r>
            <a:r>
              <a:rPr lang="en-US" dirty="0"/>
              <a:t>have them call back when they are in a safe location.</a:t>
            </a:r>
          </a:p>
          <a:p>
            <a:pPr marL="171450" indent="-171450">
              <a:spcAft>
                <a:spcPts val="600"/>
              </a:spcAft>
              <a:buFont typeface="Arial" panose="020B0604020202020204" pitchFamily="34" charset="0"/>
              <a:buChar char="•"/>
            </a:pPr>
            <a:r>
              <a:rPr lang="en-US" dirty="0"/>
              <a:t>We should not call employees, or expect them to answer, while driving:</a:t>
            </a:r>
          </a:p>
          <a:p>
            <a:pPr marL="628650" marR="0" lvl="3" indent="-171450" algn="l" defTabSz="914400" rtl="0" eaLnBrk="1" fontAlgn="auto" latinLnBrk="0" hangingPunct="1">
              <a:spcAft>
                <a:spcPts val="600"/>
              </a:spcAft>
              <a:buClrTx/>
              <a:buSzTx/>
              <a:buFont typeface="Arial" panose="020B0604020202020204" pitchFamily="34" charset="0"/>
              <a:buChar char="•"/>
              <a:tabLst/>
              <a:defRPr/>
            </a:pPr>
            <a:r>
              <a:rPr lang="en-US" dirty="0"/>
              <a:t>Make it a practice when you call someone’s mobile/cell phone to ask if he or she is driving.  If the response is “yes,” take it upon yourself to call back later or ask that your call be returned when he or she has reached their destination.</a:t>
            </a:r>
          </a:p>
          <a:p>
            <a:pPr marL="171450" indent="-171450">
              <a:spcAft>
                <a:spcPts val="600"/>
              </a:spcAft>
              <a:buFont typeface="Arial" panose="020B0604020202020204" pitchFamily="34" charset="0"/>
              <a:buChar char="•"/>
            </a:pPr>
            <a:r>
              <a:rPr lang="en-US" dirty="0"/>
              <a:t>People who have stopped using their phones while driving tell us it can be hard to break the habit. To do this, </a:t>
            </a:r>
            <a:r>
              <a:rPr lang="en-US" b="1" dirty="0"/>
              <a:t>they recommend putting your phone on silent and place it where you can’t reach it</a:t>
            </a:r>
            <a:r>
              <a:rPr lang="en-US" dirty="0"/>
              <a:t>.</a:t>
            </a:r>
          </a:p>
          <a:p>
            <a:pPr marL="171450" indent="-171450">
              <a:spcAft>
                <a:spcPts val="600"/>
              </a:spcAft>
              <a:buFont typeface="Arial" panose="020B0604020202020204" pitchFamily="34" charset="0"/>
              <a:buChar char="•"/>
            </a:pPr>
            <a:r>
              <a:rPr lang="en-US" dirty="0"/>
              <a:t>Plan time</a:t>
            </a:r>
            <a:r>
              <a:rPr lang="en-US" baseline="0" dirty="0"/>
              <a:t> for stops during your travels – for rest, and to make calls</a:t>
            </a:r>
          </a:p>
          <a:p>
            <a:pPr marL="171450" indent="-171450">
              <a:spcAft>
                <a:spcPts val="600"/>
              </a:spcAft>
              <a:buFont typeface="Arial" panose="020B0604020202020204" pitchFamily="34" charset="0"/>
              <a:buChar char="•"/>
            </a:pPr>
            <a:r>
              <a:rPr lang="en-US" baseline="0" dirty="0"/>
              <a:t>When driving, your mind should be on the task of driving. Avoid distractions.</a:t>
            </a:r>
          </a:p>
          <a:p>
            <a:pPr marL="171450" indent="-171450">
              <a:spcAft>
                <a:spcPts val="600"/>
              </a:spcAft>
              <a:buFont typeface="Arial" panose="020B0604020202020204" pitchFamily="34" charset="0"/>
              <a:buChar char="•"/>
            </a:pPr>
            <a:r>
              <a:rPr lang="en-US" dirty="0"/>
              <a:t>If you spend a lot of time on the </a:t>
            </a:r>
            <a:r>
              <a:rPr lang="en-US" baseline="0" dirty="0"/>
              <a:t>road, organize your route and schedule to allow time to make and return phone calls from the parking lot of one location before leaving to drive to the next one. This strategy has helped employees who drive</a:t>
            </a:r>
            <a:r>
              <a:rPr lang="en-US" dirty="0"/>
              <a:t> </a:t>
            </a:r>
            <a:r>
              <a:rPr lang="en-US" baseline="0" dirty="0"/>
              <a:t>frequently to maintain productivity and accessibility.</a:t>
            </a:r>
          </a:p>
          <a:p>
            <a:pPr marL="171450" indent="-171450">
              <a:spcAft>
                <a:spcPts val="600"/>
              </a:spcAft>
              <a:buFont typeface="Arial" panose="020B0604020202020204" pitchFamily="34" charset="0"/>
              <a:buChar char="•"/>
            </a:pPr>
            <a:r>
              <a:rPr lang="en-US" dirty="0"/>
              <a:t>And of course, we should</a:t>
            </a:r>
            <a:r>
              <a:rPr lang="en-US" baseline="0" dirty="0"/>
              <a:t> question the need for all trips; driving is the most risky task most of us do each day</a:t>
            </a:r>
          </a:p>
        </p:txBody>
      </p:sp>
      <p:sp>
        <p:nvSpPr>
          <p:cNvPr id="4" name="Slide Number Placeholder 3"/>
          <p:cNvSpPr>
            <a:spLocks noGrp="1"/>
          </p:cNvSpPr>
          <p:nvPr>
            <p:ph type="sldNum" sz="quarter" idx="10"/>
          </p:nvPr>
        </p:nvSpPr>
        <p:spPr/>
        <p:txBody>
          <a:bodyPr/>
          <a:lstStyle/>
          <a:p>
            <a:fld id="{BD564947-5F03-4714-9C8B-AD22F50A0B75}" type="slidenum">
              <a:rPr lang="en-US" smtClean="0"/>
              <a:pPr/>
              <a:t>24</a:t>
            </a:fld>
            <a:endParaRPr lang="en-US" dirty="0"/>
          </a:p>
        </p:txBody>
      </p:sp>
    </p:spTree>
    <p:extLst>
      <p:ext uri="{BB962C8B-B14F-4D97-AF65-F5344CB8AC3E}">
        <p14:creationId xmlns:p14="http://schemas.microsoft.com/office/powerpoint/2010/main" val="47078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4125" y="606425"/>
            <a:ext cx="4549775" cy="3413125"/>
          </a:xfrm>
        </p:spPr>
      </p:sp>
      <p:sp>
        <p:nvSpPr>
          <p:cNvPr id="3" name="Notes Placeholder 2"/>
          <p:cNvSpPr>
            <a:spLocks noGrp="1"/>
          </p:cNvSpPr>
          <p:nvPr>
            <p:ph type="body" idx="1"/>
          </p:nvPr>
        </p:nvSpPr>
        <p:spPr/>
        <p:txBody>
          <a:bodyPr/>
          <a:lstStyle/>
          <a:p>
            <a:pPr marL="171450" lvl="0" indent="-171450">
              <a:spcAft>
                <a:spcPts val="600"/>
              </a:spcAft>
              <a:buFont typeface="Arial" panose="020B0604020202020204" pitchFamily="34" charset="0"/>
              <a:buChar char="•"/>
            </a:pPr>
            <a:r>
              <a:rPr lang="en-US" sz="1200" b="0" baseline="0" dirty="0"/>
              <a:t>Talk with your clients and business and JV partners so they know about the policy, and what they can expect if they call you while driving and discuss how you can make this work for them (e.g., who to call if they have an urgent need, let them know whenever possible you’ll check your messages at 10, 12, and 2 each day). Solicit their support to join us, and drive distraction free.</a:t>
            </a:r>
          </a:p>
          <a:p>
            <a:pPr marL="171450" lvl="0" indent="-171450">
              <a:spcAft>
                <a:spcPts val="600"/>
              </a:spcAft>
              <a:buFont typeface="Arial" panose="020B0604020202020204" pitchFamily="34" charset="0"/>
              <a:buChar char="•"/>
            </a:pPr>
            <a:r>
              <a:rPr lang="en-US" sz="1200" b="0" baseline="0" dirty="0"/>
              <a:t>Talk with your neighbors and family about the risks associated with talking and texting on a mobile/cell while driving. Solicit their support to join us</a:t>
            </a:r>
          </a:p>
          <a:p>
            <a:pPr marL="171450" lvl="0" indent="-171450">
              <a:spcAft>
                <a:spcPts val="600"/>
              </a:spcAft>
              <a:buFont typeface="Arial" panose="020B0604020202020204" pitchFamily="34" charset="0"/>
              <a:buChar char="•"/>
            </a:pPr>
            <a:r>
              <a:rPr lang="en-US" sz="1200" b="0" baseline="0" dirty="0"/>
              <a:t>Change your voicemail greeting to tell people that you may be driving, and you’ll call them back when you can safely do so</a:t>
            </a:r>
          </a:p>
          <a:p>
            <a:pPr marL="171450" lvl="0" indent="-171450">
              <a:spcAft>
                <a:spcPts val="600"/>
              </a:spcAft>
              <a:buFont typeface="Arial" panose="020B0604020202020204" pitchFamily="34" charset="0"/>
              <a:buChar char="•"/>
            </a:pPr>
            <a:r>
              <a:rPr lang="en-US" sz="1200" b="0" baseline="0" dirty="0"/>
              <a:t>Some early adopters have suggested creating special ring tones so they can identify family members in case of emergency. Pull over to a safe place to return the call.</a:t>
            </a:r>
            <a:br>
              <a:rPr lang="en-US" sz="1200" b="0" baseline="0" dirty="0"/>
            </a:br>
            <a:r>
              <a:rPr lang="en-US" dirty="0"/>
              <a:t>Example: </a:t>
            </a:r>
          </a:p>
          <a:p>
            <a:pPr marL="628650" lvl="1" indent="-171450">
              <a:spcAft>
                <a:spcPts val="600"/>
              </a:spcAft>
              <a:buFont typeface="Arial" panose="020B0604020202020204" pitchFamily="34" charset="0"/>
              <a:buChar char="•"/>
            </a:pPr>
            <a:r>
              <a:rPr lang="en-US" dirty="0"/>
              <a:t>“Hello, this is __________________________ (name, title, company). I am either away from my phone or I am driving, and, for safety reasons, I don’t use my phone while driving. Please leave your name, number and a brief message. I will return your call as soon as I am able. Thanks so much.”</a:t>
            </a:r>
          </a:p>
          <a:p>
            <a:pPr marL="628650" lvl="1" indent="-171450">
              <a:spcAft>
                <a:spcPts val="600"/>
              </a:spcAft>
              <a:buFont typeface="Arial" panose="020B0604020202020204" pitchFamily="34" charset="0"/>
              <a:buChar char="•"/>
            </a:pPr>
            <a:r>
              <a:rPr lang="en-US" dirty="0"/>
              <a:t>Optional addition if you are recording a greeting to communicate with callers while you are driving: “I should be at my destination within _____ and will return your call then. Thanks so much.”</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FF0000"/>
                </a:solidFill>
              </a:rPr>
              <a:t>Suggestion</a:t>
            </a:r>
            <a:r>
              <a:rPr lang="en-US" dirty="0">
                <a:solidFill>
                  <a:srgbClr val="FF0000"/>
                </a:solidFill>
              </a:rPr>
              <a:t>: Engage focus groups to help determine how to make this work within your business area.</a:t>
            </a:r>
            <a:endParaRPr lang="en-US" dirty="0"/>
          </a:p>
          <a:p>
            <a:pPr marL="0" indent="0">
              <a:buNone/>
            </a:pPr>
            <a:endParaRPr lang="en-US" dirty="0">
              <a:solidFill>
                <a:srgbClr val="FF0000"/>
              </a:solidFill>
            </a:endParaRPr>
          </a:p>
          <a:p>
            <a:pPr marL="171450" indent="-171450">
              <a:spcAft>
                <a:spcPts val="600"/>
              </a:spcAft>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D564947-5F03-4714-9C8B-AD22F50A0B75}" type="slidenum">
              <a:rPr lang="en-US" smtClean="0"/>
              <a:pPr/>
              <a:t>25</a:t>
            </a:fld>
            <a:endParaRPr lang="en-US" dirty="0"/>
          </a:p>
        </p:txBody>
      </p:sp>
    </p:spTree>
    <p:extLst>
      <p:ext uri="{BB962C8B-B14F-4D97-AF65-F5344CB8AC3E}">
        <p14:creationId xmlns:p14="http://schemas.microsoft.com/office/powerpoint/2010/main" val="41259506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4125" y="606425"/>
            <a:ext cx="4549775" cy="3413125"/>
          </a:xfrm>
        </p:spPr>
      </p:sp>
      <p:sp>
        <p:nvSpPr>
          <p:cNvPr id="3" name="Notes Placeholder 2"/>
          <p:cNvSpPr>
            <a:spLocks noGrp="1"/>
          </p:cNvSpPr>
          <p:nvPr>
            <p:ph type="body" idx="1"/>
          </p:nvPr>
        </p:nvSpPr>
        <p:spPr>
          <a:xfrm>
            <a:off x="353568" y="4163285"/>
            <a:ext cx="6352032" cy="4818790"/>
          </a:xfrm>
        </p:spPr>
        <p:txBody>
          <a:bodyPr/>
          <a:lstStyle/>
          <a:p>
            <a:r>
              <a:rPr lang="en-US" dirty="0"/>
              <a:t>Did you know that several Cargill businesses</a:t>
            </a:r>
            <a:r>
              <a:rPr lang="en-US" baseline="0" dirty="0"/>
              <a:t> have already implemented a cell phone ban? </a:t>
            </a:r>
          </a:p>
          <a:p>
            <a:pPr marL="171450" indent="-171450">
              <a:buFont typeface="Arial" panose="020B0604020202020204" pitchFamily="34" charset="0"/>
              <a:buChar char="•"/>
            </a:pPr>
            <a:r>
              <a:rPr lang="en-US" baseline="0" dirty="0"/>
              <a:t>Deicing Technologies has been cell-free for years</a:t>
            </a:r>
          </a:p>
          <a:p>
            <a:pPr marL="171450" indent="-171450">
              <a:buFont typeface="Arial" panose="020B0604020202020204" pitchFamily="34" charset="0"/>
              <a:buChar char="•"/>
            </a:pPr>
            <a:r>
              <a:rPr lang="en-US" sz="1200" b="0" kern="1200" dirty="0">
                <a:solidFill>
                  <a:schemeClr val="tx1"/>
                </a:solidFill>
                <a:effectLst/>
                <a:latin typeface="Helvetica" panose="000B0500000000000000" pitchFamily="34" charset="0"/>
                <a:ea typeface="+mn-ea"/>
                <a:cs typeface="+mn-cs"/>
              </a:rPr>
              <a:t>CAN is currently cell-free in the following countries:</a:t>
            </a:r>
          </a:p>
          <a:p>
            <a:pPr marL="628650" lvl="1" indent="-171450" fontAlgn="ctr">
              <a:buFont typeface="Arial" panose="020B0604020202020204" pitchFamily="34" charset="0"/>
              <a:buChar char="•"/>
            </a:pPr>
            <a:r>
              <a:rPr lang="en-US" kern="1200" dirty="0">
                <a:solidFill>
                  <a:schemeClr val="tx1"/>
                </a:solidFill>
                <a:effectLst/>
                <a:latin typeface="Helvetica" panose="000B0500000000000000" pitchFamily="34" charset="0"/>
                <a:ea typeface="+mn-ea"/>
                <a:cs typeface="+mn-cs"/>
              </a:rPr>
              <a:t>Philippines</a:t>
            </a:r>
          </a:p>
          <a:p>
            <a:pPr marL="628650" lvl="1" indent="-171450" fontAlgn="ctr">
              <a:buFont typeface="Arial" panose="020B0604020202020204" pitchFamily="34" charset="0"/>
              <a:buChar char="•"/>
            </a:pPr>
            <a:r>
              <a:rPr lang="en-US" kern="1200" dirty="0">
                <a:solidFill>
                  <a:schemeClr val="tx1"/>
                </a:solidFill>
                <a:effectLst/>
                <a:latin typeface="Helvetica" panose="000B0500000000000000" pitchFamily="34" charset="0"/>
                <a:ea typeface="+mn-ea"/>
                <a:cs typeface="+mn-cs"/>
              </a:rPr>
              <a:t>Thailand</a:t>
            </a:r>
          </a:p>
          <a:p>
            <a:pPr marL="628650" lvl="1" indent="-171450" fontAlgn="ctr">
              <a:buFont typeface="Arial" panose="020B0604020202020204" pitchFamily="34" charset="0"/>
              <a:buChar char="•"/>
            </a:pPr>
            <a:r>
              <a:rPr lang="en-US" kern="1200" dirty="0">
                <a:solidFill>
                  <a:schemeClr val="tx1"/>
                </a:solidFill>
                <a:effectLst/>
                <a:latin typeface="Helvetica" panose="000B0500000000000000" pitchFamily="34" charset="0"/>
                <a:ea typeface="+mn-ea"/>
                <a:cs typeface="+mn-cs"/>
              </a:rPr>
              <a:t>Indonesia</a:t>
            </a:r>
          </a:p>
          <a:p>
            <a:pPr marL="628650" lvl="1" indent="-171450" fontAlgn="ctr">
              <a:buFont typeface="Arial" panose="020B0604020202020204" pitchFamily="34" charset="0"/>
              <a:buChar char="•"/>
            </a:pPr>
            <a:r>
              <a:rPr lang="en-US" kern="1200" dirty="0">
                <a:solidFill>
                  <a:schemeClr val="tx1"/>
                </a:solidFill>
                <a:effectLst/>
                <a:latin typeface="Helvetica" panose="000B0500000000000000" pitchFamily="34" charset="0"/>
                <a:ea typeface="+mn-ea"/>
                <a:cs typeface="+mn-cs"/>
              </a:rPr>
              <a:t>Vietnam</a:t>
            </a:r>
          </a:p>
          <a:p>
            <a:pPr marL="628650" lvl="1" indent="-171450" fontAlgn="ctr">
              <a:buFont typeface="Arial" panose="020B0604020202020204" pitchFamily="34" charset="0"/>
              <a:buChar char="•"/>
            </a:pPr>
            <a:r>
              <a:rPr lang="en-US" kern="1200" dirty="0">
                <a:solidFill>
                  <a:schemeClr val="tx1"/>
                </a:solidFill>
                <a:effectLst/>
                <a:latin typeface="Helvetica" panose="000B0500000000000000" pitchFamily="34" charset="0"/>
                <a:ea typeface="+mn-ea"/>
                <a:cs typeface="+mn-cs"/>
              </a:rPr>
              <a:t>Columbia</a:t>
            </a:r>
          </a:p>
          <a:p>
            <a:pPr marL="628650" lvl="1" indent="-171450" fontAlgn="ctr">
              <a:buFont typeface="Arial" panose="020B0604020202020204" pitchFamily="34" charset="0"/>
              <a:buChar char="•"/>
            </a:pPr>
            <a:r>
              <a:rPr lang="en-US" kern="1200" dirty="0">
                <a:solidFill>
                  <a:schemeClr val="tx1"/>
                </a:solidFill>
                <a:effectLst/>
                <a:latin typeface="Helvetica" panose="000B0500000000000000" pitchFamily="34" charset="0"/>
                <a:ea typeface="+mn-ea"/>
                <a:cs typeface="+mn-cs"/>
              </a:rPr>
              <a:t>Costa Rica</a:t>
            </a:r>
          </a:p>
          <a:p>
            <a:pPr marL="628650" lvl="1" indent="-171450" fontAlgn="ctr">
              <a:buFont typeface="Arial" panose="020B0604020202020204" pitchFamily="34" charset="0"/>
              <a:buChar char="•"/>
            </a:pPr>
            <a:r>
              <a:rPr lang="en-US" kern="1200" dirty="0">
                <a:solidFill>
                  <a:schemeClr val="tx1"/>
                </a:solidFill>
                <a:effectLst/>
                <a:latin typeface="Helvetica" panose="000B0500000000000000" pitchFamily="34" charset="0"/>
                <a:ea typeface="+mn-ea"/>
                <a:cs typeface="+mn-cs"/>
              </a:rPr>
              <a:t>Guatemala</a:t>
            </a:r>
          </a:p>
          <a:p>
            <a:pPr marL="628650" lvl="1" indent="-171450" fontAlgn="ctr">
              <a:buFont typeface="Arial" panose="020B0604020202020204" pitchFamily="34" charset="0"/>
              <a:buChar char="•"/>
            </a:pPr>
            <a:r>
              <a:rPr lang="en-US" kern="1200" dirty="0">
                <a:solidFill>
                  <a:schemeClr val="tx1"/>
                </a:solidFill>
                <a:effectLst/>
                <a:latin typeface="Helvetica" panose="000B0500000000000000" pitchFamily="34" charset="0"/>
                <a:ea typeface="+mn-ea"/>
                <a:cs typeface="+mn-cs"/>
              </a:rPr>
              <a:t>Honduras</a:t>
            </a:r>
          </a:p>
          <a:p>
            <a:pPr marL="628650" lvl="1" indent="-171450" fontAlgn="ctr">
              <a:buFont typeface="Arial" panose="020B0604020202020204" pitchFamily="34" charset="0"/>
              <a:buChar char="•"/>
            </a:pPr>
            <a:r>
              <a:rPr lang="en-US" kern="1200" dirty="0">
                <a:solidFill>
                  <a:schemeClr val="tx1"/>
                </a:solidFill>
                <a:effectLst/>
                <a:latin typeface="Helvetica" panose="000B0500000000000000" pitchFamily="34" charset="0"/>
                <a:ea typeface="+mn-ea"/>
                <a:cs typeface="+mn-cs"/>
              </a:rPr>
              <a:t>Nicaragua</a:t>
            </a:r>
          </a:p>
          <a:p>
            <a:pPr marL="628650" lvl="1" indent="-171450" fontAlgn="ctr">
              <a:buFont typeface="Arial" panose="020B0604020202020204" pitchFamily="34" charset="0"/>
              <a:buChar char="•"/>
            </a:pPr>
            <a:r>
              <a:rPr lang="en-US" kern="1200" dirty="0">
                <a:solidFill>
                  <a:schemeClr val="tx1"/>
                </a:solidFill>
                <a:effectLst/>
                <a:latin typeface="Helvetica" panose="000B0500000000000000" pitchFamily="34" charset="0"/>
                <a:ea typeface="+mn-ea"/>
                <a:cs typeface="+mn-cs"/>
              </a:rPr>
              <a:t>Some parts of Mexico</a:t>
            </a:r>
          </a:p>
          <a:p>
            <a:pPr marL="171450" indent="-171450">
              <a:buFont typeface="Arial" panose="020B0604020202020204" pitchFamily="34" charset="0"/>
              <a:buChar char="•"/>
            </a:pPr>
            <a:endParaRPr lang="en-US" baseline="0" dirty="0"/>
          </a:p>
          <a:p>
            <a:r>
              <a:rPr lang="en-US" dirty="0"/>
              <a:t>Many people are already making the effort to stop. The quotes come from Cargill people we’ve talked to – we’ll add their names and locations after we get their permission.</a:t>
            </a:r>
            <a:r>
              <a:rPr lang="en-US" baseline="0" dirty="0"/>
              <a:t> </a:t>
            </a:r>
          </a:p>
          <a:p>
            <a:endParaRPr lang="en-US" baseline="0" dirty="0"/>
          </a:p>
          <a:p>
            <a:r>
              <a:rPr lang="en-US" dirty="0"/>
              <a:t>The first quote is an excellent</a:t>
            </a:r>
            <a:r>
              <a:rPr lang="en-US" baseline="0" dirty="0"/>
              <a:t> example of “cognitive distraction.” (reference slide 10)</a:t>
            </a:r>
            <a:endParaRPr lang="en-US" dirty="0"/>
          </a:p>
          <a:p>
            <a:endParaRPr lang="en-US" dirty="0"/>
          </a:p>
          <a:p>
            <a:pPr marL="0" indent="0">
              <a:spcAft>
                <a:spcPts val="600"/>
              </a:spcAft>
              <a:buFont typeface="Arial" panose="020B0604020202020204" pitchFamily="34" charset="0"/>
              <a:buNone/>
            </a:pPr>
            <a:r>
              <a:rPr lang="en-US" dirty="0"/>
              <a:t>A common theme among those</a:t>
            </a:r>
            <a:r>
              <a:rPr lang="en-US" baseline="0" dirty="0"/>
              <a:t> who have stopped:</a:t>
            </a:r>
          </a:p>
          <a:p>
            <a:pPr marL="342900" indent="-342900">
              <a:spcAft>
                <a:spcPts val="600"/>
              </a:spcAft>
              <a:buFont typeface="Arial" panose="020B0604020202020204" pitchFamily="34" charset="0"/>
              <a:buChar char="•"/>
            </a:pPr>
            <a:r>
              <a:rPr lang="en-US" sz="1100" dirty="0">
                <a:latin typeface="Arial" panose="020B0604020202020204" pitchFamily="34" charset="0"/>
                <a:cs typeface="Arial" panose="020B0604020202020204" pitchFamily="34" charset="0"/>
              </a:rPr>
              <a:t>It can be harder than it sounds</a:t>
            </a:r>
          </a:p>
          <a:p>
            <a:pPr marL="342900" indent="-342900">
              <a:spcAft>
                <a:spcPts val="600"/>
              </a:spcAft>
              <a:buFont typeface="Arial" panose="020B0604020202020204" pitchFamily="34" charset="0"/>
              <a:buChar char="•"/>
            </a:pPr>
            <a:r>
              <a:rPr lang="en-US" sz="1100" dirty="0">
                <a:latin typeface="Arial" panose="020B0604020202020204" pitchFamily="34" charset="0"/>
                <a:cs typeface="Arial" panose="020B0604020202020204" pitchFamily="34" charset="0"/>
              </a:rPr>
              <a:t>Advice: put phone on silent and place it out of reach to avoid the temptation</a:t>
            </a:r>
          </a:p>
          <a:p>
            <a:pPr marL="0" indent="0">
              <a:spcAft>
                <a:spcPts val="600"/>
              </a:spcAft>
              <a:buFont typeface="Arial" panose="020B0604020202020204" pitchFamily="34" charset="0"/>
              <a:buNone/>
            </a:pPr>
            <a:endParaRPr lang="en-US" dirty="0"/>
          </a:p>
          <a:p>
            <a: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200" dirty="0"/>
              <a:t>Have a quote that you’d like to submit? Please send it to </a:t>
            </a:r>
            <a:r>
              <a:rPr lang="en-US" sz="1200" dirty="0">
                <a:latin typeface="Century Gothic" panose="020B0502020202020204" pitchFamily="34" charset="0"/>
                <a:hlinkClick r:id="rId3"/>
              </a:rPr>
              <a:t>Jill </a:t>
            </a:r>
            <a:r>
              <a:rPr lang="en-US" sz="1200" dirty="0" err="1">
                <a:latin typeface="Century Gothic" panose="020B0502020202020204" pitchFamily="34" charset="0"/>
                <a:hlinkClick r:id="rId3"/>
              </a:rPr>
              <a:t>Packey</a:t>
            </a:r>
            <a:r>
              <a:rPr lang="en-US" sz="1200" dirty="0">
                <a:latin typeface="Century Gothic" panose="020B0502020202020204" pitchFamily="34" charset="0"/>
              </a:rPr>
              <a:t> </a:t>
            </a:r>
            <a:r>
              <a:rPr lang="en-US" sz="1200" dirty="0"/>
              <a:t>.</a:t>
            </a:r>
          </a:p>
          <a:p>
            <a:pPr marL="0" indent="0">
              <a:spcAft>
                <a:spcPts val="600"/>
              </a:spcAft>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BD564947-5F03-4714-9C8B-AD22F50A0B75}" type="slidenum">
              <a:rPr lang="en-US" smtClean="0"/>
              <a:pPr/>
              <a:t>26</a:t>
            </a:fld>
            <a:endParaRPr lang="en-US" dirty="0"/>
          </a:p>
        </p:txBody>
      </p:sp>
    </p:spTree>
    <p:extLst>
      <p:ext uri="{BB962C8B-B14F-4D97-AF65-F5344CB8AC3E}">
        <p14:creationId xmlns:p14="http://schemas.microsoft.com/office/powerpoint/2010/main" val="3070847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4125" y="606425"/>
            <a:ext cx="4549775" cy="3413125"/>
          </a:xfrm>
        </p:spPr>
      </p:sp>
      <p:sp>
        <p:nvSpPr>
          <p:cNvPr id="3" name="Notes Placeholder 2"/>
          <p:cNvSpPr>
            <a:spLocks noGrp="1"/>
          </p:cNvSpPr>
          <p:nvPr>
            <p:ph type="body" idx="1"/>
          </p:nvPr>
        </p:nvSpPr>
        <p:spPr/>
        <p:txBody>
          <a:bodyPr/>
          <a:lstStyle/>
          <a:p>
            <a:r>
              <a:rPr lang="en-US" dirty="0"/>
              <a:t>See the Safe Driver policy for definitions of covered and casual drivers.</a:t>
            </a:r>
            <a:endParaRPr lang="en-US" baseline="0" dirty="0"/>
          </a:p>
          <a:p>
            <a:pPr lvl="0"/>
            <a:r>
              <a:rPr lang="en-US" sz="900" dirty="0">
                <a:solidFill>
                  <a:srgbClr val="0070C0"/>
                </a:solidFill>
              </a:rPr>
              <a:t>http://internal.cargill.com/sites/cehs/requirements/Documents/EHS Corporate Procedures/Health and Safety/Vehicle Safety Requirements/6.0 Basic Requirements Safe Driver.pdf</a:t>
            </a:r>
          </a:p>
          <a:p>
            <a:endParaRPr lang="en-US" dirty="0"/>
          </a:p>
          <a:p>
            <a:r>
              <a:rPr lang="en-US" dirty="0"/>
              <a:t>Safe Driving at Cargill e-learning module will be available</a:t>
            </a:r>
            <a:r>
              <a:rPr lang="en-US" baseline="0" dirty="0"/>
              <a:t> in the following languages:</a:t>
            </a:r>
          </a:p>
          <a:p>
            <a:pPr fontAlgn="ctr"/>
            <a:r>
              <a:rPr lang="en-US" sz="1200" kern="1200" dirty="0">
                <a:solidFill>
                  <a:schemeClr val="tx1"/>
                </a:solidFill>
                <a:effectLst/>
                <a:latin typeface="Helvetica" panose="000B0500000000000000" pitchFamily="34" charset="0"/>
                <a:ea typeface="+mn-ea"/>
                <a:cs typeface="+mn-cs"/>
              </a:rPr>
              <a:t>Chinese (Simplified)</a:t>
            </a:r>
          </a:p>
          <a:p>
            <a:r>
              <a:rPr lang="en-US" sz="1200" kern="1200" dirty="0">
                <a:solidFill>
                  <a:schemeClr val="tx1"/>
                </a:solidFill>
                <a:effectLst/>
                <a:latin typeface="Helvetica" panose="000B0500000000000000" pitchFamily="34" charset="0"/>
                <a:ea typeface="+mn-ea"/>
                <a:cs typeface="+mn-cs"/>
              </a:rPr>
              <a:t>French</a:t>
            </a:r>
          </a:p>
          <a:p>
            <a:r>
              <a:rPr lang="en-US" sz="1200" kern="1200" dirty="0">
                <a:solidFill>
                  <a:schemeClr val="tx1"/>
                </a:solidFill>
                <a:effectLst/>
                <a:latin typeface="Helvetica" panose="000B0500000000000000" pitchFamily="34" charset="0"/>
                <a:ea typeface="+mn-ea"/>
                <a:cs typeface="+mn-cs"/>
              </a:rPr>
              <a:t>Dutch</a:t>
            </a:r>
          </a:p>
          <a:p>
            <a:r>
              <a:rPr lang="en-US" sz="1200" kern="1200" dirty="0">
                <a:solidFill>
                  <a:schemeClr val="tx1"/>
                </a:solidFill>
                <a:effectLst/>
                <a:latin typeface="Helvetica" panose="000B0500000000000000" pitchFamily="34" charset="0"/>
                <a:ea typeface="+mn-ea"/>
                <a:cs typeface="+mn-cs"/>
              </a:rPr>
              <a:t>English</a:t>
            </a:r>
          </a:p>
          <a:p>
            <a:r>
              <a:rPr lang="en-US" sz="1200" kern="1200" dirty="0">
                <a:solidFill>
                  <a:schemeClr val="tx1"/>
                </a:solidFill>
                <a:effectLst/>
                <a:latin typeface="Helvetica" panose="000B0500000000000000" pitchFamily="34" charset="0"/>
                <a:ea typeface="+mn-ea"/>
                <a:cs typeface="+mn-cs"/>
              </a:rPr>
              <a:t>German</a:t>
            </a:r>
          </a:p>
          <a:p>
            <a:r>
              <a:rPr lang="en-US" sz="1200" kern="1200" dirty="0">
                <a:solidFill>
                  <a:schemeClr val="tx1"/>
                </a:solidFill>
                <a:effectLst/>
                <a:latin typeface="Helvetica" panose="000B0500000000000000" pitchFamily="34" charset="0"/>
                <a:ea typeface="+mn-ea"/>
                <a:cs typeface="+mn-cs"/>
              </a:rPr>
              <a:t>Indonesian Bahasa</a:t>
            </a:r>
          </a:p>
          <a:p>
            <a:r>
              <a:rPr lang="en-US" sz="1200" kern="1200" dirty="0">
                <a:solidFill>
                  <a:schemeClr val="tx1"/>
                </a:solidFill>
                <a:effectLst/>
                <a:latin typeface="Helvetica" panose="000B0500000000000000" pitchFamily="34" charset="0"/>
                <a:ea typeface="+mn-ea"/>
                <a:cs typeface="+mn-cs"/>
              </a:rPr>
              <a:t>Italian</a:t>
            </a:r>
          </a:p>
          <a:p>
            <a:r>
              <a:rPr lang="en-US" sz="1200" kern="1200" dirty="0">
                <a:solidFill>
                  <a:schemeClr val="tx1"/>
                </a:solidFill>
                <a:effectLst/>
                <a:latin typeface="Helvetica" panose="000B0500000000000000" pitchFamily="34" charset="0"/>
                <a:ea typeface="+mn-ea"/>
                <a:cs typeface="+mn-cs"/>
              </a:rPr>
              <a:t>Polish</a:t>
            </a:r>
          </a:p>
          <a:p>
            <a:r>
              <a:rPr lang="en-US" sz="1200" kern="1200" dirty="0">
                <a:solidFill>
                  <a:schemeClr val="tx1"/>
                </a:solidFill>
                <a:effectLst/>
                <a:latin typeface="Helvetica" panose="000B0500000000000000" pitchFamily="34" charset="0"/>
                <a:ea typeface="+mn-ea"/>
                <a:cs typeface="+mn-cs"/>
              </a:rPr>
              <a:t>Portuguese (Brazilian)</a:t>
            </a:r>
          </a:p>
          <a:p>
            <a:r>
              <a:rPr lang="en-US" sz="1200" kern="1200" dirty="0">
                <a:solidFill>
                  <a:schemeClr val="tx1"/>
                </a:solidFill>
                <a:effectLst/>
                <a:latin typeface="Helvetica" panose="000B0500000000000000" pitchFamily="34" charset="0"/>
                <a:ea typeface="+mn-ea"/>
                <a:cs typeface="+mn-cs"/>
              </a:rPr>
              <a:t>Russian</a:t>
            </a:r>
          </a:p>
          <a:p>
            <a:r>
              <a:rPr lang="en-US" sz="1200" kern="1200" dirty="0">
                <a:solidFill>
                  <a:schemeClr val="tx1"/>
                </a:solidFill>
                <a:effectLst/>
                <a:latin typeface="Helvetica" panose="000B0500000000000000" pitchFamily="34" charset="0"/>
                <a:ea typeface="+mn-ea"/>
                <a:cs typeface="+mn-cs"/>
              </a:rPr>
              <a:t>Spanish (Latin American)</a:t>
            </a:r>
          </a:p>
          <a:p>
            <a:r>
              <a:rPr lang="en-US" sz="1200" kern="1200" dirty="0">
                <a:solidFill>
                  <a:schemeClr val="tx1"/>
                </a:solidFill>
                <a:effectLst/>
                <a:latin typeface="Helvetica" panose="000B0500000000000000" pitchFamily="34" charset="0"/>
                <a:ea typeface="+mn-ea"/>
                <a:cs typeface="+mn-cs"/>
              </a:rPr>
              <a:t>Thai</a:t>
            </a:r>
          </a:p>
          <a:p>
            <a:r>
              <a:rPr lang="en-US" sz="1200" kern="1200" dirty="0">
                <a:solidFill>
                  <a:schemeClr val="tx1"/>
                </a:solidFill>
                <a:effectLst/>
                <a:latin typeface="Helvetica" panose="000B0500000000000000" pitchFamily="34" charset="0"/>
                <a:ea typeface="+mn-ea"/>
                <a:cs typeface="+mn-cs"/>
              </a:rPr>
              <a:t>Turkish</a:t>
            </a:r>
          </a:p>
          <a:p>
            <a:endParaRPr lang="en-US" dirty="0"/>
          </a:p>
        </p:txBody>
      </p:sp>
      <p:sp>
        <p:nvSpPr>
          <p:cNvPr id="4" name="Slide Number Placeholder 3"/>
          <p:cNvSpPr>
            <a:spLocks noGrp="1"/>
          </p:cNvSpPr>
          <p:nvPr>
            <p:ph type="sldNum" sz="quarter" idx="10"/>
          </p:nvPr>
        </p:nvSpPr>
        <p:spPr/>
        <p:txBody>
          <a:bodyPr/>
          <a:lstStyle/>
          <a:p>
            <a:fld id="{BD564947-5F03-4714-9C8B-AD22F50A0B75}" type="slidenum">
              <a:rPr lang="en-US" smtClean="0"/>
              <a:pPr/>
              <a:t>27</a:t>
            </a:fld>
            <a:endParaRPr lang="en-US" dirty="0"/>
          </a:p>
        </p:txBody>
      </p:sp>
    </p:spTree>
    <p:extLst>
      <p:ext uri="{BB962C8B-B14F-4D97-AF65-F5344CB8AC3E}">
        <p14:creationId xmlns:p14="http://schemas.microsoft.com/office/powerpoint/2010/main" val="3091569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4125" y="606425"/>
            <a:ext cx="4549775" cy="34131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Hopefully you’ve seen this diagram before. We call these </a:t>
            </a:r>
            <a:r>
              <a:rPr lang="en-US" baseline="0" dirty="0" err="1"/>
              <a:t>LIFEsavers</a:t>
            </a:r>
            <a:r>
              <a:rPr lang="en-US" baseline="0" dirty="0"/>
              <a:t> – our 12 highest-risk activities across all of Cargill:</a:t>
            </a:r>
          </a:p>
          <a:p>
            <a:pPr marL="171450" indent="-171450">
              <a:buFont typeface="Arial" panose="020B0604020202020204" pitchFamily="34" charset="0"/>
              <a:buChar char="•"/>
            </a:pPr>
            <a:r>
              <a:rPr lang="en-US" dirty="0" err="1"/>
              <a:t>LIFEsavers</a:t>
            </a:r>
            <a:r>
              <a:rPr lang="en-US" baseline="0" dirty="0"/>
              <a:t> represent where </a:t>
            </a:r>
            <a:r>
              <a:rPr lang="en-US" dirty="0"/>
              <a:t>90% of all fatalities over the last 15 years have occurred</a:t>
            </a:r>
            <a:r>
              <a:rPr lang="en-US" baseline="0" dirty="0"/>
              <a:t>.</a:t>
            </a:r>
          </a:p>
          <a:p>
            <a:pPr marL="171450" indent="-171450">
              <a:buFont typeface="Arial" panose="020B0604020202020204" pitchFamily="34" charset="0"/>
              <a:buChar char="•"/>
            </a:pPr>
            <a:r>
              <a:rPr lang="en-US" baseline="0" dirty="0"/>
              <a:t>The policy change we’re talking about today addresses one of the most significant risks that nearly all of us face daily, which is “</a:t>
            </a:r>
            <a:r>
              <a:rPr lang="en-US" b="1" baseline="0" dirty="0"/>
              <a:t>Motor vehicle – Traffic safety”</a:t>
            </a:r>
            <a:endParaRPr lang="en-US" b="0" dirty="0"/>
          </a:p>
          <a:p>
            <a:pPr marL="171450" indent="-171450">
              <a:buFont typeface="Arial" panose="020B0604020202020204" pitchFamily="34" charset="0"/>
              <a:buChar char="•"/>
            </a:pPr>
            <a:r>
              <a:rPr lang="en-US" b="0" dirty="0"/>
              <a:t>We</a:t>
            </a:r>
            <a:r>
              <a:rPr lang="en-US" b="0" baseline="0" dirty="0"/>
              <a:t> have thousands of colleagues who drive millions of kilometers/miles </a:t>
            </a:r>
            <a:r>
              <a:rPr lang="en-US" b="0" i="1" baseline="0" dirty="0"/>
              <a:t>every day </a:t>
            </a:r>
            <a:r>
              <a:rPr lang="en-US" b="0" baseline="0" dirty="0"/>
              <a:t>on behalf of Cargill. </a:t>
            </a:r>
          </a:p>
          <a:p>
            <a:pPr marL="171450" indent="-171450">
              <a:buFont typeface="Arial" panose="020B0604020202020204" pitchFamily="34" charset="0"/>
              <a:buChar char="•"/>
            </a:pPr>
            <a:endParaRPr lang="en-US" b="0" baseline="0" dirty="0"/>
          </a:p>
          <a:p>
            <a:pPr marL="171450" indent="-171450">
              <a:buFont typeface="Arial" panose="020B0604020202020204" pitchFamily="34" charset="0"/>
              <a:buChar char="•"/>
            </a:pPr>
            <a:endParaRPr lang="en-US" b="0" baseline="0" dirty="0"/>
          </a:p>
          <a:p>
            <a:endParaRPr lang="en-US" dirty="0"/>
          </a:p>
        </p:txBody>
      </p:sp>
      <p:sp>
        <p:nvSpPr>
          <p:cNvPr id="4" name="Slide Number Placeholder 3"/>
          <p:cNvSpPr>
            <a:spLocks noGrp="1"/>
          </p:cNvSpPr>
          <p:nvPr>
            <p:ph type="sldNum" sz="quarter" idx="10"/>
          </p:nvPr>
        </p:nvSpPr>
        <p:spPr/>
        <p:txBody>
          <a:bodyPr/>
          <a:lstStyle/>
          <a:p>
            <a:fld id="{6C86B3DD-2330-4373-B48F-54137A3554FD}" type="slidenum">
              <a:rPr lang="en-US" smtClean="0"/>
              <a:pPr/>
              <a:t>2</a:t>
            </a:fld>
            <a:endParaRPr lang="en-US" dirty="0"/>
          </a:p>
        </p:txBody>
      </p:sp>
    </p:spTree>
    <p:extLst>
      <p:ext uri="{BB962C8B-B14F-4D97-AF65-F5344CB8AC3E}">
        <p14:creationId xmlns:p14="http://schemas.microsoft.com/office/powerpoint/2010/main" val="34381662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4125" y="606425"/>
            <a:ext cx="4549775" cy="3413125"/>
          </a:xfrm>
        </p:spPr>
      </p:sp>
      <p:sp>
        <p:nvSpPr>
          <p:cNvPr id="3" name="Notes Placeholder 2"/>
          <p:cNvSpPr>
            <a:spLocks noGrp="1"/>
          </p:cNvSpPr>
          <p:nvPr>
            <p:ph type="body" idx="1"/>
          </p:nvPr>
        </p:nvSpPr>
        <p:spPr/>
        <p:txBody>
          <a:bodyPr/>
          <a:lstStyle/>
          <a:p>
            <a:r>
              <a:rPr lang="en-US" dirty="0"/>
              <a:t>This flowchart illustrates the two training options, based</a:t>
            </a:r>
            <a:r>
              <a:rPr lang="en-US" baseline="0" dirty="0"/>
              <a:t> on if the individual has or has not already completed the Safe Driving at Cargill e-learning course.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BD564947-5F03-4714-9C8B-AD22F50A0B75}" type="slidenum">
              <a:rPr lang="en-US" smtClean="0"/>
              <a:pPr/>
              <a:t>28</a:t>
            </a:fld>
            <a:endParaRPr lang="en-US" dirty="0"/>
          </a:p>
        </p:txBody>
      </p:sp>
    </p:spTree>
    <p:extLst>
      <p:ext uri="{BB962C8B-B14F-4D97-AF65-F5344CB8AC3E}">
        <p14:creationId xmlns:p14="http://schemas.microsoft.com/office/powerpoint/2010/main" val="37041578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4125" y="606425"/>
            <a:ext cx="4549775" cy="34131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564947-5F03-4714-9C8B-AD22F50A0B75}" type="slidenum">
              <a:rPr lang="en-US" smtClean="0"/>
              <a:pPr/>
              <a:t>29</a:t>
            </a:fld>
            <a:endParaRPr lang="en-US" dirty="0"/>
          </a:p>
        </p:txBody>
      </p:sp>
    </p:spTree>
    <p:extLst>
      <p:ext uri="{BB962C8B-B14F-4D97-AF65-F5344CB8AC3E}">
        <p14:creationId xmlns:p14="http://schemas.microsoft.com/office/powerpoint/2010/main" val="17908447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4125" y="606425"/>
            <a:ext cx="4549775" cy="34131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63AAE0-FC4D-D44E-8E86-0B6A5384EE39}" type="slidenum">
              <a:rPr lang="en-US" smtClean="0"/>
              <a:t>30</a:t>
            </a:fld>
            <a:endParaRPr lang="en-US"/>
          </a:p>
        </p:txBody>
      </p:sp>
    </p:spTree>
    <p:extLst>
      <p:ext uri="{BB962C8B-B14F-4D97-AF65-F5344CB8AC3E}">
        <p14:creationId xmlns:p14="http://schemas.microsoft.com/office/powerpoint/2010/main" val="18911664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4125" y="606425"/>
            <a:ext cx="4549775" cy="3413125"/>
          </a:xfrm>
        </p:spPr>
      </p:sp>
      <p:sp>
        <p:nvSpPr>
          <p:cNvPr id="3" name="Notes Placeholder 2"/>
          <p:cNvSpPr>
            <a:spLocks noGrp="1"/>
          </p:cNvSpPr>
          <p:nvPr>
            <p:ph type="body" idx="1"/>
          </p:nvPr>
        </p:nvSpPr>
        <p:spPr/>
        <p:txBody>
          <a:bodyPr/>
          <a:lstStyle/>
          <a:p>
            <a:r>
              <a:rPr lang="en-US" dirty="0"/>
              <a:t>Use this slide if the video doesn’t work. It includes </a:t>
            </a:r>
            <a:r>
              <a:rPr lang="en-US" dirty="0" err="1"/>
              <a:t>DMac’s</a:t>
            </a:r>
            <a:r>
              <a:rPr lang="en-US" dirty="0"/>
              <a:t> key points as shared in the video.</a:t>
            </a:r>
          </a:p>
          <a:p>
            <a:endParaRPr lang="en-US" dirty="0"/>
          </a:p>
        </p:txBody>
      </p:sp>
      <p:sp>
        <p:nvSpPr>
          <p:cNvPr id="4" name="Slide Number Placeholder 3"/>
          <p:cNvSpPr>
            <a:spLocks noGrp="1"/>
          </p:cNvSpPr>
          <p:nvPr>
            <p:ph type="sldNum" sz="quarter" idx="10"/>
          </p:nvPr>
        </p:nvSpPr>
        <p:spPr/>
        <p:txBody>
          <a:bodyPr/>
          <a:lstStyle/>
          <a:p>
            <a:fld id="{BD564947-5F03-4714-9C8B-AD22F50A0B75}" type="slidenum">
              <a:rPr lang="en-US" smtClean="0"/>
              <a:pPr/>
              <a:t>31</a:t>
            </a:fld>
            <a:endParaRPr lang="en-US" dirty="0"/>
          </a:p>
        </p:txBody>
      </p:sp>
    </p:spTree>
    <p:extLst>
      <p:ext uri="{BB962C8B-B14F-4D97-AF65-F5344CB8AC3E}">
        <p14:creationId xmlns:p14="http://schemas.microsoft.com/office/powerpoint/2010/main" val="4183423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4125" y="606425"/>
            <a:ext cx="4549775" cy="3413125"/>
          </a:xfrm>
        </p:spPr>
      </p:sp>
      <p:sp>
        <p:nvSpPr>
          <p:cNvPr id="3" name="Notes Placeholder 2"/>
          <p:cNvSpPr>
            <a:spLocks noGrp="1"/>
          </p:cNvSpPr>
          <p:nvPr>
            <p:ph type="body" idx="1"/>
          </p:nvPr>
        </p:nvSpPr>
        <p:spPr/>
        <p:txBody>
          <a:bodyPr/>
          <a:lstStyle/>
          <a:p>
            <a:pPr marL="171450" marR="0" indent="-171450" algn="l" defTabSz="92116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NOTE: </a:t>
            </a:r>
            <a:r>
              <a:rPr lang="en-US" sz="1200" b="1" kern="1200" dirty="0">
                <a:solidFill>
                  <a:schemeClr val="tx1"/>
                </a:solidFill>
                <a:effectLst/>
                <a:latin typeface="+mn-lt"/>
                <a:ea typeface="+mn-ea"/>
                <a:cs typeface="+mn-cs"/>
              </a:rPr>
              <a:t>CFN</a:t>
            </a:r>
            <a:r>
              <a:rPr lang="en-US" sz="1200" kern="1200" dirty="0">
                <a:solidFill>
                  <a:schemeClr val="tx1"/>
                </a:solidFill>
                <a:effectLst/>
                <a:latin typeface="+mn-lt"/>
                <a:ea typeface="+mn-ea"/>
                <a:cs typeface="+mn-cs"/>
              </a:rPr>
              <a:t> is the </a:t>
            </a:r>
            <a:r>
              <a:rPr lang="en-US" sz="1200" kern="1200" dirty="0">
                <a:solidFill>
                  <a:schemeClr val="tx1"/>
                </a:solidFill>
                <a:effectLst/>
                <a:latin typeface="Helvetica" panose="000B0500000000000000" pitchFamily="34" charset="0"/>
                <a:ea typeface="+mn-ea"/>
                <a:cs typeface="+mn-cs"/>
              </a:rPr>
              <a:t>legacy animal feed business in CAN</a:t>
            </a:r>
          </a:p>
          <a:p>
            <a:pPr marL="171450" marR="0" indent="-171450" algn="l" defTabSz="92116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 study performed by the National Safety Council published in 2011 showed about </a:t>
            </a:r>
            <a:r>
              <a:rPr lang="en-US" sz="1200" b="1" kern="1200" dirty="0">
                <a:solidFill>
                  <a:schemeClr val="tx1"/>
                </a:solidFill>
                <a:effectLst/>
                <a:latin typeface="+mn-lt"/>
                <a:ea typeface="+mn-ea"/>
                <a:cs typeface="+mn-cs"/>
              </a:rPr>
              <a:t>25%</a:t>
            </a:r>
            <a:r>
              <a:rPr lang="en-US" sz="1200" kern="1200" dirty="0">
                <a:solidFill>
                  <a:schemeClr val="tx1"/>
                </a:solidFill>
                <a:effectLst/>
                <a:latin typeface="+mn-lt"/>
                <a:ea typeface="+mn-ea"/>
                <a:cs typeface="+mn-cs"/>
              </a:rPr>
              <a:t> of Fortune 500 companies had implemented a complete ban on</a:t>
            </a:r>
            <a:r>
              <a:rPr lang="en-US" sz="1200" kern="1200" baseline="0" dirty="0">
                <a:solidFill>
                  <a:schemeClr val="tx1"/>
                </a:solidFill>
                <a:effectLst/>
                <a:latin typeface="+mn-lt"/>
                <a:ea typeface="+mn-ea"/>
                <a:cs typeface="+mn-cs"/>
              </a:rPr>
              <a:t> mobile phone use on company time.</a:t>
            </a:r>
          </a:p>
          <a:p>
            <a:pPr marL="171450" marR="0" indent="-171450" algn="l" defTabSz="92116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Anecdotally from our outside networking this trend is increasing and is supported by another study, completed in 2014</a:t>
            </a:r>
            <a:r>
              <a:rPr lang="en-US" sz="1200" kern="1200" baseline="300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that surveyed 354 large companies and showed </a:t>
            </a:r>
            <a:r>
              <a:rPr lang="en-US" sz="1200" b="1" kern="1200" dirty="0">
                <a:solidFill>
                  <a:schemeClr val="tx1"/>
                </a:solidFill>
                <a:effectLst/>
                <a:latin typeface="+mn-lt"/>
                <a:ea typeface="+mn-ea"/>
                <a:cs typeface="+mn-cs"/>
              </a:rPr>
              <a:t>38%</a:t>
            </a:r>
            <a:r>
              <a:rPr lang="en-US" sz="1200" kern="1200" dirty="0">
                <a:solidFill>
                  <a:schemeClr val="tx1"/>
                </a:solidFill>
                <a:effectLst/>
                <a:latin typeface="+mn-lt"/>
                <a:ea typeface="+mn-ea"/>
                <a:cs typeface="+mn-cs"/>
              </a:rPr>
              <a:t> of these organizations ban all mobile/cell phones.</a:t>
            </a:r>
          </a:p>
          <a:p>
            <a:pPr marL="171450" marR="0" indent="-171450" algn="l" defTabSz="92116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Many</a:t>
            </a:r>
            <a:r>
              <a:rPr lang="en-US" sz="1200" kern="1200" baseline="0" dirty="0">
                <a:solidFill>
                  <a:schemeClr val="tx1"/>
                </a:solidFill>
                <a:effectLst/>
                <a:latin typeface="+mn-lt"/>
                <a:ea typeface="+mn-ea"/>
                <a:cs typeface="+mn-cs"/>
              </a:rPr>
              <a:t> of these companies are leading safety companies that we currently research and benchmark with.</a:t>
            </a:r>
            <a:endParaRPr lang="en-US" sz="1200" kern="1200" dirty="0">
              <a:solidFill>
                <a:schemeClr val="tx1"/>
              </a:solidFill>
              <a:effectLst/>
              <a:latin typeface="+mn-lt"/>
              <a:ea typeface="+mn-ea"/>
              <a:cs typeface="+mn-cs"/>
            </a:endParaRPr>
          </a:p>
          <a:p>
            <a:pPr defTabSz="921167">
              <a:defRPr/>
            </a:pPr>
            <a:endParaRPr lang="en-US" sz="800" baseline="0" dirty="0"/>
          </a:p>
          <a:p>
            <a:pPr defTabSz="921167">
              <a:defRPr/>
            </a:pPr>
            <a:r>
              <a:rPr lang="en-US" sz="800" dirty="0"/>
              <a:t>Source:  National Highway Transportation Safety Association (NHTSA)</a:t>
            </a:r>
          </a:p>
          <a:p>
            <a:pPr defTabSz="921167">
              <a:defRPr/>
            </a:pPr>
            <a:endParaRPr lang="en-US" sz="800" dirty="0"/>
          </a:p>
          <a:p>
            <a:pPr defTabSz="921167">
              <a:defRPr/>
            </a:pPr>
            <a:r>
              <a:rPr lang="en-US" sz="800" i="1" dirty="0"/>
              <a:t>NOTE: The</a:t>
            </a:r>
            <a:r>
              <a:rPr lang="en-US" sz="800" i="1" baseline="0" dirty="0"/>
              <a:t> specific policy may vary by company.  </a:t>
            </a:r>
            <a:endParaRPr lang="en-US" sz="800" i="1" dirty="0"/>
          </a:p>
        </p:txBody>
      </p:sp>
      <p:sp>
        <p:nvSpPr>
          <p:cNvPr id="4" name="Slide Number Placeholder 3"/>
          <p:cNvSpPr>
            <a:spLocks noGrp="1"/>
          </p:cNvSpPr>
          <p:nvPr>
            <p:ph type="sldNum" sz="quarter" idx="10"/>
          </p:nvPr>
        </p:nvSpPr>
        <p:spPr/>
        <p:txBody>
          <a:bodyPr/>
          <a:lstStyle/>
          <a:p>
            <a:fld id="{27E50322-34A4-494D-9807-8AF785C231E0}" type="slidenum">
              <a:rPr lang="en-US" smtClean="0"/>
              <a:t>32</a:t>
            </a:fld>
            <a:endParaRPr lang="en-US" dirty="0"/>
          </a:p>
        </p:txBody>
      </p:sp>
    </p:spTree>
    <p:extLst>
      <p:ext uri="{BB962C8B-B14F-4D97-AF65-F5344CB8AC3E}">
        <p14:creationId xmlns:p14="http://schemas.microsoft.com/office/powerpoint/2010/main" val="5715815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4125" y="606425"/>
            <a:ext cx="4549775" cy="3413125"/>
          </a:xfrm>
        </p:spPr>
      </p:sp>
      <p:sp>
        <p:nvSpPr>
          <p:cNvPr id="3" name="Notes Placeholder 2"/>
          <p:cNvSpPr>
            <a:spLocks noGrp="1"/>
          </p:cNvSpPr>
          <p:nvPr>
            <p:ph type="body" idx="1"/>
          </p:nvPr>
        </p:nvSpPr>
        <p:spPr/>
        <p:txBody>
          <a:bodyPr/>
          <a:lstStyle/>
          <a:p>
            <a:r>
              <a:rPr lang="en-US" sz="1200" dirty="0"/>
              <a:t>The</a:t>
            </a:r>
            <a:r>
              <a:rPr lang="en-US" sz="1200" baseline="0" dirty="0"/>
              <a:t> slide builds. This activity will demonstrate that the human mind doesn’t actually multi-task (meaning processing two or more activities simultaneously). Rather, the mind switches between tasks very quickly. </a:t>
            </a:r>
          </a:p>
          <a:p>
            <a:endParaRPr 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a:t>It will take a person about 5 seconds to figure out their mind switches tasks, rather than multi-tasks.</a:t>
            </a:r>
            <a:endParaRPr lang="en-US" sz="1200" baseline="0" dirty="0"/>
          </a:p>
          <a:p>
            <a:endParaRPr lang="en-US" sz="1200" baseline="0" dirty="0"/>
          </a:p>
          <a:p>
            <a:r>
              <a:rPr lang="en-US" sz="1200" u="sng" dirty="0"/>
              <a:t>Another activity: </a:t>
            </a:r>
          </a:p>
          <a:p>
            <a:r>
              <a:rPr lang="en-US" sz="1200" dirty="0"/>
              <a:t>Try this at home… </a:t>
            </a:r>
          </a:p>
          <a:p>
            <a:r>
              <a:rPr lang="en-US" sz="1200" dirty="0"/>
              <a:t>Can you watch TV while talking on the phone? </a:t>
            </a:r>
          </a:p>
          <a:p>
            <a:r>
              <a:rPr lang="en-US" sz="1200" dirty="0"/>
              <a:t>Try participating in a conference call and watching a documentary on TV. </a:t>
            </a:r>
          </a:p>
          <a:p>
            <a:r>
              <a:rPr lang="en-US" sz="1200" dirty="0"/>
              <a:t>You’ll find yourself task-switching, not multi-tasking. And you end up not doing either task well.</a:t>
            </a:r>
          </a:p>
          <a:p>
            <a:endParaRPr lang="en-US" sz="1200" dirty="0"/>
          </a:p>
          <a:p>
            <a:r>
              <a:rPr lang="en-US" sz="1200" dirty="0"/>
              <a:t>You can walk and chew gum at the same time, however one of these is not a </a:t>
            </a:r>
            <a:r>
              <a:rPr lang="en-US" sz="1200" i="1" dirty="0"/>
              <a:t>thinking</a:t>
            </a:r>
            <a:r>
              <a:rPr lang="en-US" sz="1200" dirty="0"/>
              <a:t> task. Doing</a:t>
            </a:r>
            <a:r>
              <a:rPr lang="en-US" sz="1200" baseline="0" dirty="0"/>
              <a:t> two or more </a:t>
            </a:r>
            <a:r>
              <a:rPr lang="en-US" sz="1200" i="1" baseline="0" dirty="0"/>
              <a:t>thinking</a:t>
            </a:r>
            <a:r>
              <a:rPr lang="en-US" sz="1200" baseline="0" dirty="0"/>
              <a:t> tasks </a:t>
            </a:r>
            <a:r>
              <a:rPr lang="en-US" sz="1200" dirty="0"/>
              <a:t>while driving can be deadly. </a:t>
            </a:r>
          </a:p>
          <a:p>
            <a:endParaRPr lang="en-US" dirty="0"/>
          </a:p>
        </p:txBody>
      </p:sp>
      <p:sp>
        <p:nvSpPr>
          <p:cNvPr id="4" name="Slide Number Placeholder 3"/>
          <p:cNvSpPr>
            <a:spLocks noGrp="1"/>
          </p:cNvSpPr>
          <p:nvPr>
            <p:ph type="sldNum" sz="quarter" idx="10"/>
          </p:nvPr>
        </p:nvSpPr>
        <p:spPr/>
        <p:txBody>
          <a:bodyPr/>
          <a:lstStyle/>
          <a:p>
            <a:fld id="{6C86B3DD-2330-4373-B48F-54137A3554FD}" type="slidenum">
              <a:rPr lang="en-US" smtClean="0"/>
              <a:pPr/>
              <a:t>33</a:t>
            </a:fld>
            <a:endParaRPr lang="en-US"/>
          </a:p>
        </p:txBody>
      </p:sp>
    </p:spTree>
    <p:extLst>
      <p:ext uri="{BB962C8B-B14F-4D97-AF65-F5344CB8AC3E}">
        <p14:creationId xmlns:p14="http://schemas.microsoft.com/office/powerpoint/2010/main" val="30838541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4125" y="606425"/>
            <a:ext cx="4549775" cy="3413125"/>
          </a:xfrm>
        </p:spPr>
      </p:sp>
      <p:sp>
        <p:nvSpPr>
          <p:cNvPr id="3" name="Notes Placeholder 2"/>
          <p:cNvSpPr>
            <a:spLocks noGrp="1"/>
          </p:cNvSpPr>
          <p:nvPr>
            <p:ph type="body" idx="1"/>
          </p:nvPr>
        </p:nvSpPr>
        <p:spPr>
          <a:xfrm>
            <a:off x="353568" y="4163285"/>
            <a:ext cx="6352032" cy="4842170"/>
          </a:xfrm>
        </p:spPr>
        <p:txBody>
          <a:bodyPr/>
          <a:lstStyle/>
          <a:p>
            <a:pPr>
              <a:spcAft>
                <a:spcPts val="600"/>
              </a:spcAft>
            </a:pPr>
            <a:r>
              <a:rPr lang="en-US" sz="1100" dirty="0"/>
              <a:t>Multi-tasking results in slower response and reaction time. When a driver needs to react immediately, there is no margin for error.</a:t>
            </a:r>
          </a:p>
          <a:p>
            <a:pPr>
              <a:spcAft>
                <a:spcPts val="600"/>
              </a:spcAft>
            </a:pPr>
            <a:r>
              <a:rPr lang="en-US" sz="1100" b="1" dirty="0"/>
              <a:t>ACTIVITY: </a:t>
            </a:r>
            <a:r>
              <a:rPr lang="en-US" sz="1100" dirty="0"/>
              <a:t>(The slide builds to facilitate the activity. Another activity can be found in the appendix.)</a:t>
            </a:r>
          </a:p>
          <a:p>
            <a:pPr>
              <a:spcAft>
                <a:spcPts val="600"/>
              </a:spcAft>
            </a:pPr>
            <a:r>
              <a:rPr lang="en-US" sz="1100" dirty="0"/>
              <a:t> - Ask the audience to re-read the sentence on the slide carefully, and at the same time, think about an elephant. It is a good example how our minds switch tasks rather than simultaneously multi-task. </a:t>
            </a:r>
          </a:p>
          <a:p>
            <a:pPr>
              <a:spcAft>
                <a:spcPts val="600"/>
              </a:spcAft>
            </a:pPr>
            <a:r>
              <a:rPr lang="en-US" sz="1100" dirty="0"/>
              <a:t> - Mental distractions like talking on a mobile phone, even hands-free, slow our reaction time.</a:t>
            </a:r>
          </a:p>
          <a:p>
            <a:pPr marL="0" marR="0" indent="0" algn="l" defTabSz="914400" rtl="0" eaLnBrk="1" fontAlgn="auto" latinLnBrk="0" hangingPunct="1">
              <a:lnSpc>
                <a:spcPct val="100000"/>
              </a:lnSpc>
              <a:spcAft>
                <a:spcPts val="600"/>
              </a:spcAft>
              <a:buClrTx/>
              <a:buSzTx/>
              <a:buFontTx/>
              <a:buNone/>
              <a:tabLst/>
              <a:defRPr/>
            </a:pPr>
            <a:r>
              <a:rPr lang="en-US" sz="1100" b="1" dirty="0"/>
              <a:t>More information about multi-tasking:</a:t>
            </a:r>
          </a:p>
          <a:p>
            <a:pPr>
              <a:spcAft>
                <a:spcPts val="600"/>
              </a:spcAft>
            </a:pPr>
            <a:r>
              <a:rPr lang="en-US" sz="1100" dirty="0"/>
              <a:t>David </a:t>
            </a:r>
            <a:r>
              <a:rPr lang="en-US" sz="1100" dirty="0" err="1"/>
              <a:t>Strayer</a:t>
            </a:r>
            <a:r>
              <a:rPr lang="en-US" sz="1100" dirty="0"/>
              <a:t>, Professor of Psychology at the University of Utah and his team observed 56,000 drivers as they approached an intersection, the majority of drivers who were talking on their phone failed to stop in accordance with traffic laws. And it didn’t matter if the driver was using a handheld or hands-free device. Even with both eyes on the road and both hands on the wheel, drivers’ performance was impaired</a:t>
            </a:r>
          </a:p>
          <a:p>
            <a:pPr>
              <a:spcAft>
                <a:spcPts val="600"/>
              </a:spcAft>
            </a:pPr>
            <a:r>
              <a:rPr lang="en-US" sz="1100" dirty="0"/>
              <a:t>For every information input, the brain must make many decisions; whether to act on information processed, how to act, execute the action and stop the action. While this this process may take only a fraction of a second, all of these steps do take time. When driving, fractions of seconds can be the time between a crash or no crash, injury or no injury, life or death. </a:t>
            </a:r>
          </a:p>
          <a:p>
            <a:pPr>
              <a:spcAft>
                <a:spcPts val="600"/>
              </a:spcAft>
            </a:pPr>
            <a:r>
              <a:rPr lang="en-US" sz="1100" dirty="0"/>
              <a:t>Contrary to popular belief, the human brain cannot multitask. Driving and talking on</a:t>
            </a:r>
          </a:p>
          <a:p>
            <a:pPr>
              <a:spcAft>
                <a:spcPts val="600"/>
              </a:spcAft>
            </a:pPr>
            <a:r>
              <a:rPr lang="en-US" sz="1100" dirty="0"/>
              <a:t>a mobile/cell phone are two thinking tasks that involve many areas of the brain. Instead of processing both simultaneously, the brain rapidly switches between two cognitive</a:t>
            </a:r>
          </a:p>
          <a:p>
            <a:pPr>
              <a:spcAft>
                <a:spcPts val="600"/>
              </a:spcAft>
            </a:pPr>
            <a:r>
              <a:rPr lang="en-US" sz="1100" dirty="0"/>
              <a:t>activities.</a:t>
            </a:r>
          </a:p>
          <a:p>
            <a:pPr>
              <a:spcAft>
                <a:spcPts val="600"/>
              </a:spcAft>
            </a:pPr>
            <a:r>
              <a:rPr lang="en-US" sz="1100" dirty="0"/>
              <a:t>Even small amounts of time spent switching between tasks (such as driving and talking on a mobile device) can lead to significant risks from delayed reaction and breaking time.  For example, a vehicle is traveling 40 mph (64 </a:t>
            </a:r>
            <a:r>
              <a:rPr lang="en-US" sz="1100" dirty="0" err="1"/>
              <a:t>kph</a:t>
            </a:r>
            <a:r>
              <a:rPr lang="en-US" sz="1100" dirty="0"/>
              <a:t>), it goes 120 feet (36 meters)</a:t>
            </a:r>
            <a:r>
              <a:rPr lang="en-US" sz="1100" baseline="0" dirty="0"/>
              <a:t> </a:t>
            </a:r>
            <a:r>
              <a:rPr lang="en-US" sz="1100" dirty="0"/>
              <a:t>before stopping.  This equals 8 car lengths.  A fraction-of-a-second delay would make the  car travel several car lengths.  </a:t>
            </a:r>
          </a:p>
          <a:p>
            <a:pPr>
              <a:spcAft>
                <a:spcPts val="600"/>
              </a:spcAft>
            </a:pPr>
            <a:endParaRPr lang="en-US" sz="1100" dirty="0"/>
          </a:p>
          <a:p>
            <a:pPr>
              <a:spcAft>
                <a:spcPts val="600"/>
              </a:spcAft>
            </a:pPr>
            <a:endParaRPr lang="en-US" sz="1100" dirty="0"/>
          </a:p>
        </p:txBody>
      </p:sp>
      <p:sp>
        <p:nvSpPr>
          <p:cNvPr id="4" name="Slide Number Placeholder 3"/>
          <p:cNvSpPr>
            <a:spLocks noGrp="1"/>
          </p:cNvSpPr>
          <p:nvPr>
            <p:ph type="sldNum" sz="quarter" idx="10"/>
          </p:nvPr>
        </p:nvSpPr>
        <p:spPr/>
        <p:txBody>
          <a:bodyPr/>
          <a:lstStyle/>
          <a:p>
            <a:fld id="{5363AAE0-FC4D-D44E-8E86-0B6A5384EE39}"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7007318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4125" y="606425"/>
            <a:ext cx="4549775" cy="3413125"/>
          </a:xfrm>
        </p:spPr>
      </p:sp>
      <p:sp>
        <p:nvSpPr>
          <p:cNvPr id="3" name="Notes Placeholder 2"/>
          <p:cNvSpPr>
            <a:spLocks noGrp="1"/>
          </p:cNvSpPr>
          <p:nvPr>
            <p:ph type="body" idx="1"/>
          </p:nvPr>
        </p:nvSpPr>
        <p:spPr/>
        <p:txBody>
          <a:bodyPr/>
          <a:lstStyle/>
          <a:p>
            <a:r>
              <a:rPr lang="en-US" dirty="0"/>
              <a:t>FYI: Another list of tips from a national safety group.</a:t>
            </a:r>
          </a:p>
        </p:txBody>
      </p:sp>
      <p:sp>
        <p:nvSpPr>
          <p:cNvPr id="4" name="Slide Number Placeholder 3"/>
          <p:cNvSpPr>
            <a:spLocks noGrp="1"/>
          </p:cNvSpPr>
          <p:nvPr>
            <p:ph type="sldNum" sz="quarter" idx="10"/>
          </p:nvPr>
        </p:nvSpPr>
        <p:spPr/>
        <p:txBody>
          <a:bodyPr/>
          <a:lstStyle/>
          <a:p>
            <a:fld id="{BD564947-5F03-4714-9C8B-AD22F50A0B75}" type="slidenum">
              <a:rPr lang="en-US" smtClean="0"/>
              <a:pPr/>
              <a:t>35</a:t>
            </a:fld>
            <a:endParaRPr lang="en-US" dirty="0"/>
          </a:p>
        </p:txBody>
      </p:sp>
    </p:spTree>
    <p:extLst>
      <p:ext uri="{BB962C8B-B14F-4D97-AF65-F5344CB8AC3E}">
        <p14:creationId xmlns:p14="http://schemas.microsoft.com/office/powerpoint/2010/main" val="34046336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4125" y="606425"/>
            <a:ext cx="4549775" cy="3413125"/>
          </a:xfrm>
        </p:spPr>
      </p:sp>
      <p:sp>
        <p:nvSpPr>
          <p:cNvPr id="3" name="Notes Placeholder 2"/>
          <p:cNvSpPr>
            <a:spLocks noGrp="1"/>
          </p:cNvSpPr>
          <p:nvPr>
            <p:ph type="body" idx="1"/>
          </p:nvPr>
        </p:nvSpPr>
        <p:spPr/>
        <p:txBody>
          <a:bodyPr/>
          <a:lstStyle/>
          <a:p>
            <a:r>
              <a:rPr lang="en-US" dirty="0"/>
              <a:t>FYI: Another list of tips from a national safety group.</a:t>
            </a:r>
          </a:p>
        </p:txBody>
      </p:sp>
      <p:sp>
        <p:nvSpPr>
          <p:cNvPr id="4" name="Slide Number Placeholder 3"/>
          <p:cNvSpPr>
            <a:spLocks noGrp="1"/>
          </p:cNvSpPr>
          <p:nvPr>
            <p:ph type="sldNum" sz="quarter" idx="10"/>
          </p:nvPr>
        </p:nvSpPr>
        <p:spPr/>
        <p:txBody>
          <a:bodyPr/>
          <a:lstStyle/>
          <a:p>
            <a:fld id="{BD564947-5F03-4714-9C8B-AD22F50A0B75}" type="slidenum">
              <a:rPr lang="en-US" smtClean="0"/>
              <a:pPr/>
              <a:t>36</a:t>
            </a:fld>
            <a:endParaRPr lang="en-US" dirty="0"/>
          </a:p>
        </p:txBody>
      </p:sp>
    </p:spTree>
    <p:extLst>
      <p:ext uri="{BB962C8B-B14F-4D97-AF65-F5344CB8AC3E}">
        <p14:creationId xmlns:p14="http://schemas.microsoft.com/office/powerpoint/2010/main" val="23190061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4125" y="606425"/>
            <a:ext cx="4549775" cy="3413125"/>
          </a:xfrm>
        </p:spPr>
      </p:sp>
      <p:sp>
        <p:nvSpPr>
          <p:cNvPr id="3" name="Notes Placeholder 2"/>
          <p:cNvSpPr>
            <a:spLocks noGrp="1"/>
          </p:cNvSpPr>
          <p:nvPr>
            <p:ph type="body" idx="1"/>
          </p:nvPr>
        </p:nvSpPr>
        <p:spPr/>
        <p:txBody>
          <a:bodyPr/>
          <a:lstStyle/>
          <a:p>
            <a:r>
              <a:rPr lang="en-US" dirty="0"/>
              <a:t>FYI: Another list of tips from a national safety group.</a:t>
            </a:r>
          </a:p>
        </p:txBody>
      </p:sp>
      <p:sp>
        <p:nvSpPr>
          <p:cNvPr id="4" name="Slide Number Placeholder 3"/>
          <p:cNvSpPr>
            <a:spLocks noGrp="1"/>
          </p:cNvSpPr>
          <p:nvPr>
            <p:ph type="sldNum" sz="quarter" idx="10"/>
          </p:nvPr>
        </p:nvSpPr>
        <p:spPr/>
        <p:txBody>
          <a:bodyPr/>
          <a:lstStyle/>
          <a:p>
            <a:fld id="{BD564947-5F03-4714-9C8B-AD22F50A0B75}" type="slidenum">
              <a:rPr lang="en-US" smtClean="0"/>
              <a:pPr/>
              <a:t>37</a:t>
            </a:fld>
            <a:endParaRPr lang="en-US" dirty="0"/>
          </a:p>
        </p:txBody>
      </p:sp>
    </p:spTree>
    <p:extLst>
      <p:ext uri="{BB962C8B-B14F-4D97-AF65-F5344CB8AC3E}">
        <p14:creationId xmlns:p14="http://schemas.microsoft.com/office/powerpoint/2010/main" val="4238690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4125" y="606425"/>
            <a:ext cx="4549775" cy="3413125"/>
          </a:xfrm>
        </p:spPr>
      </p:sp>
      <p:sp>
        <p:nvSpPr>
          <p:cNvPr id="3" name="Notes Placeholder 2"/>
          <p:cNvSpPr>
            <a:spLocks noGrp="1"/>
          </p:cNvSpPr>
          <p:nvPr>
            <p:ph type="body" idx="1"/>
          </p:nvPr>
        </p:nvSpPr>
        <p:spPr/>
        <p:txBody>
          <a:bodyPr/>
          <a:lstStyle/>
          <a:p>
            <a:r>
              <a:rPr lang="en-US" dirty="0"/>
              <a:t>More specifically, the focus areas of</a:t>
            </a:r>
            <a:r>
              <a:rPr lang="en-US" baseline="0" dirty="0"/>
              <a:t> </a:t>
            </a:r>
            <a:r>
              <a:rPr lang="en-US" dirty="0"/>
              <a:t>our</a:t>
            </a:r>
            <a:r>
              <a:rPr lang="en-US" baseline="0" dirty="0"/>
              <a:t> </a:t>
            </a:r>
            <a:r>
              <a:rPr lang="en-US" baseline="0" dirty="0" err="1"/>
              <a:t>LIFEsaver</a:t>
            </a:r>
            <a:r>
              <a:rPr lang="en-US" baseline="0" dirty="0"/>
              <a:t> Motor Vehicle – Traffic Safety program include the four bullets you see here. </a:t>
            </a:r>
          </a:p>
          <a:p>
            <a:endParaRPr lang="en-US" baseline="0" dirty="0"/>
          </a:p>
          <a:p>
            <a:r>
              <a:rPr lang="en-US" baseline="0" dirty="0"/>
              <a:t>The policy change we’re going to talk about today relates to reducing and eliminating the risks associated with distractions while driving.</a:t>
            </a:r>
            <a:endParaRPr lang="en-US" dirty="0"/>
          </a:p>
        </p:txBody>
      </p:sp>
      <p:sp>
        <p:nvSpPr>
          <p:cNvPr id="4" name="Slide Number Placeholder 3"/>
          <p:cNvSpPr>
            <a:spLocks noGrp="1"/>
          </p:cNvSpPr>
          <p:nvPr>
            <p:ph type="sldNum" sz="quarter" idx="10"/>
          </p:nvPr>
        </p:nvSpPr>
        <p:spPr/>
        <p:txBody>
          <a:bodyPr/>
          <a:lstStyle/>
          <a:p>
            <a:fld id="{BD564947-5F03-4714-9C8B-AD22F50A0B75}" type="slidenum">
              <a:rPr lang="en-US" smtClean="0"/>
              <a:pPr/>
              <a:t>3</a:t>
            </a:fld>
            <a:endParaRPr lang="en-US" dirty="0"/>
          </a:p>
        </p:txBody>
      </p:sp>
    </p:spTree>
    <p:extLst>
      <p:ext uri="{BB962C8B-B14F-4D97-AF65-F5344CB8AC3E}">
        <p14:creationId xmlns:p14="http://schemas.microsoft.com/office/powerpoint/2010/main" val="2561741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4125" y="606425"/>
            <a:ext cx="4549775" cy="34131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Motor vehicle crashes are the leading cause of unintentional workplace deaths globally.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Globally about </a:t>
            </a:r>
            <a:r>
              <a:rPr lang="en-US" b="1" dirty="0"/>
              <a:t>1.25 million people die </a:t>
            </a:r>
            <a:r>
              <a:rPr lang="en-US" dirty="0"/>
              <a:t>each year as a result of road traffic crashes, according</a:t>
            </a:r>
            <a:r>
              <a:rPr lang="en-US" baseline="0" dirty="0"/>
              <a:t> to the </a:t>
            </a:r>
            <a:r>
              <a:rPr lang="en-US" b="0" baseline="0" dirty="0"/>
              <a:t>World Health Organization.</a:t>
            </a:r>
            <a:r>
              <a:rPr lang="en-US" b="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In the U.S., nearly </a:t>
            </a:r>
            <a:r>
              <a:rPr lang="en-US" b="1" dirty="0"/>
              <a:t>3,000 deaths occur annually from distraction-effected crashes</a:t>
            </a:r>
            <a:r>
              <a:rPr lang="en-US" dirty="0"/>
              <a:t> – crashes in which drivers lost focus on the safe control of their vehicles due to manual, visual or cognitive distractions.</a:t>
            </a:r>
          </a:p>
          <a:p>
            <a:r>
              <a:rPr lang="en-US" b="0" dirty="0"/>
              <a:t>Source: US DOT National Highway Traffic Safety Administration</a:t>
            </a:r>
          </a:p>
          <a:p>
            <a:endParaRPr lang="en-US" dirty="0"/>
          </a:p>
          <a:p>
            <a:r>
              <a:rPr lang="en-US" dirty="0"/>
              <a:t>A</a:t>
            </a:r>
            <a:r>
              <a:rPr lang="en-US" baseline="0" dirty="0"/>
              <a:t>n</a:t>
            </a:r>
            <a:r>
              <a:rPr lang="en-US" dirty="0"/>
              <a:t> estimated </a:t>
            </a:r>
            <a:r>
              <a:rPr lang="en-US" b="1" dirty="0"/>
              <a:t>423,000 people in the U.S. are injured in motor vehicle crashes involving distracted drivers</a:t>
            </a:r>
            <a:r>
              <a:rPr lang="en-US" dirty="0"/>
              <a:t>. Additionally, 540 pedestrians were killed in distraction-related crashes.</a:t>
            </a:r>
          </a:p>
          <a:p>
            <a:pPr marL="0" indent="0">
              <a:buNone/>
            </a:pPr>
            <a:r>
              <a:rPr lang="en-US" b="0" dirty="0"/>
              <a:t>Source: NHTS’s Traffic Safety Facts Research, Distracted Driving 2012</a:t>
            </a:r>
          </a:p>
          <a:p>
            <a:endParaRPr lang="en-US" dirty="0"/>
          </a:p>
          <a:p>
            <a:r>
              <a:rPr lang="en-US" b="1" dirty="0"/>
              <a:t>We are not the first company to do this. </a:t>
            </a:r>
            <a:r>
              <a:rPr lang="en-US" dirty="0"/>
              <a:t>Others have shown it can be done.</a:t>
            </a:r>
          </a:p>
          <a:p>
            <a:r>
              <a:rPr lang="en-US" dirty="0"/>
              <a:t>(A slide in the appendix lists other companies that have already instituted mobile/cell phone bans)</a:t>
            </a:r>
          </a:p>
          <a:p>
            <a:endParaRPr lang="en-US" dirty="0"/>
          </a:p>
        </p:txBody>
      </p:sp>
      <p:sp>
        <p:nvSpPr>
          <p:cNvPr id="4" name="Slide Number Placeholder 3"/>
          <p:cNvSpPr>
            <a:spLocks noGrp="1"/>
          </p:cNvSpPr>
          <p:nvPr>
            <p:ph type="sldNum" sz="quarter" idx="10"/>
          </p:nvPr>
        </p:nvSpPr>
        <p:spPr/>
        <p:txBody>
          <a:bodyPr/>
          <a:lstStyle/>
          <a:p>
            <a:fld id="{BD564947-5F03-4714-9C8B-AD22F50A0B75}" type="slidenum">
              <a:rPr lang="en-US" smtClean="0"/>
              <a:pPr/>
              <a:t>4</a:t>
            </a:fld>
            <a:endParaRPr lang="en-US" dirty="0"/>
          </a:p>
        </p:txBody>
      </p:sp>
    </p:spTree>
    <p:extLst>
      <p:ext uri="{BB962C8B-B14F-4D97-AF65-F5344CB8AC3E}">
        <p14:creationId xmlns:p14="http://schemas.microsoft.com/office/powerpoint/2010/main" val="662941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4125" y="606425"/>
            <a:ext cx="4549775" cy="3413125"/>
          </a:xfrm>
        </p:spPr>
      </p:sp>
      <p:sp>
        <p:nvSpPr>
          <p:cNvPr id="3" name="Notes Placeholder 2"/>
          <p:cNvSpPr>
            <a:spLocks noGrp="1"/>
          </p:cNvSpPr>
          <p:nvPr>
            <p:ph type="body" idx="1"/>
          </p:nvPr>
        </p:nvSpPr>
        <p:spPr>
          <a:xfrm>
            <a:off x="303100" y="4501865"/>
            <a:ext cx="6122083" cy="3520471"/>
          </a:xfrm>
        </p:spPr>
        <p:txBody>
          <a:bodyPr>
            <a:normAutofit/>
          </a:bodyPr>
          <a:lstStyle/>
          <a:p>
            <a:pPr marL="171450" indent="-171450">
              <a:buFont typeface="Arial" panose="020B0604020202020204" pitchFamily="34" charset="0"/>
              <a:buChar char="•"/>
            </a:pPr>
            <a:r>
              <a:rPr lang="en-US" b="0" dirty="0"/>
              <a:t>An</a:t>
            </a:r>
            <a:r>
              <a:rPr lang="en-US" b="0" baseline="0" dirty="0"/>
              <a:t> important component of getting to ZERO is knowing our risks, and stopping unsafe work.</a:t>
            </a:r>
          </a:p>
          <a:p>
            <a:pPr marL="171450" indent="-171450">
              <a:buFont typeface="Arial" panose="020B0604020202020204" pitchFamily="34" charset="0"/>
              <a:buChar char="•"/>
            </a:pPr>
            <a:r>
              <a:rPr lang="en-US" b="0" baseline="0" dirty="0"/>
              <a:t>This is why we’re here today … to talk about one of our highest-risk activities … DRIVING.</a:t>
            </a:r>
          </a:p>
          <a:p>
            <a:pPr marL="171450" indent="-171450">
              <a:buFont typeface="Arial" panose="020B0604020202020204" pitchFamily="34" charset="0"/>
              <a:buChar char="•"/>
            </a:pPr>
            <a:r>
              <a:rPr lang="en-US" b="0" dirty="0"/>
              <a:t>And how</a:t>
            </a:r>
            <a:r>
              <a:rPr lang="en-US" b="0" baseline="0" dirty="0"/>
              <a:t> we’re making a </a:t>
            </a:r>
            <a:r>
              <a:rPr lang="en-US" b="0" u="sng" baseline="0" dirty="0"/>
              <a:t>proactive</a:t>
            </a:r>
            <a:r>
              <a:rPr lang="en-US" b="0" baseline="0" dirty="0"/>
              <a:t> change to stop unsafe work and keep our people and others on the road safe.</a:t>
            </a:r>
          </a:p>
          <a:p>
            <a:endParaRPr lang="en-US" b="1" dirty="0"/>
          </a:p>
        </p:txBody>
      </p:sp>
      <p:sp>
        <p:nvSpPr>
          <p:cNvPr id="4" name="Slide Number Placeholder 3"/>
          <p:cNvSpPr>
            <a:spLocks noGrp="1"/>
          </p:cNvSpPr>
          <p:nvPr>
            <p:ph type="sldNum" sz="quarter" idx="10"/>
          </p:nvPr>
        </p:nvSpPr>
        <p:spPr/>
        <p:txBody>
          <a:bodyPr/>
          <a:lstStyle/>
          <a:p>
            <a:fld id="{6C86B3DD-2330-4373-B48F-54137A3554FD}"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990813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8513" y="407988"/>
            <a:ext cx="5462587" cy="4098925"/>
          </a:xfrm>
        </p:spPr>
      </p:sp>
      <p:sp>
        <p:nvSpPr>
          <p:cNvPr id="3" name="Notes Placeholder 2"/>
          <p:cNvSpPr>
            <a:spLocks noGrp="1"/>
          </p:cNvSpPr>
          <p:nvPr>
            <p:ph type="body" idx="1"/>
          </p:nvPr>
        </p:nvSpPr>
        <p:spPr>
          <a:xfrm>
            <a:off x="353568" y="4730848"/>
            <a:ext cx="6352032" cy="4505227"/>
          </a:xfrm>
        </p:spPr>
        <p:txBody>
          <a:bodyPr/>
          <a:lstStyle/>
          <a:p>
            <a:pPr marL="0" indent="0">
              <a:buFont typeface="Arial" panose="020B0604020202020204" pitchFamily="34" charset="0"/>
              <a:buNone/>
            </a:pPr>
            <a:r>
              <a:rPr lang="en-US" sz="1100" b="0" dirty="0"/>
              <a:t>We know distracted driving</a:t>
            </a:r>
            <a:r>
              <a:rPr lang="en-US" sz="1100" b="0" baseline="0" dirty="0"/>
              <a:t> sharply increases the risk of a collision. T</a:t>
            </a:r>
            <a:r>
              <a:rPr lang="en-US" sz="1100" b="0" dirty="0"/>
              <a:t>he time is now to take</a:t>
            </a:r>
            <a:r>
              <a:rPr lang="en-US" sz="1100" b="0" baseline="0" dirty="0"/>
              <a:t> a bold step – because the research is clear. </a:t>
            </a:r>
            <a:r>
              <a:rPr lang="en-US" sz="1100" dirty="0"/>
              <a:t>We don’t want to wait until a fatality occurs before we get serious about distracted driving.</a:t>
            </a:r>
            <a:r>
              <a:rPr lang="en-US" sz="1100" baseline="0" dirty="0"/>
              <a:t> </a:t>
            </a:r>
            <a:r>
              <a:rPr lang="en-US" sz="1100" b="0" baseline="0" dirty="0"/>
              <a:t>It’s the right thing to do for our people, our customers and other business partners, and our families. </a:t>
            </a:r>
          </a:p>
          <a:p>
            <a:pPr marL="0" indent="0">
              <a:buFont typeface="Arial" panose="020B0604020202020204" pitchFamily="34" charset="0"/>
              <a:buNone/>
            </a:pPr>
            <a:endParaRPr lang="en-US" sz="1100" b="0" baseline="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t>Talking on mobile/cell phones may not be the riskiest thing we do in our cars. But many other distractions are rare and/or occur for very short lengths of time. Mobile phone conversations are common and can be lengthy. </a:t>
            </a:r>
            <a:endParaRPr lang="en-US" sz="1100" b="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To this end, 6.0 Safe Driving</a:t>
            </a:r>
            <a:r>
              <a:rPr lang="en-US" sz="1100" baseline="0" dirty="0"/>
              <a:t> policy is being updated.</a:t>
            </a:r>
            <a:endParaRPr lang="en-US" sz="1100" kern="1200" dirty="0">
              <a:solidFill>
                <a:schemeClr val="tx1"/>
              </a:solidFill>
              <a:effectLst/>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rPr>
              <a:t>This is a total ban on the use of hands-free and hand-held devices while driving</a:t>
            </a:r>
            <a:r>
              <a:rPr lang="en-US" sz="1100" kern="1200" baseline="0" dirty="0">
                <a:solidFill>
                  <a:schemeClr val="tx1"/>
                </a:solidFill>
                <a:effectLst/>
              </a:rPr>
              <a:t> on behalf of Cargill</a:t>
            </a:r>
            <a:r>
              <a:rPr lang="en-US" sz="1100" kern="1200" dirty="0">
                <a:solidFill>
                  <a:schemeClr val="tx1"/>
                </a:solidFill>
                <a:effectLst/>
              </a:rPr>
              <a:t> for conversations or to read, type, verbally dictate/compose (text-to-type) or send electronic messages or information, to search the internet, etc. This includes while</a:t>
            </a:r>
            <a:r>
              <a:rPr lang="en-US" sz="1100" kern="1200" baseline="0" dirty="0">
                <a:solidFill>
                  <a:schemeClr val="tx1"/>
                </a:solidFill>
                <a:effectLst/>
              </a:rPr>
              <a:t> operating personal or company-owned/leased or rented vehicles.</a:t>
            </a:r>
            <a:endParaRPr lang="en-US" sz="1100" kern="1200" dirty="0">
              <a:solidFill>
                <a:schemeClr val="tx1"/>
              </a:solidFill>
              <a:effectLst/>
            </a:endParaRPr>
          </a:p>
          <a:p>
            <a:pPr marL="342900" lvl="0" indent="-342900">
              <a:buFont typeface="Arial" panose="020B0604020202020204" pitchFamily="34" charset="0"/>
              <a:buChar char="•"/>
            </a:pPr>
            <a:r>
              <a:rPr lang="en-US" sz="1100" kern="1200" dirty="0">
                <a:solidFill>
                  <a:schemeClr val="tx1"/>
                </a:solidFill>
                <a:effectLst/>
              </a:rPr>
              <a:t>Requirements apply for all drivers and vehicles on company property. </a:t>
            </a:r>
          </a:p>
          <a:p>
            <a:pPr marL="342900" lvl="0" indent="-342900">
              <a:buFont typeface="Arial" panose="020B0604020202020204" pitchFamily="34" charset="0"/>
              <a:buChar char="•"/>
            </a:pPr>
            <a:r>
              <a:rPr lang="en-US" sz="1100" dirty="0"/>
              <a:t>Requirements apply at all times except when vehicle is parked in a safe location. </a:t>
            </a:r>
            <a:endParaRPr lang="en-US" sz="1100" kern="1200" dirty="0">
              <a:solidFill>
                <a:schemeClr val="tx1"/>
              </a:solidFill>
              <a:effectLst/>
            </a:endParaRPr>
          </a:p>
          <a:p>
            <a:pPr marL="342900" lvl="0" indent="-342900">
              <a:buFont typeface="Arial" panose="020B0604020202020204" pitchFamily="34" charset="0"/>
              <a:buChar char="•"/>
            </a:pPr>
            <a:r>
              <a:rPr lang="en-US" sz="1100" dirty="0"/>
              <a:t>This also includes no mobile/cell phone </a:t>
            </a:r>
            <a:r>
              <a:rPr lang="en-US" sz="1100" i="1" dirty="0"/>
              <a:t>use for Cargill-related business </a:t>
            </a:r>
            <a:r>
              <a:rPr lang="en-US" sz="1100" dirty="0"/>
              <a:t>when commuting to and from work in a personal vehicle</a:t>
            </a:r>
          </a:p>
          <a:p>
            <a:pPr marL="342900" lvl="0" indent="-342900">
              <a:buFont typeface="Arial" panose="020B0604020202020204" pitchFamily="34" charset="0"/>
              <a:buChar char="•"/>
            </a:pPr>
            <a:r>
              <a:rPr lang="en-US" sz="1100" dirty="0"/>
              <a:t>Devices for navigation</a:t>
            </a:r>
            <a:r>
              <a:rPr lang="en-US" sz="1100" baseline="0" dirty="0"/>
              <a:t> </a:t>
            </a:r>
            <a:r>
              <a:rPr lang="en-US" sz="1100" dirty="0"/>
              <a:t>may be used</a:t>
            </a:r>
            <a:r>
              <a:rPr lang="en-US" sz="1100" baseline="0" dirty="0"/>
              <a:t> </a:t>
            </a:r>
            <a:r>
              <a:rPr lang="en-US" sz="1100" dirty="0"/>
              <a:t>when programmed prior to travel</a:t>
            </a:r>
          </a:p>
          <a:p>
            <a:pPr marL="800100" lvl="1" indent="-342900">
              <a:buFont typeface="Arial" panose="020B0604020202020204" pitchFamily="34" charset="0"/>
              <a:buChar char="•"/>
            </a:pPr>
            <a:r>
              <a:rPr lang="en-US" sz="1100" kern="1200" dirty="0">
                <a:solidFill>
                  <a:schemeClr val="tx1"/>
                </a:solidFill>
                <a:effectLst/>
                <a:latin typeface="Helvetica" panose="000B0500000000000000" pitchFamily="34" charset="0"/>
                <a:ea typeface="+mn-ea"/>
                <a:cs typeface="+mn-cs"/>
              </a:rPr>
              <a:t>The phone should be appropriately mounted when used as a GPS.</a:t>
            </a:r>
            <a:endParaRPr lang="en-US" sz="1100" dirty="0"/>
          </a:p>
          <a:p>
            <a:pPr marL="342900" lvl="0" indent="-342900">
              <a:buFont typeface="Arial" panose="020B0604020202020204" pitchFamily="34" charset="0"/>
              <a:buChar char="•"/>
            </a:pPr>
            <a:r>
              <a:rPr lang="en-US" sz="1100" dirty="0"/>
              <a:t>This policy is effective January 1, 2017</a:t>
            </a:r>
          </a:p>
          <a:p>
            <a:pPr marL="457200" lvl="1" indent="0">
              <a:buFont typeface="Arial" panose="020B0604020202020204" pitchFamily="34" charset="0"/>
              <a:buNone/>
            </a:pPr>
            <a:r>
              <a:rPr lang="en-US" sz="1100" i="1" dirty="0"/>
              <a:t>“But please, don’t wait until then.” </a:t>
            </a:r>
            <a:r>
              <a:rPr lang="en-US" sz="1100" i="1" dirty="0" err="1"/>
              <a:t>DMac</a:t>
            </a:r>
            <a:endParaRPr lang="en-US" sz="1100" i="1" dirty="0"/>
          </a:p>
          <a:p>
            <a:pPr marL="171450" indent="-171450">
              <a:buFont typeface="Arial" panose="020B0604020202020204" pitchFamily="34" charset="0"/>
              <a:buChar char="•"/>
            </a:pPr>
            <a:endParaRPr lang="en-US" sz="1100" dirty="0"/>
          </a:p>
          <a:p>
            <a:r>
              <a:rPr lang="en-US" sz="1100" dirty="0"/>
              <a:t>Cargill’s updated safe driving policy is available at this location (copy into your browser):</a:t>
            </a:r>
          </a:p>
          <a:p>
            <a:r>
              <a:rPr lang="en-US" sz="900" dirty="0">
                <a:solidFill>
                  <a:srgbClr val="0070C0"/>
                </a:solidFill>
              </a:rPr>
              <a:t>http://internal.cargill.com/sites/cehs/requirements/Documents/EHS Corporate Procedures/Health and Safety/Vehicle Safety Requirements/6.0 Basic Requirements Safe Driver.pdf</a:t>
            </a:r>
          </a:p>
        </p:txBody>
      </p:sp>
      <p:sp>
        <p:nvSpPr>
          <p:cNvPr id="4" name="Slide Number Placeholder 3"/>
          <p:cNvSpPr>
            <a:spLocks noGrp="1"/>
          </p:cNvSpPr>
          <p:nvPr>
            <p:ph type="sldNum" sz="quarter" idx="10"/>
          </p:nvPr>
        </p:nvSpPr>
        <p:spPr/>
        <p:txBody>
          <a:bodyPr/>
          <a:lstStyle/>
          <a:p>
            <a:fld id="{6DCE733D-954E-4303-9A1B-D948CC415CBF}" type="slidenum">
              <a:rPr lang="en-US" altLang="en-US" smtClean="0"/>
              <a:pPr/>
              <a:t>6</a:t>
            </a:fld>
            <a:endParaRPr lang="en-US" altLang="en-US"/>
          </a:p>
        </p:txBody>
      </p:sp>
    </p:spTree>
    <p:extLst>
      <p:ext uri="{BB962C8B-B14F-4D97-AF65-F5344CB8AC3E}">
        <p14:creationId xmlns:p14="http://schemas.microsoft.com/office/powerpoint/2010/main" val="3092681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4125" y="606425"/>
            <a:ext cx="4549775" cy="3413125"/>
          </a:xfrm>
        </p:spPr>
      </p:sp>
      <p:sp>
        <p:nvSpPr>
          <p:cNvPr id="3" name="Notes Placeholder 2"/>
          <p:cNvSpPr>
            <a:spLocks noGrp="1"/>
          </p:cNvSpPr>
          <p:nvPr>
            <p:ph type="body" idx="1"/>
          </p:nvPr>
        </p:nvSpPr>
        <p:spPr/>
        <p:txBody>
          <a:bodyPr/>
          <a:lstStyle/>
          <a:p>
            <a:r>
              <a:rPr lang="en-US" dirty="0"/>
              <a:t>Click on the graphic to launch Dave</a:t>
            </a:r>
            <a:r>
              <a:rPr lang="en-US" baseline="0" dirty="0"/>
              <a:t> MacLennan’s</a:t>
            </a:r>
            <a:r>
              <a:rPr lang="en-US" dirty="0"/>
              <a:t> video. </a:t>
            </a:r>
            <a:r>
              <a:rPr lang="en-US" baseline="0" dirty="0"/>
              <a:t>NOTE: the hyperlink in the slide will take you to a version that includes all translated versions. The link below will take you to the English version alone.</a:t>
            </a:r>
            <a:endParaRPr lang="en-US" dirty="0"/>
          </a:p>
          <a:p>
            <a:r>
              <a:rPr lang="en-US" sz="1200" kern="1200" dirty="0">
                <a:solidFill>
                  <a:schemeClr val="tx1"/>
                </a:solidFill>
                <a:effectLst/>
                <a:latin typeface="Helvetica" panose="000B0500000000000000" pitchFamily="34" charset="0"/>
                <a:ea typeface="+mn-ea"/>
                <a:cs typeface="+mn-cs"/>
                <a:hlinkClick r:id="rId3"/>
              </a:rPr>
              <a:t>http://players.brightcove.net/1628196462001/rk3FZihJx_default/index.html?videoId=5122984123001</a:t>
            </a:r>
            <a:endParaRPr lang="en-US" sz="1200" kern="1200" dirty="0">
              <a:solidFill>
                <a:schemeClr val="tx1"/>
              </a:solidFill>
              <a:effectLst/>
              <a:latin typeface="Helvetica" panose="000B0500000000000000" pitchFamily="34" charset="0"/>
              <a:ea typeface="+mn-ea"/>
              <a:cs typeface="+mn-cs"/>
            </a:endParaRPr>
          </a:p>
          <a:p>
            <a:endParaRPr lang="en-US" dirty="0"/>
          </a:p>
          <a:p>
            <a:r>
              <a:rPr lang="en-US" dirty="0"/>
              <a:t>The video</a:t>
            </a:r>
            <a:r>
              <a:rPr lang="en-US" baseline="0" dirty="0"/>
              <a:t> runs 1:18</a:t>
            </a:r>
            <a:endParaRPr lang="en-US" dirty="0"/>
          </a:p>
        </p:txBody>
      </p:sp>
      <p:sp>
        <p:nvSpPr>
          <p:cNvPr id="4" name="Slide Number Placeholder 3"/>
          <p:cNvSpPr>
            <a:spLocks noGrp="1"/>
          </p:cNvSpPr>
          <p:nvPr>
            <p:ph type="sldNum" sz="quarter" idx="10"/>
          </p:nvPr>
        </p:nvSpPr>
        <p:spPr/>
        <p:txBody>
          <a:bodyPr/>
          <a:lstStyle/>
          <a:p>
            <a:fld id="{BD564947-5F03-4714-9C8B-AD22F50A0B75}" type="slidenum">
              <a:rPr lang="en-US" smtClean="0"/>
              <a:pPr/>
              <a:t>7</a:t>
            </a:fld>
            <a:endParaRPr lang="en-US" dirty="0"/>
          </a:p>
        </p:txBody>
      </p:sp>
    </p:spTree>
    <p:extLst>
      <p:ext uri="{BB962C8B-B14F-4D97-AF65-F5344CB8AC3E}">
        <p14:creationId xmlns:p14="http://schemas.microsoft.com/office/powerpoint/2010/main" val="2486827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4125" y="606425"/>
            <a:ext cx="4549775" cy="34131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We can all learn a lot about the science and research that has been conducted over the past decade. The risks and danger that come with using our phones while driving, even hands-free, is real,</a:t>
            </a:r>
            <a:r>
              <a:rPr lang="en-US" dirty="0"/>
              <a:t> and some of it may surprise you.</a:t>
            </a:r>
            <a:endParaRPr lang="en-US" baseline="0" dirty="0"/>
          </a:p>
          <a:p>
            <a:pPr marL="171450" indent="-171450">
              <a:buFont typeface="Arial" panose="020B0604020202020204" pitchFamily="34" charset="0"/>
              <a:buChar char="•"/>
            </a:pPr>
            <a:r>
              <a:rPr lang="en-US" baseline="0" dirty="0"/>
              <a:t>Distractions from the use of mobile phones contributes to about 25% of collisions. More specifically:</a:t>
            </a:r>
          </a:p>
          <a:p>
            <a:pPr marL="628650" lvl="1" indent="-171450">
              <a:buFont typeface="Arial" panose="020B0604020202020204" pitchFamily="34" charset="0"/>
              <a:buChar char="•"/>
            </a:pPr>
            <a:r>
              <a:rPr lang="en-US" sz="1200" kern="1200" baseline="0" dirty="0">
                <a:solidFill>
                  <a:schemeClr val="tx1"/>
                </a:solidFill>
                <a:effectLst/>
                <a:latin typeface="Helvetica" panose="000B0500000000000000" pitchFamily="34" charset="0"/>
                <a:ea typeface="+mn-ea"/>
                <a:cs typeface="+mn-cs"/>
              </a:rPr>
              <a:t>The National Safety Council estimates that </a:t>
            </a:r>
            <a:r>
              <a:rPr lang="en-US" sz="1200" kern="1200" dirty="0">
                <a:solidFill>
                  <a:schemeClr val="tx1"/>
                </a:solidFill>
                <a:effectLst/>
                <a:latin typeface="Helvetica" panose="000B0500000000000000" pitchFamily="34" charset="0"/>
                <a:ea typeface="+mn-ea"/>
                <a:cs typeface="+mn-cs"/>
              </a:rPr>
              <a:t>27% of crashes in the U.S. (~1.5 million) involve talking and texting on cell phones.</a:t>
            </a:r>
          </a:p>
          <a:p>
            <a:pPr marL="628650" lvl="1" indent="-171450">
              <a:buFont typeface="Arial" panose="020B0604020202020204" pitchFamily="34" charset="0"/>
              <a:buChar char="•"/>
            </a:pPr>
            <a:r>
              <a:rPr lang="en-US" sz="1200" kern="1200" dirty="0">
                <a:solidFill>
                  <a:schemeClr val="tx1"/>
                </a:solidFill>
                <a:effectLst/>
                <a:latin typeface="Helvetica" panose="000B0500000000000000" pitchFamily="34" charset="0"/>
                <a:ea typeface="+mn-ea"/>
                <a:cs typeface="+mn-cs"/>
              </a:rPr>
              <a:t>21% involved talking on handheld and hands-free cell phones (that’s 1 out of every 5 collisions!), and 6% involved text messaging.</a:t>
            </a:r>
          </a:p>
          <a:p>
            <a:pPr marL="0" indent="0">
              <a:buFont typeface="Arial" panose="020B0604020202020204" pitchFamily="34" charset="0"/>
              <a:buNone/>
            </a:pP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6C86B3DD-2330-4373-B48F-54137A3554FD}" type="slidenum">
              <a:rPr lang="en-US" smtClean="0"/>
              <a:pPr/>
              <a:t>8</a:t>
            </a:fld>
            <a:endParaRPr lang="en-US" dirty="0"/>
          </a:p>
        </p:txBody>
      </p:sp>
    </p:spTree>
    <p:extLst>
      <p:ext uri="{BB962C8B-B14F-4D97-AF65-F5344CB8AC3E}">
        <p14:creationId xmlns:p14="http://schemas.microsoft.com/office/powerpoint/2010/main" val="1446543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4125" y="606425"/>
            <a:ext cx="4549775" cy="3413125"/>
          </a:xfrm>
        </p:spPr>
      </p:sp>
      <p:sp>
        <p:nvSpPr>
          <p:cNvPr id="3" name="Notes Placeholder 2"/>
          <p:cNvSpPr>
            <a:spLocks noGrp="1"/>
          </p:cNvSpPr>
          <p:nvPr>
            <p:ph type="body" idx="1"/>
          </p:nvPr>
        </p:nvSpPr>
        <p:spPr/>
        <p:txBody>
          <a:bodyPr/>
          <a:lstStyle/>
          <a:p>
            <a:r>
              <a:rPr lang="en-US" dirty="0"/>
              <a:t>Research from the National Safety Council</a:t>
            </a:r>
            <a:r>
              <a:rPr lang="en-US" baseline="0" dirty="0"/>
              <a:t> tells us that </a:t>
            </a:r>
            <a:r>
              <a:rPr lang="en-US" dirty="0"/>
              <a:t>10% of fatal crashes &amp; 17% of accidents that caused injuries were the result of distracted drivers.</a:t>
            </a:r>
          </a:p>
          <a:p>
            <a:endParaRPr lang="en-US" dirty="0"/>
          </a:p>
          <a:p>
            <a:r>
              <a:rPr lang="en-US" dirty="0"/>
              <a:t>That may not surprise</a:t>
            </a:r>
            <a:r>
              <a:rPr lang="en-US" baseline="0" dirty="0"/>
              <a:t> you, but </a:t>
            </a:r>
            <a:r>
              <a:rPr lang="en-US" dirty="0"/>
              <a:t>90% of drivers say they recognize the danger from distractions, yet more than 1/3 (35%) of these same people admitted to having read or sent a text message or e-mail while driving in the previous month. </a:t>
            </a:r>
            <a:r>
              <a:rPr lang="en-US" i="1" dirty="0"/>
              <a:t>So, we know it’s dangerous, but many do it anyway.</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Think about this: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Research tells us that 9% (or nearly 1 out of 10) drivers are talking on phones while driving at any given daylight moment. </a:t>
            </a:r>
            <a:r>
              <a:rPr lang="en-US" baseline="0" dirty="0"/>
              <a:t>W</a:t>
            </a:r>
            <a:r>
              <a:rPr lang="en-US" dirty="0"/>
              <a:t>hat if YOU are just slightly distracted too!? In situations like this, when a driver needs to react immediately, there may be no margin for error.</a:t>
            </a:r>
          </a:p>
          <a:p>
            <a:endParaRPr lang="en-US" dirty="0"/>
          </a:p>
          <a:p>
            <a:r>
              <a:rPr lang="en-US" dirty="0"/>
              <a:t>[Source info}</a:t>
            </a:r>
          </a:p>
          <a:p>
            <a:endParaRPr lang="en-US" dirty="0"/>
          </a:p>
        </p:txBody>
      </p:sp>
      <p:sp>
        <p:nvSpPr>
          <p:cNvPr id="4" name="Slide Number Placeholder 3"/>
          <p:cNvSpPr>
            <a:spLocks noGrp="1"/>
          </p:cNvSpPr>
          <p:nvPr>
            <p:ph type="sldNum" sz="quarter" idx="10"/>
          </p:nvPr>
        </p:nvSpPr>
        <p:spPr/>
        <p:txBody>
          <a:bodyPr/>
          <a:lstStyle/>
          <a:p>
            <a:fld id="{5363AAE0-FC4D-D44E-8E86-0B6A5384EE39}" type="slidenum">
              <a:rPr lang="en-US" smtClean="0"/>
              <a:t>9</a:t>
            </a:fld>
            <a:endParaRPr lang="en-US" dirty="0"/>
          </a:p>
        </p:txBody>
      </p:sp>
    </p:spTree>
    <p:extLst>
      <p:ext uri="{BB962C8B-B14F-4D97-AF65-F5344CB8AC3E}">
        <p14:creationId xmlns:p14="http://schemas.microsoft.com/office/powerpoint/2010/main" val="27399835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Thrive_Blu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 Diagonal Corner Rectangle 6"/>
          <p:cNvSpPr/>
          <p:nvPr userDrawn="1"/>
        </p:nvSpPr>
        <p:spPr>
          <a:xfrm>
            <a:off x="6092825" y="457200"/>
            <a:ext cx="2359025" cy="1600200"/>
          </a:xfrm>
          <a:prstGeom prst="round2DiagRect">
            <a:avLst>
              <a:gd name="adj1" fmla="val 12797"/>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 Diagonal Corner Rectangle 7"/>
          <p:cNvSpPr/>
          <p:nvPr userDrawn="1"/>
        </p:nvSpPr>
        <p:spPr>
          <a:xfrm>
            <a:off x="6092825" y="2166938"/>
            <a:ext cx="2817813" cy="3775075"/>
          </a:xfrm>
          <a:prstGeom prst="round2DiagRect">
            <a:avLst>
              <a:gd name="adj1" fmla="val 0"/>
              <a:gd name="adj2" fmla="val 8742"/>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9" name="Picture 13" descr="Cargill®_black_2c_cmyk-01.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805738" y="6143625"/>
            <a:ext cx="11938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userDrawn="1"/>
        </p:nvSpPr>
        <p:spPr>
          <a:xfrm>
            <a:off x="2541588" y="6511171"/>
            <a:ext cx="3529012" cy="143629"/>
          </a:xfrm>
          <a:prstGeom prst="rect">
            <a:avLst/>
          </a:prstGeom>
          <a:noFill/>
        </p:spPr>
        <p:txBody>
          <a:bodyPr lIns="0" tIns="0" rIns="0" bIns="0"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700" baseline="30000" dirty="0">
                <a:solidFill>
                  <a:srgbClr val="959595"/>
                </a:solidFill>
              </a:rPr>
              <a:t>CONFIDENTIAL. This document contains Cargill Confidential information. Disclosure, use or reproduction outside Cargill or inside Cargill, to or by those who do not have a need to know is prohibited. © 2016 Cargill, Incorporated. All rights reserved.</a:t>
            </a:r>
          </a:p>
        </p:txBody>
      </p:sp>
      <p:sp>
        <p:nvSpPr>
          <p:cNvPr id="17" name="Picture Placeholder 16"/>
          <p:cNvSpPr>
            <a:spLocks noGrp="1"/>
          </p:cNvSpPr>
          <p:nvPr>
            <p:ph type="pic" sz="quarter" idx="14"/>
          </p:nvPr>
        </p:nvSpPr>
        <p:spPr>
          <a:xfrm>
            <a:off x="0" y="228600"/>
            <a:ext cx="5980176" cy="5715000"/>
          </a:xfrm>
          <a:prstGeom prst="rect">
            <a:avLst/>
          </a:prstGeom>
          <a:solidFill>
            <a:schemeClr val="bg1"/>
          </a:solidFill>
        </p:spPr>
        <p:txBody>
          <a:bodyPr rtlCol="0">
            <a:noAutofit/>
          </a:bodyPr>
          <a:lstStyle/>
          <a:p>
            <a:pPr lvl="0"/>
            <a:endParaRPr lang="en-US" noProof="0" dirty="0"/>
          </a:p>
        </p:txBody>
      </p:sp>
      <p:sp>
        <p:nvSpPr>
          <p:cNvPr id="3" name="Subtitle 2"/>
          <p:cNvSpPr>
            <a:spLocks noGrp="1"/>
          </p:cNvSpPr>
          <p:nvPr>
            <p:ph type="subTitle" idx="1"/>
          </p:nvPr>
        </p:nvSpPr>
        <p:spPr bwMode="gray">
          <a:xfrm>
            <a:off x="6382511" y="2697480"/>
            <a:ext cx="2249424" cy="1619459"/>
          </a:xfrm>
        </p:spPr>
        <p:txBody>
          <a:bodyPr tIns="0" bIns="0">
            <a:noAutofit/>
          </a:bodyPr>
          <a:lstStyle>
            <a:lvl1pPr marL="0" indent="0" algn="l">
              <a:lnSpc>
                <a:spcPts val="3200"/>
              </a:lnSpc>
              <a:spcBef>
                <a:spcPts val="0"/>
              </a:spcBef>
              <a:buNone/>
              <a:defRPr sz="24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4" name="Text Placeholder 13"/>
          <p:cNvSpPr>
            <a:spLocks noGrp="1"/>
          </p:cNvSpPr>
          <p:nvPr>
            <p:ph type="body" sz="quarter" idx="13"/>
          </p:nvPr>
        </p:nvSpPr>
        <p:spPr>
          <a:xfrm>
            <a:off x="230188" y="6354053"/>
            <a:ext cx="2151062" cy="293688"/>
          </a:xfrm>
        </p:spPr>
        <p:txBody>
          <a:bodyPr t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endParaRPr lang="en-US" dirty="0"/>
          </a:p>
        </p:txBody>
      </p:sp>
      <p:sp>
        <p:nvSpPr>
          <p:cNvPr id="21" name="Text Placeholder 20"/>
          <p:cNvSpPr>
            <a:spLocks noGrp="1"/>
          </p:cNvSpPr>
          <p:nvPr>
            <p:ph type="body" sz="quarter" idx="16"/>
          </p:nvPr>
        </p:nvSpPr>
        <p:spPr bwMode="gray">
          <a:xfrm>
            <a:off x="6382511" y="4206240"/>
            <a:ext cx="2249424" cy="1317625"/>
          </a:xfrm>
        </p:spPr>
        <p:txBody>
          <a:bodyPr tIns="0" bIns="0">
            <a:noAutofit/>
          </a:bodyPr>
          <a:lstStyle>
            <a:lvl1pPr>
              <a:buFontTx/>
              <a:buNone/>
              <a:defRPr sz="1400" b="1" baseline="0">
                <a:solidFill>
                  <a:schemeClr val="bg1"/>
                </a:solidFill>
                <a:latin typeface="+mn-lt"/>
              </a:defRPr>
            </a:lvl1pPr>
            <a:lvl5pPr>
              <a:defRPr/>
            </a:lvl5pPr>
          </a:lstStyle>
          <a:p>
            <a:pPr lvl="0"/>
            <a:endParaRPr lang="en-US" dirty="0"/>
          </a:p>
        </p:txBody>
      </p:sp>
    </p:spTree>
    <p:extLst>
      <p:ext uri="{BB962C8B-B14F-4D97-AF65-F5344CB8AC3E}">
        <p14:creationId xmlns:p14="http://schemas.microsoft.com/office/powerpoint/2010/main" val="1741114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erBullet_LtBlue">
    <p:spTree>
      <p:nvGrpSpPr>
        <p:cNvPr id="1" name=""/>
        <p:cNvGrpSpPr/>
        <p:nvPr/>
      </p:nvGrpSpPr>
      <p:grpSpPr>
        <a:xfrm>
          <a:off x="0" y="0"/>
          <a:ext cx="0" cy="0"/>
          <a:chOff x="0" y="0"/>
          <a:chExt cx="0" cy="0"/>
        </a:xfrm>
      </p:grpSpPr>
      <p:sp>
        <p:nvSpPr>
          <p:cNvPr id="4" name="Round Diagonal Corner Rectangle 3"/>
          <p:cNvSpPr/>
          <p:nvPr userDrawn="1"/>
        </p:nvSpPr>
        <p:spPr>
          <a:xfrm>
            <a:off x="230188" y="228600"/>
            <a:ext cx="8686800" cy="5711825"/>
          </a:xfrm>
          <a:prstGeom prst="round2DiagRect">
            <a:avLst>
              <a:gd name="adj1" fmla="val 0"/>
              <a:gd name="adj2" fmla="val 39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0" dirty="0">
              <a:solidFill>
                <a:schemeClr val="bg1"/>
              </a:solidFill>
              <a:latin typeface="+mj-lt"/>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dirty="0"/>
              <a:t>Click to edit Master title </a:t>
            </a:r>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3"/>
          </p:nvPr>
        </p:nvSpPr>
        <p:spPr/>
        <p:txBody>
          <a:bodyPr/>
          <a:lstStyle>
            <a:lvl1pPr>
              <a:defRPr/>
            </a:lvl1pPr>
          </a:lstStyle>
          <a:p>
            <a:fld id="{1AB433DD-4059-465E-86A8-426E767FDEED}" type="slidenum">
              <a:rPr lang="en-US" altLang="en-US"/>
              <a:pPr/>
              <a:t>‹#›</a:t>
            </a:fld>
            <a:endParaRPr lang="en-US" altLang="en-US"/>
          </a:p>
        </p:txBody>
      </p:sp>
    </p:spTree>
    <p:extLst>
      <p:ext uri="{BB962C8B-B14F-4D97-AF65-F5344CB8AC3E}">
        <p14:creationId xmlns:p14="http://schemas.microsoft.com/office/powerpoint/2010/main" val="260166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reakerBullet_Aqua">
    <p:spTree>
      <p:nvGrpSpPr>
        <p:cNvPr id="1" name=""/>
        <p:cNvGrpSpPr/>
        <p:nvPr/>
      </p:nvGrpSpPr>
      <p:grpSpPr>
        <a:xfrm>
          <a:off x="0" y="0"/>
          <a:ext cx="0" cy="0"/>
          <a:chOff x="0" y="0"/>
          <a:chExt cx="0" cy="0"/>
        </a:xfrm>
      </p:grpSpPr>
      <p:sp>
        <p:nvSpPr>
          <p:cNvPr id="4" name="Round Diagonal Corner Rectangle 3"/>
          <p:cNvSpPr/>
          <p:nvPr userDrawn="1"/>
        </p:nvSpPr>
        <p:spPr>
          <a:xfrm>
            <a:off x="230188" y="228600"/>
            <a:ext cx="8686800" cy="5711825"/>
          </a:xfrm>
          <a:prstGeom prst="round2DiagRect">
            <a:avLst>
              <a:gd name="adj1" fmla="val 0"/>
              <a:gd name="adj2" fmla="val 3917"/>
            </a:avLst>
          </a:prstGeom>
          <a:solidFill>
            <a:srgbClr val="2799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0" dirty="0">
              <a:solidFill>
                <a:schemeClr val="bg1"/>
              </a:solidFill>
              <a:latin typeface="+mj-lt"/>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dirty="0"/>
              <a:t>Click to edit Master title </a:t>
            </a:r>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3"/>
          </p:nvPr>
        </p:nvSpPr>
        <p:spPr/>
        <p:txBody>
          <a:bodyPr/>
          <a:lstStyle>
            <a:lvl1pPr>
              <a:defRPr/>
            </a:lvl1pPr>
          </a:lstStyle>
          <a:p>
            <a:fld id="{5A8038E8-B456-44F9-B2C9-78F17A2674C0}" type="slidenum">
              <a:rPr lang="en-US" altLang="en-US"/>
              <a:pPr/>
              <a:t>‹#›</a:t>
            </a:fld>
            <a:endParaRPr lang="en-US" altLang="en-US"/>
          </a:p>
        </p:txBody>
      </p:sp>
    </p:spTree>
    <p:extLst>
      <p:ext uri="{BB962C8B-B14F-4D97-AF65-F5344CB8AC3E}">
        <p14:creationId xmlns:p14="http://schemas.microsoft.com/office/powerpoint/2010/main" val="4200406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eaker_Photo">
    <p:spTree>
      <p:nvGrpSpPr>
        <p:cNvPr id="1" name=""/>
        <p:cNvGrpSpPr/>
        <p:nvPr/>
      </p:nvGrpSpPr>
      <p:grpSpPr>
        <a:xfrm>
          <a:off x="0" y="0"/>
          <a:ext cx="0" cy="0"/>
          <a:chOff x="0" y="0"/>
          <a:chExt cx="0" cy="0"/>
        </a:xfrm>
      </p:grpSpPr>
      <p:sp>
        <p:nvSpPr>
          <p:cNvPr id="9" name="Picture Placeholder 7"/>
          <p:cNvSpPr>
            <a:spLocks noGrp="1"/>
          </p:cNvSpPr>
          <p:nvPr>
            <p:ph type="pic" sz="quarter" idx="13"/>
          </p:nvPr>
        </p:nvSpPr>
        <p:spPr>
          <a:xfrm>
            <a:off x="0" y="0"/>
            <a:ext cx="9144000" cy="6858000"/>
          </a:xfrm>
          <a:solidFill>
            <a:srgbClr val="959595"/>
          </a:solidFill>
        </p:spPr>
        <p:txBody>
          <a:bodyPr rtlCol="0">
            <a:noAutofit/>
          </a:bodyPr>
          <a:lstStyle/>
          <a:p>
            <a:pPr lvl="0"/>
            <a:endParaRPr lang="en-US" noProof="0" dirty="0"/>
          </a:p>
        </p:txBody>
      </p:sp>
      <p:sp>
        <p:nvSpPr>
          <p:cNvPr id="10" name="Title 1"/>
          <p:cNvSpPr>
            <a:spLocks noGrp="1"/>
          </p:cNvSpPr>
          <p:nvPr>
            <p:ph type="title"/>
          </p:nvPr>
        </p:nvSpPr>
        <p:spPr bwMode="gray">
          <a:xfrm>
            <a:off x="740664" y="1005840"/>
            <a:ext cx="7772400" cy="1993392"/>
          </a:xfrm>
        </p:spPr>
        <p:txBody>
          <a:bodyPr/>
          <a:lstStyle>
            <a:lvl1pPr>
              <a:lnSpc>
                <a:spcPts val="5000"/>
              </a:lnSpc>
              <a:defRPr sz="4600">
                <a:solidFill>
                  <a:schemeClr val="bg1"/>
                </a:solidFill>
              </a:defRPr>
            </a:lvl1pPr>
          </a:lstStyle>
          <a:p>
            <a:r>
              <a:rPr lang="en-US" dirty="0"/>
              <a:t>Click to edit Master title </a:t>
            </a:r>
          </a:p>
        </p:txBody>
      </p:sp>
    </p:spTree>
    <p:extLst>
      <p:ext uri="{BB962C8B-B14F-4D97-AF65-F5344CB8AC3E}">
        <p14:creationId xmlns:p14="http://schemas.microsoft.com/office/powerpoint/2010/main" val="34535917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reakerMosaicBullet_Blue">
    <p:spTree>
      <p:nvGrpSpPr>
        <p:cNvPr id="1" name=""/>
        <p:cNvGrpSpPr/>
        <p:nvPr/>
      </p:nvGrpSpPr>
      <p:grpSpPr>
        <a:xfrm>
          <a:off x="0" y="0"/>
          <a:ext cx="0" cy="0"/>
          <a:chOff x="0" y="0"/>
          <a:chExt cx="0" cy="0"/>
        </a:xfrm>
      </p:grpSpPr>
      <p:sp>
        <p:nvSpPr>
          <p:cNvPr id="4" name="Round Diagonal Corner Rectangle 3"/>
          <p:cNvSpPr/>
          <p:nvPr userDrawn="1"/>
        </p:nvSpPr>
        <p:spPr>
          <a:xfrm>
            <a:off x="228600" y="228600"/>
            <a:ext cx="6950075" cy="2487613"/>
          </a:xfrm>
          <a:prstGeom prst="round2DiagRect">
            <a:avLst>
              <a:gd name="adj1" fmla="val 867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ound Diagonal Corner Rectangle 4"/>
          <p:cNvSpPr/>
          <p:nvPr userDrawn="1"/>
        </p:nvSpPr>
        <p:spPr>
          <a:xfrm>
            <a:off x="7296150" y="1116013"/>
            <a:ext cx="877888" cy="493712"/>
          </a:xfrm>
          <a:prstGeom prst="round2DiagRect">
            <a:avLst>
              <a:gd name="adj1" fmla="val 38584"/>
              <a:gd name="adj2" fmla="val 0"/>
            </a:avLst>
          </a:prstGeom>
          <a:solidFill>
            <a:srgbClr val="2799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 Diagonal Corner Rectangle 5"/>
          <p:cNvSpPr/>
          <p:nvPr userDrawn="1"/>
        </p:nvSpPr>
        <p:spPr>
          <a:xfrm>
            <a:off x="7296150" y="1719263"/>
            <a:ext cx="1628775" cy="996950"/>
          </a:xfrm>
          <a:prstGeom prst="round2DiagRect">
            <a:avLst>
              <a:gd name="adj1" fmla="val 612"/>
              <a:gd name="adj2" fmla="val 2163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bwMode="gray">
          <a:xfrm>
            <a:off x="740664" y="694944"/>
            <a:ext cx="5029200" cy="1371600"/>
          </a:xfrm>
        </p:spPr>
        <p:txBody>
          <a:bodyPr/>
          <a:lstStyle>
            <a:lvl1pPr>
              <a:lnSpc>
                <a:spcPts val="5500"/>
              </a:lnSpc>
              <a:defRPr sz="4800">
                <a:solidFill>
                  <a:schemeClr val="bg1"/>
                </a:solidFill>
              </a:defRPr>
            </a:lvl1pPr>
          </a:lstStyle>
          <a:p>
            <a:r>
              <a:rPr lang="en-US" dirty="0"/>
              <a:t>Click to edit Master title </a:t>
            </a:r>
          </a:p>
        </p:txBody>
      </p:sp>
      <p:sp>
        <p:nvSpPr>
          <p:cNvPr id="9" name="Text Placeholder 8"/>
          <p:cNvSpPr>
            <a:spLocks noGrp="1"/>
          </p:cNvSpPr>
          <p:nvPr>
            <p:ph type="body" sz="quarter" idx="12"/>
          </p:nvPr>
        </p:nvSpPr>
        <p:spPr>
          <a:xfrm>
            <a:off x="744538" y="3026664"/>
            <a:ext cx="7567612" cy="3142404"/>
          </a:xfrm>
        </p:spPr>
        <p:txBody>
          <a:bodyPr>
            <a:noAutofit/>
          </a:bodyPr>
          <a:lstStyle>
            <a:lvl1pPr marL="173736" indent="-173736">
              <a:lnSpc>
                <a:spcPts val="3200"/>
              </a:lnSpc>
              <a:spcBef>
                <a:spcPts val="0"/>
              </a:spcBef>
              <a:buFont typeface="Arial" pitchFamily="34" charset="0"/>
              <a:buChar char="•"/>
              <a:defRPr sz="2400" b="1">
                <a:solidFill>
                  <a:schemeClr val="tx1"/>
                </a:solidFill>
              </a:defRPr>
            </a:lvl1pPr>
            <a:lvl2pPr marL="173736" indent="-173736">
              <a:lnSpc>
                <a:spcPts val="3200"/>
              </a:lnSpc>
              <a:spcBef>
                <a:spcPts val="0"/>
              </a:spcBef>
              <a:buFont typeface="Arial" pitchFamily="34" charset="0"/>
              <a:buChar char="•"/>
              <a:defRPr sz="2400" b="1">
                <a:solidFill>
                  <a:schemeClr val="tx1"/>
                </a:solidFill>
              </a:defRPr>
            </a:lvl2pPr>
            <a:lvl3pPr marL="173736" indent="-173736">
              <a:lnSpc>
                <a:spcPts val="3200"/>
              </a:lnSpc>
              <a:spcBef>
                <a:spcPts val="0"/>
              </a:spcBef>
              <a:buFont typeface="Arial" pitchFamily="34" charset="0"/>
              <a:buChar char="•"/>
              <a:defRPr sz="2400" b="1">
                <a:solidFill>
                  <a:schemeClr val="tx1"/>
                </a:solidFill>
              </a:defRPr>
            </a:lvl3pPr>
            <a:lvl4pPr marL="173736" indent="-173736">
              <a:lnSpc>
                <a:spcPts val="3200"/>
              </a:lnSpc>
              <a:spcBef>
                <a:spcPts val="0"/>
              </a:spcBef>
              <a:buFont typeface="Arial" pitchFamily="34" charset="0"/>
              <a:buChar char="•"/>
              <a:defRPr sz="2400" b="1">
                <a:solidFill>
                  <a:schemeClr val="tx1"/>
                </a:solidFill>
              </a:defRPr>
            </a:lvl4pPr>
            <a:lvl5pPr marL="173736" indent="-173736">
              <a:lnSpc>
                <a:spcPts val="3200"/>
              </a:lnSpc>
              <a:spcBef>
                <a:spcPts val="0"/>
              </a:spcBef>
              <a:buFont typeface="Arial" pitchFamily="34" charset="0"/>
              <a:buChar char="•"/>
              <a:defRPr sz="2400" b="1">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3"/>
          </p:nvPr>
        </p:nvSpPr>
        <p:spPr/>
        <p:txBody>
          <a:bodyPr/>
          <a:lstStyle>
            <a:lvl1pPr>
              <a:defRPr/>
            </a:lvl1pPr>
          </a:lstStyle>
          <a:p>
            <a:fld id="{729F806A-A206-4AE1-972D-82805C3C3635}" type="slidenum">
              <a:rPr lang="en-US" altLang="en-US"/>
              <a:pPr/>
              <a:t>‹#›</a:t>
            </a:fld>
            <a:endParaRPr lang="en-US" altLang="en-US"/>
          </a:p>
        </p:txBody>
      </p:sp>
    </p:spTree>
    <p:extLst>
      <p:ext uri="{BB962C8B-B14F-4D97-AF65-F5344CB8AC3E}">
        <p14:creationId xmlns:p14="http://schemas.microsoft.com/office/powerpoint/2010/main" val="2928194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Bullet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567612" cy="1154927"/>
          </a:xfrm>
        </p:spPr>
        <p:txBody>
          <a:bodyPr/>
          <a:lstStyle>
            <a:lvl1pPr>
              <a:lnSpc>
                <a:spcPts val="4000"/>
              </a:lnSpc>
              <a:defRPr sz="3600">
                <a:solidFill>
                  <a:srgbClr val="005F86"/>
                </a:solidFill>
              </a:defRPr>
            </a:lvl1pPr>
          </a:lstStyle>
          <a:p>
            <a:r>
              <a:rPr lang="en-US" dirty="0"/>
              <a:t>Click to edit Master title style</a:t>
            </a:r>
          </a:p>
        </p:txBody>
      </p:sp>
      <p:sp>
        <p:nvSpPr>
          <p:cNvPr id="11" name="Text Placeholder 5"/>
          <p:cNvSpPr>
            <a:spLocks noGrp="1"/>
          </p:cNvSpPr>
          <p:nvPr>
            <p:ph type="body" sz="quarter" idx="12"/>
          </p:nvPr>
        </p:nvSpPr>
        <p:spPr>
          <a:xfrm>
            <a:off x="740662" y="1945300"/>
            <a:ext cx="7571488" cy="397952"/>
          </a:xfrm>
        </p:spPr>
        <p:txBody>
          <a:bodyPr/>
          <a:lstStyle>
            <a:lvl1pPr marL="0" indent="0">
              <a:lnSpc>
                <a:spcPts val="2100"/>
              </a:lnSpc>
              <a:spcBef>
                <a:spcPts val="0"/>
              </a:spcBef>
              <a:buFontTx/>
              <a:buNone/>
              <a:defRPr b="1" cap="all" baseline="0">
                <a:solidFill>
                  <a:schemeClr val="accent6"/>
                </a:solidFill>
              </a:defRPr>
            </a:lvl1pPr>
          </a:lstStyle>
          <a:p>
            <a:pPr lvl="0"/>
            <a:r>
              <a:rPr lang="en-US"/>
              <a:t>Click to edit Master text styles</a:t>
            </a:r>
          </a:p>
        </p:txBody>
      </p:sp>
      <p:sp>
        <p:nvSpPr>
          <p:cNvPr id="12" name="Text Placeholder 8"/>
          <p:cNvSpPr>
            <a:spLocks noGrp="1"/>
          </p:cNvSpPr>
          <p:nvPr>
            <p:ph type="body" sz="quarter" idx="13"/>
          </p:nvPr>
        </p:nvSpPr>
        <p:spPr>
          <a:xfrm>
            <a:off x="744538" y="2347635"/>
            <a:ext cx="7567612" cy="3592789"/>
          </a:xfrm>
        </p:spPr>
        <p:txBody>
          <a:bodyPr>
            <a:noAutofit/>
          </a:bodyPr>
          <a:lstStyle>
            <a:lvl1pPr marL="173736" indent="-173736">
              <a:lnSpc>
                <a:spcPts val="1900"/>
              </a:lnSpc>
              <a:spcBef>
                <a:spcPts val="0"/>
              </a:spcBef>
              <a:spcAft>
                <a:spcPts val="900"/>
              </a:spcAft>
              <a:buFont typeface="Arial" pitchFamily="34" charset="0"/>
              <a:buChar char="•"/>
              <a:defRPr sz="1400" b="0">
                <a:solidFill>
                  <a:schemeClr val="tx1"/>
                </a:solidFill>
              </a:defRPr>
            </a:lvl1pPr>
            <a:lvl2pPr marL="455613" indent="-169863">
              <a:lnSpc>
                <a:spcPts val="1900"/>
              </a:lnSpc>
              <a:spcBef>
                <a:spcPts val="0"/>
              </a:spcBef>
              <a:spcAft>
                <a:spcPts val="900"/>
              </a:spcAft>
              <a:buFont typeface="Arial" pitchFamily="34" charset="0"/>
              <a:buChar char="•"/>
              <a:defRPr sz="1400" b="0">
                <a:solidFill>
                  <a:schemeClr val="tx1"/>
                </a:solidFill>
              </a:defRPr>
            </a:lvl2pPr>
            <a:lvl3pPr marL="736600" indent="-173038">
              <a:lnSpc>
                <a:spcPts val="1900"/>
              </a:lnSpc>
              <a:spcBef>
                <a:spcPts val="0"/>
              </a:spcBef>
              <a:spcAft>
                <a:spcPts val="900"/>
              </a:spcAft>
              <a:buFont typeface="Arial" pitchFamily="34" charset="0"/>
              <a:buChar char="•"/>
              <a:defRPr sz="1400" b="0">
                <a:solidFill>
                  <a:schemeClr val="tx1"/>
                </a:solidFill>
              </a:defRPr>
            </a:lvl3pPr>
            <a:lvl4pPr marL="1022350" indent="-173038">
              <a:lnSpc>
                <a:spcPts val="1900"/>
              </a:lnSpc>
              <a:spcBef>
                <a:spcPts val="0"/>
              </a:spcBef>
              <a:spcAft>
                <a:spcPts val="900"/>
              </a:spcAft>
              <a:buFont typeface="Arial" pitchFamily="34" charset="0"/>
              <a:buChar char="•"/>
              <a:defRPr sz="1400" b="0">
                <a:solidFill>
                  <a:schemeClr val="tx1"/>
                </a:solidFill>
              </a:defRPr>
            </a:lvl4pPr>
            <a:lvl5pPr marL="1320800" indent="-173038">
              <a:lnSpc>
                <a:spcPts val="1900"/>
              </a:lnSpc>
              <a:spcBef>
                <a:spcPts val="0"/>
              </a:spcBef>
              <a:spcAft>
                <a:spcPts val="900"/>
              </a:spcAft>
              <a:buFont typeface="Arial" pitchFamily="34" charset="0"/>
              <a:buChar char="•"/>
              <a:defRPr sz="14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4"/>
          </p:nvPr>
        </p:nvSpPr>
        <p:spPr/>
        <p:txBody>
          <a:bodyPr/>
          <a:lstStyle>
            <a:lvl1pPr>
              <a:defRPr/>
            </a:lvl1pPr>
          </a:lstStyle>
          <a:p>
            <a:fld id="{0E2F9A4B-E5F3-46DF-B3D5-0EAA835CEFB5}" type="slidenum">
              <a:rPr lang="en-US" altLang="en-US"/>
              <a:pPr/>
              <a:t>‹#›</a:t>
            </a:fld>
            <a:endParaRPr lang="en-US" altLang="en-US"/>
          </a:p>
        </p:txBody>
      </p:sp>
    </p:spTree>
    <p:extLst>
      <p:ext uri="{BB962C8B-B14F-4D97-AF65-F5344CB8AC3E}">
        <p14:creationId xmlns:p14="http://schemas.microsoft.com/office/powerpoint/2010/main" val="7196787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OneColumn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859028"/>
          </a:xfrm>
        </p:spPr>
        <p:txBody>
          <a:bodyPr/>
          <a:lstStyle>
            <a:lvl1pPr>
              <a:lnSpc>
                <a:spcPts val="4000"/>
              </a:lnSpc>
              <a:defRPr sz="3600">
                <a:solidFill>
                  <a:srgbClr val="005F86"/>
                </a:solidFill>
              </a:defRPr>
            </a:lvl1pPr>
          </a:lstStyle>
          <a:p>
            <a:r>
              <a:rPr lang="en-US" dirty="0"/>
              <a:t>Click to edit Master title style</a:t>
            </a:r>
          </a:p>
        </p:txBody>
      </p:sp>
      <p:sp>
        <p:nvSpPr>
          <p:cNvPr id="11" name="Text Placeholder 5"/>
          <p:cNvSpPr>
            <a:spLocks noGrp="1"/>
          </p:cNvSpPr>
          <p:nvPr>
            <p:ph type="body" sz="quarter" idx="12"/>
          </p:nvPr>
        </p:nvSpPr>
        <p:spPr>
          <a:xfrm>
            <a:off x="740661" y="1368513"/>
            <a:ext cx="7571489" cy="685800"/>
          </a:xfrm>
        </p:spPr>
        <p:txBody>
          <a:bodyPr>
            <a:noAutofit/>
          </a:bodyPr>
          <a:lstStyle>
            <a:lvl1pPr marL="0" indent="0">
              <a:lnSpc>
                <a:spcPts val="2900"/>
              </a:lnSpc>
              <a:spcBef>
                <a:spcPts val="0"/>
              </a:spcBef>
              <a:buFontTx/>
              <a:buNone/>
              <a:defRPr sz="2400" b="1">
                <a:solidFill>
                  <a:srgbClr val="279989"/>
                </a:solidFill>
              </a:defRPr>
            </a:lvl1pPr>
          </a:lstStyle>
          <a:p>
            <a:pPr lvl="0"/>
            <a:r>
              <a:rPr lang="en-US"/>
              <a:t>Click to edit Master text styles</a:t>
            </a:r>
          </a:p>
        </p:txBody>
      </p:sp>
      <p:sp>
        <p:nvSpPr>
          <p:cNvPr id="12" name="Text Placeholder 8"/>
          <p:cNvSpPr>
            <a:spLocks noGrp="1"/>
          </p:cNvSpPr>
          <p:nvPr>
            <p:ph type="body" sz="quarter" idx="13"/>
          </p:nvPr>
        </p:nvSpPr>
        <p:spPr>
          <a:xfrm>
            <a:off x="744538" y="2410930"/>
            <a:ext cx="7567612" cy="1425258"/>
          </a:xfrm>
        </p:spPr>
        <p:txBody>
          <a:bodyPr>
            <a:noAutofit/>
          </a:bodyPr>
          <a:lstStyle>
            <a:lvl1pPr marL="0" indent="0">
              <a:lnSpc>
                <a:spcPts val="1800"/>
              </a:lnSpc>
              <a:spcBef>
                <a:spcPts val="0"/>
              </a:spcBef>
              <a:spcAft>
                <a:spcPts val="900"/>
              </a:spcAft>
              <a:buFontTx/>
              <a:buNone/>
              <a:defRPr sz="1400" b="1" cap="all" baseline="0">
                <a:solidFill>
                  <a:srgbClr val="007681"/>
                </a:solidFill>
              </a:defRPr>
            </a:lvl1pPr>
            <a:lvl2pPr marL="0" indent="0">
              <a:lnSpc>
                <a:spcPts val="1800"/>
              </a:lnSpc>
              <a:spcBef>
                <a:spcPts val="0"/>
              </a:spcBef>
              <a:buFontTx/>
              <a:buNone/>
              <a:defRPr sz="1400" b="0">
                <a:solidFill>
                  <a:schemeClr val="tx1"/>
                </a:solidFill>
              </a:defRPr>
            </a:lvl2pPr>
            <a:lvl3pPr marL="0" indent="0">
              <a:lnSpc>
                <a:spcPts val="1800"/>
              </a:lnSpc>
              <a:spcBef>
                <a:spcPts val="0"/>
              </a:spcBef>
              <a:buFontTx/>
              <a:buNone/>
              <a:defRPr sz="1400" b="0">
                <a:solidFill>
                  <a:schemeClr val="tx1"/>
                </a:solidFill>
              </a:defRPr>
            </a:lvl3pPr>
            <a:lvl4pPr marL="0" indent="0">
              <a:lnSpc>
                <a:spcPts val="1800"/>
              </a:lnSpc>
              <a:spcBef>
                <a:spcPts val="0"/>
              </a:spcBef>
              <a:buFontTx/>
              <a:buNone/>
              <a:defRPr sz="1400" b="0">
                <a:solidFill>
                  <a:schemeClr val="tx1"/>
                </a:solidFill>
              </a:defRPr>
            </a:lvl4pPr>
            <a:lvl5pPr marL="0" indent="0">
              <a:lnSpc>
                <a:spcPts val="1800"/>
              </a:lnSpc>
              <a:spcBef>
                <a:spcPts val="0"/>
              </a:spcBef>
              <a:buFontTx/>
              <a:buNone/>
              <a:defRPr sz="14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p:nvPr>
        </p:nvSpPr>
        <p:spPr>
          <a:xfrm>
            <a:off x="744539" y="3937977"/>
            <a:ext cx="7567611" cy="1426464"/>
          </a:xfrm>
        </p:spPr>
        <p:txBody>
          <a:bodyPr>
            <a:noAutofit/>
          </a:bodyPr>
          <a:lstStyle>
            <a:lvl1pPr marL="0" indent="0">
              <a:lnSpc>
                <a:spcPts val="1800"/>
              </a:lnSpc>
              <a:spcBef>
                <a:spcPts val="0"/>
              </a:spcBef>
              <a:spcAft>
                <a:spcPts val="900"/>
              </a:spcAft>
              <a:buFontTx/>
              <a:buNone/>
              <a:tabLst/>
              <a:defRPr sz="1400" b="1" cap="all" baseline="0">
                <a:solidFill>
                  <a:srgbClr val="007681"/>
                </a:solidFill>
              </a:defRPr>
            </a:lvl1pPr>
            <a:lvl2pPr marL="0" indent="0">
              <a:lnSpc>
                <a:spcPts val="1800"/>
              </a:lnSpc>
              <a:spcBef>
                <a:spcPts val="0"/>
              </a:spcBef>
              <a:buFontTx/>
              <a:buNone/>
              <a:tabLst/>
              <a:defRPr sz="1400"/>
            </a:lvl2pPr>
            <a:lvl3pPr marL="0" indent="0">
              <a:lnSpc>
                <a:spcPts val="1800"/>
              </a:lnSpc>
              <a:spcBef>
                <a:spcPts val="0"/>
              </a:spcBef>
              <a:buFontTx/>
              <a:buNone/>
              <a:tabLst/>
              <a:defRPr sz="1400"/>
            </a:lvl3pPr>
            <a:lvl4pPr marL="0" indent="0">
              <a:lnSpc>
                <a:spcPts val="1800"/>
              </a:lnSpc>
              <a:spcBef>
                <a:spcPts val="0"/>
              </a:spcBef>
              <a:buFontTx/>
              <a:buNone/>
              <a:tabLst/>
              <a:defRPr sz="1400"/>
            </a:lvl4pPr>
            <a:lvl5pPr marL="0" indent="0">
              <a:lnSpc>
                <a:spcPts val="1800"/>
              </a:lnSpc>
              <a:spcBef>
                <a:spcPts val="0"/>
              </a:spcBef>
              <a:buFontTx/>
              <a:buNone/>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5"/>
          </p:nvPr>
        </p:nvSpPr>
        <p:spPr/>
        <p:txBody>
          <a:bodyPr/>
          <a:lstStyle>
            <a:lvl1pPr>
              <a:defRPr/>
            </a:lvl1pPr>
          </a:lstStyle>
          <a:p>
            <a:fld id="{77FC40F7-5C05-4E04-ABA0-A980DBB9FEF1}" type="slidenum">
              <a:rPr lang="en-US" altLang="en-US"/>
              <a:pPr/>
              <a:t>‹#›</a:t>
            </a:fld>
            <a:endParaRPr lang="en-US" altLang="en-US"/>
          </a:p>
        </p:txBody>
      </p:sp>
    </p:spTree>
    <p:extLst>
      <p:ext uri="{BB962C8B-B14F-4D97-AF65-F5344CB8AC3E}">
        <p14:creationId xmlns:p14="http://schemas.microsoft.com/office/powerpoint/2010/main" val="3289237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TwoColumn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567612" cy="859028"/>
          </a:xfrm>
        </p:spPr>
        <p:txBody>
          <a:bodyPr/>
          <a:lstStyle>
            <a:lvl1pPr>
              <a:lnSpc>
                <a:spcPts val="4000"/>
              </a:lnSpc>
              <a:defRPr sz="3600">
                <a:solidFill>
                  <a:srgbClr val="005F86"/>
                </a:solidFill>
              </a:defRPr>
            </a:lvl1pPr>
          </a:lstStyle>
          <a:p>
            <a:r>
              <a:rPr lang="en-US" dirty="0"/>
              <a:t>Click to edit Master title style</a:t>
            </a:r>
          </a:p>
        </p:txBody>
      </p:sp>
      <p:sp>
        <p:nvSpPr>
          <p:cNvPr id="11" name="Text Placeholder 5"/>
          <p:cNvSpPr>
            <a:spLocks noGrp="1"/>
          </p:cNvSpPr>
          <p:nvPr>
            <p:ph type="body" sz="quarter" idx="12"/>
          </p:nvPr>
        </p:nvSpPr>
        <p:spPr>
          <a:xfrm>
            <a:off x="740660" y="1368513"/>
            <a:ext cx="7571489" cy="685800"/>
          </a:xfrm>
        </p:spPr>
        <p:txBody>
          <a:bodyPr>
            <a:noAutofit/>
          </a:bodyPr>
          <a:lstStyle>
            <a:lvl1pPr marL="0" indent="0">
              <a:lnSpc>
                <a:spcPts val="2900"/>
              </a:lnSpc>
              <a:spcBef>
                <a:spcPts val="0"/>
              </a:spcBef>
              <a:buFontTx/>
              <a:buNone/>
              <a:defRPr sz="2400" b="1">
                <a:solidFill>
                  <a:srgbClr val="279989"/>
                </a:solidFill>
              </a:defRPr>
            </a:lvl1pPr>
          </a:lstStyle>
          <a:p>
            <a:pPr lvl="0"/>
            <a:r>
              <a:rPr lang="en-US"/>
              <a:t>Click to edit Master text styles</a:t>
            </a:r>
          </a:p>
        </p:txBody>
      </p:sp>
      <p:sp>
        <p:nvSpPr>
          <p:cNvPr id="12" name="Text Placeholder 8"/>
          <p:cNvSpPr>
            <a:spLocks noGrp="1"/>
          </p:cNvSpPr>
          <p:nvPr>
            <p:ph type="body" sz="quarter" idx="13"/>
          </p:nvPr>
        </p:nvSpPr>
        <p:spPr>
          <a:xfrm>
            <a:off x="744538" y="2410929"/>
            <a:ext cx="3639312" cy="3529495"/>
          </a:xfrm>
        </p:spPr>
        <p:txBody>
          <a:bodyPr>
            <a:noAutofit/>
          </a:bodyPr>
          <a:lstStyle>
            <a:lvl1pPr marL="0" indent="0">
              <a:lnSpc>
                <a:spcPts val="1800"/>
              </a:lnSpc>
              <a:spcBef>
                <a:spcPts val="0"/>
              </a:spcBef>
              <a:spcAft>
                <a:spcPts val="900"/>
              </a:spcAft>
              <a:buFontTx/>
              <a:buNone/>
              <a:tabLst/>
              <a:defRPr sz="1400" b="1" cap="all" baseline="0">
                <a:solidFill>
                  <a:schemeClr val="accent6"/>
                </a:solidFill>
              </a:defRPr>
            </a:lvl1pPr>
            <a:lvl2pPr marL="0" indent="0">
              <a:lnSpc>
                <a:spcPts val="1800"/>
              </a:lnSpc>
              <a:spcBef>
                <a:spcPts val="0"/>
              </a:spcBef>
              <a:buFontTx/>
              <a:buNone/>
              <a:tabLst/>
              <a:defRPr sz="1400" b="0">
                <a:solidFill>
                  <a:schemeClr val="tx1"/>
                </a:solidFill>
              </a:defRPr>
            </a:lvl2pPr>
            <a:lvl3pPr marL="0" indent="0">
              <a:lnSpc>
                <a:spcPts val="1800"/>
              </a:lnSpc>
              <a:spcBef>
                <a:spcPts val="0"/>
              </a:spcBef>
              <a:buFontTx/>
              <a:buNone/>
              <a:tabLst/>
              <a:defRPr sz="1400" b="0">
                <a:solidFill>
                  <a:schemeClr val="tx1"/>
                </a:solidFill>
              </a:defRPr>
            </a:lvl3pPr>
            <a:lvl4pPr marL="0" indent="0">
              <a:lnSpc>
                <a:spcPts val="1800"/>
              </a:lnSpc>
              <a:spcBef>
                <a:spcPts val="0"/>
              </a:spcBef>
              <a:buFontTx/>
              <a:buNone/>
              <a:tabLst/>
              <a:defRPr sz="1400" b="0">
                <a:solidFill>
                  <a:schemeClr val="tx1"/>
                </a:solidFill>
              </a:defRPr>
            </a:lvl4pPr>
            <a:lvl5pPr marL="0" indent="0">
              <a:lnSpc>
                <a:spcPts val="1800"/>
              </a:lnSpc>
              <a:spcBef>
                <a:spcPts val="0"/>
              </a:spcBef>
              <a:buFontTx/>
              <a:buNone/>
              <a:tabLst/>
              <a:defRPr sz="14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p:nvPr>
        </p:nvSpPr>
        <p:spPr>
          <a:xfrm>
            <a:off x="4671884" y="2409722"/>
            <a:ext cx="3640265" cy="3530703"/>
          </a:xfrm>
        </p:spPr>
        <p:txBody>
          <a:bodyPr>
            <a:noAutofit/>
          </a:bodyPr>
          <a:lstStyle>
            <a:lvl1pPr marL="0" indent="0">
              <a:lnSpc>
                <a:spcPts val="1800"/>
              </a:lnSpc>
              <a:spcBef>
                <a:spcPts val="0"/>
              </a:spcBef>
              <a:spcAft>
                <a:spcPts val="900"/>
              </a:spcAft>
              <a:buFontTx/>
              <a:buNone/>
              <a:defRPr sz="1400" b="1" cap="all" baseline="0">
                <a:solidFill>
                  <a:srgbClr val="007681"/>
                </a:solidFill>
              </a:defRPr>
            </a:lvl1pPr>
            <a:lvl2pPr marL="0" indent="0">
              <a:lnSpc>
                <a:spcPts val="1800"/>
              </a:lnSpc>
              <a:spcBef>
                <a:spcPts val="0"/>
              </a:spcBef>
              <a:buFontTx/>
              <a:buNone/>
              <a:defRPr sz="1400"/>
            </a:lvl2pPr>
            <a:lvl3pPr marL="0" indent="0">
              <a:lnSpc>
                <a:spcPts val="1800"/>
              </a:lnSpc>
              <a:spcBef>
                <a:spcPts val="0"/>
              </a:spcBef>
              <a:buFontTx/>
              <a:buNone/>
              <a:defRPr sz="1400"/>
            </a:lvl3pPr>
            <a:lvl4pPr marL="0" indent="0">
              <a:lnSpc>
                <a:spcPts val="1800"/>
              </a:lnSpc>
              <a:spcBef>
                <a:spcPts val="0"/>
              </a:spcBef>
              <a:buFontTx/>
              <a:buNone/>
              <a:defRPr sz="1400"/>
            </a:lvl4pPr>
            <a:lvl5pPr marL="0" indent="0">
              <a:lnSpc>
                <a:spcPts val="1800"/>
              </a:lnSpc>
              <a:spcBef>
                <a:spcPts val="0"/>
              </a:spcBef>
              <a:buFontTx/>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5"/>
          </p:nvPr>
        </p:nvSpPr>
        <p:spPr/>
        <p:txBody>
          <a:bodyPr/>
          <a:lstStyle>
            <a:lvl1pPr>
              <a:defRPr/>
            </a:lvl1pPr>
          </a:lstStyle>
          <a:p>
            <a:fld id="{5F41B988-5A91-4DA9-85C9-EC3D6C287AB5}" type="slidenum">
              <a:rPr lang="en-US" altLang="en-US"/>
              <a:pPr/>
              <a:t>‹#›</a:t>
            </a:fld>
            <a:endParaRPr lang="en-US" altLang="en-US"/>
          </a:p>
        </p:txBody>
      </p:sp>
    </p:spTree>
    <p:extLst>
      <p:ext uri="{BB962C8B-B14F-4D97-AF65-F5344CB8AC3E}">
        <p14:creationId xmlns:p14="http://schemas.microsoft.com/office/powerpoint/2010/main" val="42253279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TwoColumnPhoto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859028"/>
          </a:xfrm>
        </p:spPr>
        <p:txBody>
          <a:bodyPr/>
          <a:lstStyle>
            <a:lvl1pPr>
              <a:lnSpc>
                <a:spcPts val="4000"/>
              </a:lnSpc>
              <a:defRPr sz="3600">
                <a:solidFill>
                  <a:srgbClr val="005F86"/>
                </a:solidFill>
              </a:defRPr>
            </a:lvl1pPr>
          </a:lstStyle>
          <a:p>
            <a:r>
              <a:rPr lang="en-US" dirty="0"/>
              <a:t>Click to edit Master title style</a:t>
            </a:r>
          </a:p>
        </p:txBody>
      </p:sp>
      <p:sp>
        <p:nvSpPr>
          <p:cNvPr id="11" name="Text Placeholder 5"/>
          <p:cNvSpPr>
            <a:spLocks noGrp="1"/>
          </p:cNvSpPr>
          <p:nvPr>
            <p:ph type="body" sz="quarter" idx="12"/>
          </p:nvPr>
        </p:nvSpPr>
        <p:spPr>
          <a:xfrm>
            <a:off x="740661" y="1368513"/>
            <a:ext cx="7571489" cy="685800"/>
          </a:xfrm>
        </p:spPr>
        <p:txBody>
          <a:bodyPr>
            <a:noAutofit/>
          </a:bodyPr>
          <a:lstStyle>
            <a:lvl1pPr marL="0" indent="0">
              <a:lnSpc>
                <a:spcPts val="2900"/>
              </a:lnSpc>
              <a:spcBef>
                <a:spcPts val="0"/>
              </a:spcBef>
              <a:buFontTx/>
              <a:buNone/>
              <a:defRPr sz="2400" b="1">
                <a:solidFill>
                  <a:srgbClr val="279989"/>
                </a:solidFill>
              </a:defRPr>
            </a:lvl1pPr>
          </a:lstStyle>
          <a:p>
            <a:pPr lvl="0"/>
            <a:r>
              <a:rPr lang="en-US"/>
              <a:t>Click to edit Master text styles</a:t>
            </a:r>
          </a:p>
        </p:txBody>
      </p:sp>
      <p:sp>
        <p:nvSpPr>
          <p:cNvPr id="12" name="Text Placeholder 8"/>
          <p:cNvSpPr>
            <a:spLocks noGrp="1"/>
          </p:cNvSpPr>
          <p:nvPr>
            <p:ph type="body" sz="quarter" idx="13"/>
          </p:nvPr>
        </p:nvSpPr>
        <p:spPr>
          <a:xfrm>
            <a:off x="744538" y="2419611"/>
            <a:ext cx="3639312" cy="3520814"/>
          </a:xfrm>
        </p:spPr>
        <p:txBody>
          <a:bodyPr>
            <a:noAutofit/>
          </a:bodyPr>
          <a:lstStyle>
            <a:lvl1pPr marL="0" indent="0">
              <a:lnSpc>
                <a:spcPts val="1800"/>
              </a:lnSpc>
              <a:spcBef>
                <a:spcPts val="0"/>
              </a:spcBef>
              <a:spcAft>
                <a:spcPts val="0"/>
              </a:spcAft>
              <a:buFontTx/>
              <a:buNone/>
              <a:defRPr sz="1400" b="1">
                <a:solidFill>
                  <a:schemeClr val="tx1"/>
                </a:solidFill>
              </a:defRPr>
            </a:lvl1pPr>
            <a:lvl2pPr marL="0" indent="0">
              <a:lnSpc>
                <a:spcPts val="1800"/>
              </a:lnSpc>
              <a:spcBef>
                <a:spcPts val="0"/>
              </a:spcBef>
              <a:buFontTx/>
              <a:buNone/>
              <a:defRPr sz="1400" b="0">
                <a:solidFill>
                  <a:schemeClr val="tx1"/>
                </a:solidFill>
              </a:defRPr>
            </a:lvl2pPr>
            <a:lvl3pPr marL="0" indent="0">
              <a:lnSpc>
                <a:spcPts val="1800"/>
              </a:lnSpc>
              <a:spcBef>
                <a:spcPts val="0"/>
              </a:spcBef>
              <a:buFontTx/>
              <a:buNone/>
              <a:defRPr sz="1400" b="0">
                <a:solidFill>
                  <a:schemeClr val="tx1"/>
                </a:solidFill>
              </a:defRPr>
            </a:lvl3pPr>
            <a:lvl4pPr marL="0" indent="0">
              <a:lnSpc>
                <a:spcPts val="1800"/>
              </a:lnSpc>
              <a:spcBef>
                <a:spcPts val="0"/>
              </a:spcBef>
              <a:buFontTx/>
              <a:buNone/>
              <a:defRPr sz="1400" b="0">
                <a:solidFill>
                  <a:schemeClr val="tx1"/>
                </a:solidFill>
              </a:defRPr>
            </a:lvl4pPr>
            <a:lvl5pPr marL="0" indent="0">
              <a:lnSpc>
                <a:spcPts val="1800"/>
              </a:lnSpc>
              <a:spcBef>
                <a:spcPts val="0"/>
              </a:spcBef>
              <a:buFontTx/>
              <a:buNone/>
              <a:defRPr sz="1400"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13"/>
          <p:cNvSpPr>
            <a:spLocks noGrp="1"/>
          </p:cNvSpPr>
          <p:nvPr>
            <p:ph type="pic" sz="quarter" idx="14"/>
          </p:nvPr>
        </p:nvSpPr>
        <p:spPr>
          <a:xfrm>
            <a:off x="4671886" y="2494883"/>
            <a:ext cx="3640264" cy="3445541"/>
          </a:xfrm>
        </p:spPr>
        <p:txBody>
          <a:bodyPr rtlCol="0">
            <a:noAutofit/>
          </a:bodyPr>
          <a:lstStyle/>
          <a:p>
            <a:pPr lvl="0"/>
            <a:endParaRPr lang="en-US" noProof="0"/>
          </a:p>
        </p:txBody>
      </p:sp>
      <p:sp>
        <p:nvSpPr>
          <p:cNvPr id="6" name="Slide Number Placeholder 5"/>
          <p:cNvSpPr>
            <a:spLocks noGrp="1"/>
          </p:cNvSpPr>
          <p:nvPr>
            <p:ph type="sldNum" sz="quarter" idx="15"/>
          </p:nvPr>
        </p:nvSpPr>
        <p:spPr/>
        <p:txBody>
          <a:bodyPr/>
          <a:lstStyle>
            <a:lvl1pPr>
              <a:defRPr/>
            </a:lvl1pPr>
          </a:lstStyle>
          <a:p>
            <a:fld id="{BCAF3EC2-AF35-475E-B753-294BBE155FF3}" type="slidenum">
              <a:rPr lang="en-US" altLang="en-US"/>
              <a:pPr/>
              <a:t>‹#›</a:t>
            </a:fld>
            <a:endParaRPr lang="en-US" altLang="en-US"/>
          </a:p>
        </p:txBody>
      </p:sp>
    </p:spTree>
    <p:extLst>
      <p:ext uri="{BB962C8B-B14F-4D97-AF65-F5344CB8AC3E}">
        <p14:creationId xmlns:p14="http://schemas.microsoft.com/office/powerpoint/2010/main" val="12389149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ThreeColumn_Photos">
    <p:spTree>
      <p:nvGrpSpPr>
        <p:cNvPr id="1" name=""/>
        <p:cNvGrpSpPr/>
        <p:nvPr/>
      </p:nvGrpSpPr>
      <p:grpSpPr>
        <a:xfrm>
          <a:off x="0" y="0"/>
          <a:ext cx="0" cy="0"/>
          <a:chOff x="0" y="0"/>
          <a:chExt cx="0" cy="0"/>
        </a:xfrm>
      </p:grpSpPr>
      <p:sp>
        <p:nvSpPr>
          <p:cNvPr id="12" name="Text Placeholder 8"/>
          <p:cNvSpPr>
            <a:spLocks noGrp="1"/>
          </p:cNvSpPr>
          <p:nvPr>
            <p:ph type="body" sz="quarter" idx="13"/>
          </p:nvPr>
        </p:nvSpPr>
        <p:spPr>
          <a:xfrm>
            <a:off x="230188" y="3946728"/>
            <a:ext cx="2743200" cy="1993697"/>
          </a:xfrm>
        </p:spPr>
        <p:txBody>
          <a:bodyPr>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13"/>
          <p:cNvSpPr>
            <a:spLocks noGrp="1"/>
          </p:cNvSpPr>
          <p:nvPr>
            <p:ph type="pic" sz="quarter" idx="14"/>
          </p:nvPr>
        </p:nvSpPr>
        <p:spPr>
          <a:xfrm>
            <a:off x="228600" y="1200354"/>
            <a:ext cx="2898648" cy="2587752"/>
          </a:xfrm>
        </p:spPr>
        <p:txBody>
          <a:bodyPr rtlCol="0">
            <a:noAutofit/>
          </a:bodyPr>
          <a:lstStyle/>
          <a:p>
            <a:pPr lvl="0"/>
            <a:endParaRPr lang="en-US" noProof="0"/>
          </a:p>
        </p:txBody>
      </p:sp>
      <p:sp>
        <p:nvSpPr>
          <p:cNvPr id="8" name="Picture Placeholder 13"/>
          <p:cNvSpPr>
            <a:spLocks noGrp="1"/>
          </p:cNvSpPr>
          <p:nvPr>
            <p:ph type="pic" sz="quarter" idx="15"/>
          </p:nvPr>
        </p:nvSpPr>
        <p:spPr>
          <a:xfrm>
            <a:off x="6002754" y="1200354"/>
            <a:ext cx="2898648" cy="2587752"/>
          </a:xfrm>
        </p:spPr>
        <p:txBody>
          <a:bodyPr rtlCol="0">
            <a:noAutofit/>
          </a:bodyPr>
          <a:lstStyle/>
          <a:p>
            <a:pPr lvl="0"/>
            <a:endParaRPr lang="en-US" noProof="0"/>
          </a:p>
        </p:txBody>
      </p:sp>
      <p:sp>
        <p:nvSpPr>
          <p:cNvPr id="15" name="Picture Placeholder 13"/>
          <p:cNvSpPr>
            <a:spLocks noGrp="1"/>
          </p:cNvSpPr>
          <p:nvPr>
            <p:ph type="pic" sz="quarter" idx="16"/>
          </p:nvPr>
        </p:nvSpPr>
        <p:spPr>
          <a:xfrm>
            <a:off x="3118196" y="1200354"/>
            <a:ext cx="2898648" cy="2587752"/>
          </a:xfrm>
        </p:spPr>
        <p:txBody>
          <a:bodyPr rtlCol="0">
            <a:noAutofit/>
          </a:bodyPr>
          <a:lstStyle/>
          <a:p>
            <a:pPr lvl="0"/>
            <a:endParaRPr lang="en-US" noProof="0"/>
          </a:p>
        </p:txBody>
      </p:sp>
      <p:sp>
        <p:nvSpPr>
          <p:cNvPr id="16" name="Text Placeholder 8"/>
          <p:cNvSpPr>
            <a:spLocks noGrp="1"/>
          </p:cNvSpPr>
          <p:nvPr>
            <p:ph type="body" sz="quarter" idx="17"/>
          </p:nvPr>
        </p:nvSpPr>
        <p:spPr>
          <a:xfrm>
            <a:off x="3108960" y="3946728"/>
            <a:ext cx="2743200" cy="1993697"/>
          </a:xfrm>
        </p:spPr>
        <p:txBody>
          <a:bodyPr>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8"/>
          <p:cNvSpPr>
            <a:spLocks noGrp="1"/>
          </p:cNvSpPr>
          <p:nvPr>
            <p:ph type="body" sz="quarter" idx="18"/>
          </p:nvPr>
        </p:nvSpPr>
        <p:spPr>
          <a:xfrm>
            <a:off x="6003725" y="3946728"/>
            <a:ext cx="2743200" cy="1993697"/>
          </a:xfrm>
        </p:spPr>
        <p:txBody>
          <a:bodyPr>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19"/>
          </p:nvPr>
        </p:nvSpPr>
        <p:spPr/>
        <p:txBody>
          <a:bodyPr/>
          <a:lstStyle>
            <a:lvl1pPr>
              <a:defRPr/>
            </a:lvl1pPr>
          </a:lstStyle>
          <a:p>
            <a:fld id="{DCF8F507-B705-413E-BC0E-153668632945}" type="slidenum">
              <a:rPr lang="en-US" altLang="en-US"/>
              <a:pPr/>
              <a:t>‹#›</a:t>
            </a:fld>
            <a:endParaRPr lang="en-US" altLang="en-US"/>
          </a:p>
        </p:txBody>
      </p:sp>
    </p:spTree>
    <p:extLst>
      <p:ext uri="{BB962C8B-B14F-4D97-AF65-F5344CB8AC3E}">
        <p14:creationId xmlns:p14="http://schemas.microsoft.com/office/powerpoint/2010/main" val="3434599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1154927"/>
          </a:xfrm>
        </p:spPr>
        <p:txBody>
          <a:bodyPr/>
          <a:lstStyle>
            <a:lvl1pPr>
              <a:lnSpc>
                <a:spcPts val="4000"/>
              </a:lnSpc>
              <a:defRPr sz="3600">
                <a:solidFill>
                  <a:srgbClr val="005F86"/>
                </a:solidFill>
              </a:defRPr>
            </a:lvl1pPr>
          </a:lstStyle>
          <a:p>
            <a:r>
              <a:rPr lang="en-US" dirty="0"/>
              <a:t>Click to edit Master title style</a:t>
            </a:r>
          </a:p>
        </p:txBody>
      </p:sp>
      <p:sp>
        <p:nvSpPr>
          <p:cNvPr id="11" name="Text Placeholder 5"/>
          <p:cNvSpPr>
            <a:spLocks noGrp="1"/>
          </p:cNvSpPr>
          <p:nvPr>
            <p:ph type="body" sz="quarter" idx="12"/>
          </p:nvPr>
        </p:nvSpPr>
        <p:spPr>
          <a:xfrm>
            <a:off x="740663" y="1839320"/>
            <a:ext cx="7571488" cy="397952"/>
          </a:xfrm>
        </p:spPr>
        <p:txBody>
          <a:bodyPr>
            <a:noAutofit/>
          </a:bodyPr>
          <a:lstStyle>
            <a:lvl1pPr marL="0" indent="0">
              <a:lnSpc>
                <a:spcPts val="1800"/>
              </a:lnSpc>
              <a:spcBef>
                <a:spcPts val="0"/>
              </a:spcBef>
              <a:buFontTx/>
              <a:buNone/>
              <a:defRPr b="0">
                <a:solidFill>
                  <a:schemeClr val="tx1"/>
                </a:solidFill>
              </a:defRPr>
            </a:lvl1pPr>
          </a:lstStyle>
          <a:p>
            <a:pPr lvl="0"/>
            <a:r>
              <a:rPr lang="en-US"/>
              <a:t>Click to edit Master text styles</a:t>
            </a:r>
          </a:p>
        </p:txBody>
      </p:sp>
      <p:sp>
        <p:nvSpPr>
          <p:cNvPr id="4" name="Slide Number Placeholder 5"/>
          <p:cNvSpPr>
            <a:spLocks noGrp="1"/>
          </p:cNvSpPr>
          <p:nvPr>
            <p:ph type="sldNum" sz="quarter" idx="13"/>
          </p:nvPr>
        </p:nvSpPr>
        <p:spPr/>
        <p:txBody>
          <a:bodyPr/>
          <a:lstStyle>
            <a:lvl1pPr>
              <a:defRPr/>
            </a:lvl1pPr>
          </a:lstStyle>
          <a:p>
            <a:fld id="{1CA49C74-5C80-4A2F-80F5-F30A41948E5A}" type="slidenum">
              <a:rPr lang="en-US" altLang="en-US"/>
              <a:pPr/>
              <a:t>‹#›</a:t>
            </a:fld>
            <a:endParaRPr lang="en-US" altLang="en-US"/>
          </a:p>
        </p:txBody>
      </p:sp>
    </p:spTree>
    <p:extLst>
      <p:ext uri="{BB962C8B-B14F-4D97-AF65-F5344CB8AC3E}">
        <p14:creationId xmlns:p14="http://schemas.microsoft.com/office/powerpoint/2010/main" val="3958799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ThriveBottom_Blu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 Diagonal Corner Rectangle 6"/>
          <p:cNvSpPr/>
          <p:nvPr userDrawn="1"/>
        </p:nvSpPr>
        <p:spPr>
          <a:xfrm>
            <a:off x="6092825" y="230188"/>
            <a:ext cx="2359025" cy="1600200"/>
          </a:xfrm>
          <a:prstGeom prst="round2DiagRect">
            <a:avLst>
              <a:gd name="adj1" fmla="val 12797"/>
              <a:gd name="adj2" fmla="val 0"/>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 Diagonal Corner Rectangle 7"/>
          <p:cNvSpPr/>
          <p:nvPr userDrawn="1"/>
        </p:nvSpPr>
        <p:spPr>
          <a:xfrm>
            <a:off x="6092825" y="1939925"/>
            <a:ext cx="2817813" cy="3305175"/>
          </a:xfrm>
          <a:prstGeom prst="round2DiagRect">
            <a:avLst>
              <a:gd name="adj1" fmla="val 0"/>
              <a:gd name="adj2" fmla="val 874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TextBox 8"/>
          <p:cNvSpPr txBox="1"/>
          <p:nvPr userDrawn="1"/>
        </p:nvSpPr>
        <p:spPr>
          <a:xfrm>
            <a:off x="2541587" y="6511172"/>
            <a:ext cx="3551237" cy="143629"/>
          </a:xfrm>
          <a:prstGeom prst="rect">
            <a:avLst/>
          </a:prstGeom>
          <a:noFill/>
        </p:spPr>
        <p:txBody>
          <a:bodyPr wrap="square" lIns="0" tIns="0" rIns="0" bIns="0"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700" baseline="30000" dirty="0">
                <a:solidFill>
                  <a:srgbClr val="959595"/>
                </a:solidFill>
              </a:rPr>
              <a:t>CONFIDENTIAL. This document contains Cargill Confidential information. Disclosure, use or reproduction outside Cargill or inside Cargill, to or by those who do not have a need to know is prohibited. © 2016 Cargill, Incorporated. All rights reserved.</a:t>
            </a:r>
          </a:p>
        </p:txBody>
      </p:sp>
      <p:pic>
        <p:nvPicPr>
          <p:cNvPr id="10" name="Picture 14" descr="Cargill®_black_2c_cmyk-01.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805738" y="6143625"/>
            <a:ext cx="11938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Picture Placeholder 16"/>
          <p:cNvSpPr>
            <a:spLocks noGrp="1"/>
          </p:cNvSpPr>
          <p:nvPr>
            <p:ph type="pic" sz="quarter" idx="14"/>
          </p:nvPr>
        </p:nvSpPr>
        <p:spPr>
          <a:xfrm>
            <a:off x="0" y="228600"/>
            <a:ext cx="5980176" cy="5715000"/>
          </a:xfrm>
          <a:prstGeom prst="rect">
            <a:avLst/>
          </a:prstGeom>
          <a:solidFill>
            <a:schemeClr val="bg1"/>
          </a:solidFill>
        </p:spPr>
        <p:txBody>
          <a:bodyPr rtlCol="0">
            <a:noAutofit/>
          </a:bodyPr>
          <a:lstStyle/>
          <a:p>
            <a:pPr lvl="0"/>
            <a:endParaRPr lang="en-US" noProof="0" dirty="0"/>
          </a:p>
        </p:txBody>
      </p:sp>
      <p:sp>
        <p:nvSpPr>
          <p:cNvPr id="3" name="Subtitle 2"/>
          <p:cNvSpPr>
            <a:spLocks noGrp="1"/>
          </p:cNvSpPr>
          <p:nvPr>
            <p:ph type="subTitle" idx="1"/>
          </p:nvPr>
        </p:nvSpPr>
        <p:spPr bwMode="gray">
          <a:xfrm>
            <a:off x="6382511" y="2470566"/>
            <a:ext cx="2249424" cy="1619459"/>
          </a:xfrm>
        </p:spPr>
        <p:txBody>
          <a:bodyPr tIns="0" bIns="0">
            <a:noAutofit/>
          </a:bodyPr>
          <a:lstStyle>
            <a:lvl1pPr marL="0" indent="0" algn="l">
              <a:lnSpc>
                <a:spcPts val="3200"/>
              </a:lnSpc>
              <a:spcBef>
                <a:spcPts val="0"/>
              </a:spcBef>
              <a:buNone/>
              <a:defRPr sz="24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4" name="Text Placeholder 13"/>
          <p:cNvSpPr>
            <a:spLocks noGrp="1"/>
          </p:cNvSpPr>
          <p:nvPr>
            <p:ph type="body" sz="quarter" idx="13"/>
          </p:nvPr>
        </p:nvSpPr>
        <p:spPr>
          <a:xfrm>
            <a:off x="230188" y="6354053"/>
            <a:ext cx="2151062" cy="293688"/>
          </a:xfrm>
        </p:spPr>
        <p:txBody>
          <a:bodyPr t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endParaRPr lang="en-US" dirty="0"/>
          </a:p>
        </p:txBody>
      </p:sp>
      <p:sp>
        <p:nvSpPr>
          <p:cNvPr id="21" name="Text Placeholder 20"/>
          <p:cNvSpPr>
            <a:spLocks noGrp="1"/>
          </p:cNvSpPr>
          <p:nvPr>
            <p:ph type="body" sz="quarter" idx="16"/>
          </p:nvPr>
        </p:nvSpPr>
        <p:spPr bwMode="gray">
          <a:xfrm>
            <a:off x="6382511" y="3979327"/>
            <a:ext cx="2249424" cy="1262750"/>
          </a:xfrm>
        </p:spPr>
        <p:txBody>
          <a:bodyPr tIns="0" bIns="0">
            <a:noAutofit/>
          </a:bodyPr>
          <a:lstStyle>
            <a:lvl1pPr>
              <a:buFontTx/>
              <a:buNone/>
              <a:defRPr sz="1400" b="1" baseline="0">
                <a:solidFill>
                  <a:schemeClr val="bg1"/>
                </a:solidFill>
                <a:latin typeface="+mn-lt"/>
              </a:defRPr>
            </a:lvl1pPr>
            <a:lvl5pPr>
              <a:defRPr/>
            </a:lvl5pPr>
          </a:lstStyle>
          <a:p>
            <a:pPr lvl="0"/>
            <a:endParaRPr lang="en-US" dirty="0"/>
          </a:p>
        </p:txBody>
      </p:sp>
    </p:spTree>
    <p:extLst>
      <p:ext uri="{BB962C8B-B14F-4D97-AF65-F5344CB8AC3E}">
        <p14:creationId xmlns:p14="http://schemas.microsoft.com/office/powerpoint/2010/main" val="4750109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ist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658101" cy="1154927"/>
          </a:xfrm>
        </p:spPr>
        <p:txBody>
          <a:bodyPr/>
          <a:lstStyle>
            <a:lvl1pPr>
              <a:lnSpc>
                <a:spcPts val="4000"/>
              </a:lnSpc>
              <a:defRPr sz="3600">
                <a:solidFill>
                  <a:srgbClr val="005F86"/>
                </a:solidFill>
              </a:defRPr>
            </a:lvl1pPr>
          </a:lstStyle>
          <a:p>
            <a:r>
              <a:rPr lang="en-US" dirty="0"/>
              <a:t>Click to edit Master title style</a:t>
            </a:r>
          </a:p>
        </p:txBody>
      </p:sp>
      <p:sp>
        <p:nvSpPr>
          <p:cNvPr id="3" name="Slide Number Placeholder 5"/>
          <p:cNvSpPr>
            <a:spLocks noGrp="1"/>
          </p:cNvSpPr>
          <p:nvPr>
            <p:ph type="sldNum" sz="quarter" idx="10"/>
          </p:nvPr>
        </p:nvSpPr>
        <p:spPr/>
        <p:txBody>
          <a:bodyPr/>
          <a:lstStyle>
            <a:lvl1pPr>
              <a:defRPr/>
            </a:lvl1pPr>
          </a:lstStyle>
          <a:p>
            <a:fld id="{05E1D53A-4195-4BC1-99CE-096F7608AC7F}" type="slidenum">
              <a:rPr lang="en-US" altLang="en-US"/>
              <a:pPr/>
              <a:t>‹#›</a:t>
            </a:fld>
            <a:endParaRPr lang="en-US" altLang="en-US"/>
          </a:p>
        </p:txBody>
      </p:sp>
    </p:spTree>
    <p:extLst>
      <p:ext uri="{BB962C8B-B14F-4D97-AF65-F5344CB8AC3E}">
        <p14:creationId xmlns:p14="http://schemas.microsoft.com/office/powerpoint/2010/main" val="6807940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_wFooter">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5A7ABEE6-0AF1-4452-A1AA-E287725629EE}" type="slidenum">
              <a:rPr lang="en-US" altLang="en-US"/>
              <a:pPr/>
              <a:t>‹#›</a:t>
            </a:fld>
            <a:endParaRPr lang="en-US" altLang="en-US"/>
          </a:p>
        </p:txBody>
      </p:sp>
    </p:spTree>
    <p:extLst>
      <p:ext uri="{BB962C8B-B14F-4D97-AF65-F5344CB8AC3E}">
        <p14:creationId xmlns:p14="http://schemas.microsoft.com/office/powerpoint/2010/main" val="15020135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osaicFourColumn_Blue">
    <p:spTree>
      <p:nvGrpSpPr>
        <p:cNvPr id="1" name=""/>
        <p:cNvGrpSpPr/>
        <p:nvPr/>
      </p:nvGrpSpPr>
      <p:grpSpPr>
        <a:xfrm>
          <a:off x="0" y="0"/>
          <a:ext cx="0" cy="0"/>
          <a:chOff x="0" y="0"/>
          <a:chExt cx="0" cy="0"/>
        </a:xfrm>
      </p:grpSpPr>
      <p:sp>
        <p:nvSpPr>
          <p:cNvPr id="15" name="Round Diagonal Corner Rectangle 14"/>
          <p:cNvSpPr/>
          <p:nvPr userDrawn="1"/>
        </p:nvSpPr>
        <p:spPr>
          <a:xfrm>
            <a:off x="2459038" y="2862263"/>
            <a:ext cx="2057400" cy="2862262"/>
          </a:xfrm>
          <a:prstGeom prst="round2DiagRect">
            <a:avLst>
              <a:gd name="adj1" fmla="val 10971"/>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ound Diagonal Corner Rectangle 16"/>
          <p:cNvSpPr/>
          <p:nvPr userDrawn="1"/>
        </p:nvSpPr>
        <p:spPr>
          <a:xfrm>
            <a:off x="4627563" y="914400"/>
            <a:ext cx="2057400" cy="2862263"/>
          </a:xfrm>
          <a:prstGeom prst="round2DiagRect">
            <a:avLst>
              <a:gd name="adj1" fmla="val 10362"/>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007A87"/>
              </a:solidFill>
            </a:endParaRPr>
          </a:p>
        </p:txBody>
      </p:sp>
      <p:sp>
        <p:nvSpPr>
          <p:cNvPr id="18" name="Round Diagonal Corner Rectangle 17"/>
          <p:cNvSpPr/>
          <p:nvPr userDrawn="1"/>
        </p:nvSpPr>
        <p:spPr>
          <a:xfrm>
            <a:off x="6802438" y="2862263"/>
            <a:ext cx="2112962" cy="2862262"/>
          </a:xfrm>
          <a:prstGeom prst="round2DiagRect">
            <a:avLst>
              <a:gd name="adj1" fmla="val 0"/>
              <a:gd name="adj2" fmla="val 1081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Round Diagonal Corner Rectangle 18"/>
          <p:cNvSpPr/>
          <p:nvPr userDrawn="1"/>
        </p:nvSpPr>
        <p:spPr>
          <a:xfrm>
            <a:off x="230188" y="914400"/>
            <a:ext cx="2112962" cy="2862263"/>
          </a:xfrm>
          <a:prstGeom prst="round2DiagRect">
            <a:avLst>
              <a:gd name="adj1" fmla="val 0"/>
              <a:gd name="adj2" fmla="val 1081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7A87"/>
              </a:solidFill>
            </a:endParaRPr>
          </a:p>
        </p:txBody>
      </p:sp>
      <p:sp>
        <p:nvSpPr>
          <p:cNvPr id="22" name="Picture Placeholder 21"/>
          <p:cNvSpPr>
            <a:spLocks noGrp="1"/>
          </p:cNvSpPr>
          <p:nvPr>
            <p:ph type="pic" sz="quarter" idx="14"/>
          </p:nvPr>
        </p:nvSpPr>
        <p:spPr>
          <a:xfrm>
            <a:off x="6803136" y="914400"/>
            <a:ext cx="2112264" cy="1828800"/>
          </a:xfrm>
          <a:prstGeom prst="round2DiagRect">
            <a:avLst>
              <a:gd name="adj1" fmla="val 10996"/>
              <a:gd name="adj2" fmla="val 0"/>
            </a:avLst>
          </a:prstGeom>
        </p:spPr>
        <p:txBody>
          <a:bodyPr rtlCol="0">
            <a:noAutofit/>
          </a:bodyPr>
          <a:lstStyle/>
          <a:p>
            <a:pPr lvl="0"/>
            <a:endParaRPr lang="en-US" noProof="0" dirty="0"/>
          </a:p>
        </p:txBody>
      </p:sp>
      <p:sp>
        <p:nvSpPr>
          <p:cNvPr id="20" name="Picture Placeholder 19"/>
          <p:cNvSpPr>
            <a:spLocks noGrp="1"/>
          </p:cNvSpPr>
          <p:nvPr>
            <p:ph type="pic" sz="quarter" idx="13"/>
          </p:nvPr>
        </p:nvSpPr>
        <p:spPr>
          <a:xfrm>
            <a:off x="2459736" y="914400"/>
            <a:ext cx="2057400" cy="1828800"/>
          </a:xfrm>
          <a:prstGeom prst="round2DiagRect">
            <a:avLst>
              <a:gd name="adj1" fmla="val 0"/>
              <a:gd name="adj2" fmla="val 14555"/>
            </a:avLst>
          </a:prstGeom>
        </p:spPr>
        <p:txBody>
          <a:bodyPr rtlCol="0">
            <a:noAutofit/>
          </a:bodyPr>
          <a:lstStyle/>
          <a:p>
            <a:pPr lvl="0"/>
            <a:endParaRPr lang="en-US" noProof="0"/>
          </a:p>
        </p:txBody>
      </p:sp>
      <p:sp>
        <p:nvSpPr>
          <p:cNvPr id="16" name="Picture Placeholder 15"/>
          <p:cNvSpPr>
            <a:spLocks noGrp="1"/>
          </p:cNvSpPr>
          <p:nvPr>
            <p:ph type="pic" sz="quarter" idx="12"/>
          </p:nvPr>
        </p:nvSpPr>
        <p:spPr>
          <a:xfrm>
            <a:off x="4626864" y="3886200"/>
            <a:ext cx="2057400" cy="1828800"/>
          </a:xfrm>
          <a:prstGeom prst="round2DiagRect">
            <a:avLst>
              <a:gd name="adj1" fmla="val 0"/>
              <a:gd name="adj2" fmla="val 12589"/>
            </a:avLst>
          </a:prstGeom>
        </p:spPr>
        <p:txBody>
          <a:bodyPr rtlCol="0">
            <a:noAutofit/>
          </a:bodyPr>
          <a:lstStyle/>
          <a:p>
            <a:pPr lvl="0"/>
            <a:endParaRPr lang="en-US" noProof="0"/>
          </a:p>
        </p:txBody>
      </p:sp>
      <p:sp>
        <p:nvSpPr>
          <p:cNvPr id="14" name="Picture Placeholder 13"/>
          <p:cNvSpPr>
            <a:spLocks noGrp="1"/>
          </p:cNvSpPr>
          <p:nvPr>
            <p:ph type="pic" sz="quarter" idx="11"/>
          </p:nvPr>
        </p:nvSpPr>
        <p:spPr>
          <a:xfrm>
            <a:off x="228600" y="3886200"/>
            <a:ext cx="2112264" cy="1828800"/>
          </a:xfrm>
          <a:prstGeom prst="round2DiagRect">
            <a:avLst>
              <a:gd name="adj1" fmla="val 12993"/>
              <a:gd name="adj2" fmla="val 0"/>
            </a:avLst>
          </a:prstGeom>
        </p:spPr>
        <p:txBody>
          <a:bodyPr rtlCol="0">
            <a:noAutofit/>
          </a:bodyPr>
          <a:lstStyle/>
          <a:p>
            <a:pPr lvl="0"/>
            <a:endParaRPr lang="en-US" noProof="0"/>
          </a:p>
        </p:txBody>
      </p:sp>
      <p:sp>
        <p:nvSpPr>
          <p:cNvPr id="24" name="Text Placeholder 23"/>
          <p:cNvSpPr>
            <a:spLocks noGrp="1"/>
          </p:cNvSpPr>
          <p:nvPr>
            <p:ph type="body" sz="quarter" idx="15"/>
          </p:nvPr>
        </p:nvSpPr>
        <p:spPr bwMode="gray">
          <a:xfrm>
            <a:off x="4855464" y="1010984"/>
            <a:ext cx="1600200" cy="1783080"/>
          </a:xfrm>
        </p:spPr>
        <p:txBody>
          <a:bodyPr tIns="0" bIns="0" anchor="b">
            <a:noAutofit/>
          </a:bodyPr>
          <a:lstStyle>
            <a:lvl1pPr marL="0" indent="0">
              <a:lnSpc>
                <a:spcPts val="2900"/>
              </a:lnSpc>
              <a:spcBef>
                <a:spcPts val="0"/>
              </a:spcBef>
              <a:buNone/>
              <a:defRPr sz="2400" b="1">
                <a:solidFill>
                  <a:schemeClr val="bg1"/>
                </a:solidFill>
              </a:defRPr>
            </a:lvl1pPr>
          </a:lstStyle>
          <a:p>
            <a:pPr lvl="0"/>
            <a:r>
              <a:rPr lang="en-US" dirty="0"/>
              <a:t>Click to edit</a:t>
            </a:r>
          </a:p>
        </p:txBody>
      </p:sp>
      <p:sp>
        <p:nvSpPr>
          <p:cNvPr id="26" name="Text Placeholder 25"/>
          <p:cNvSpPr>
            <a:spLocks noGrp="1"/>
          </p:cNvSpPr>
          <p:nvPr>
            <p:ph type="body" sz="quarter" idx="16"/>
          </p:nvPr>
        </p:nvSpPr>
        <p:spPr bwMode="gray">
          <a:xfrm>
            <a:off x="4855464" y="2930461"/>
            <a:ext cx="1600200" cy="804672"/>
          </a:xfrm>
        </p:spPr>
        <p:txBody>
          <a:bodyPr tIns="0" bIns="0">
            <a:normAutofit/>
          </a:bodyPr>
          <a:lstStyle>
            <a:lvl1pPr marL="0" indent="0">
              <a:lnSpc>
                <a:spcPts val="1600"/>
              </a:lnSpc>
              <a:spcBef>
                <a:spcPts val="0"/>
              </a:spcBef>
              <a:buNone/>
              <a:defRPr sz="1400">
                <a:solidFill>
                  <a:schemeClr val="bg1"/>
                </a:solidFill>
              </a:defRPr>
            </a:lvl1pPr>
          </a:lstStyle>
          <a:p>
            <a:pPr lvl="0"/>
            <a:r>
              <a:rPr lang="en-US" dirty="0"/>
              <a:t>Click to edit Master text styles</a:t>
            </a:r>
          </a:p>
        </p:txBody>
      </p:sp>
      <p:sp>
        <p:nvSpPr>
          <p:cNvPr id="21" name="Text Placeholder 23"/>
          <p:cNvSpPr>
            <a:spLocks noGrp="1"/>
          </p:cNvSpPr>
          <p:nvPr>
            <p:ph type="body" sz="quarter" idx="23"/>
          </p:nvPr>
        </p:nvSpPr>
        <p:spPr bwMode="gray">
          <a:xfrm>
            <a:off x="7031736" y="2952519"/>
            <a:ext cx="1600200" cy="1747381"/>
          </a:xfrm>
        </p:spPr>
        <p:txBody>
          <a:bodyPr tIns="0" bIns="0" anchor="b">
            <a:noAutofit/>
          </a:bodyPr>
          <a:lstStyle>
            <a:lvl1pPr marL="0" indent="0">
              <a:lnSpc>
                <a:spcPts val="5900"/>
              </a:lnSpc>
              <a:spcBef>
                <a:spcPts val="0"/>
              </a:spcBef>
              <a:buNone/>
              <a:defRPr sz="7200" b="1">
                <a:solidFill>
                  <a:schemeClr val="bg1"/>
                </a:solidFill>
              </a:defRPr>
            </a:lvl1pPr>
          </a:lstStyle>
          <a:p>
            <a:pPr lvl="0"/>
            <a:r>
              <a:rPr lang="en-US" dirty="0"/>
              <a:t>Click</a:t>
            </a:r>
          </a:p>
        </p:txBody>
      </p:sp>
      <p:sp>
        <p:nvSpPr>
          <p:cNvPr id="23" name="Text Placeholder 25"/>
          <p:cNvSpPr>
            <a:spLocks noGrp="1"/>
          </p:cNvSpPr>
          <p:nvPr>
            <p:ph type="body" sz="quarter" idx="24"/>
          </p:nvPr>
        </p:nvSpPr>
        <p:spPr bwMode="gray">
          <a:xfrm>
            <a:off x="7031736" y="4814125"/>
            <a:ext cx="16002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dirty="0"/>
              <a:t>Click to edit Master text styles</a:t>
            </a:r>
          </a:p>
        </p:txBody>
      </p:sp>
      <p:sp>
        <p:nvSpPr>
          <p:cNvPr id="25" name="Text Placeholder 23"/>
          <p:cNvSpPr>
            <a:spLocks noGrp="1"/>
          </p:cNvSpPr>
          <p:nvPr>
            <p:ph type="body" sz="quarter" idx="25"/>
          </p:nvPr>
        </p:nvSpPr>
        <p:spPr bwMode="gray">
          <a:xfrm>
            <a:off x="457200" y="1010984"/>
            <a:ext cx="1600200" cy="1783080"/>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dirty="0"/>
              <a:t>Click to edit</a:t>
            </a:r>
          </a:p>
        </p:txBody>
      </p:sp>
      <p:sp>
        <p:nvSpPr>
          <p:cNvPr id="33" name="Text Placeholder 25"/>
          <p:cNvSpPr>
            <a:spLocks noGrp="1"/>
          </p:cNvSpPr>
          <p:nvPr>
            <p:ph type="body" sz="quarter" idx="26"/>
          </p:nvPr>
        </p:nvSpPr>
        <p:spPr bwMode="gray">
          <a:xfrm>
            <a:off x="457200" y="2930461"/>
            <a:ext cx="16002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dirty="0"/>
              <a:t>Click to edit Master text styles</a:t>
            </a:r>
          </a:p>
        </p:txBody>
      </p:sp>
      <p:sp>
        <p:nvSpPr>
          <p:cNvPr id="34" name="Text Placeholder 23"/>
          <p:cNvSpPr>
            <a:spLocks noGrp="1"/>
          </p:cNvSpPr>
          <p:nvPr>
            <p:ph type="body" sz="quarter" idx="27"/>
          </p:nvPr>
        </p:nvSpPr>
        <p:spPr bwMode="gray">
          <a:xfrm>
            <a:off x="2679192" y="2952519"/>
            <a:ext cx="1600200" cy="1747381"/>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dirty="0"/>
              <a:t>Click to edit</a:t>
            </a:r>
          </a:p>
        </p:txBody>
      </p:sp>
      <p:sp>
        <p:nvSpPr>
          <p:cNvPr id="35" name="Text Placeholder 25"/>
          <p:cNvSpPr>
            <a:spLocks noGrp="1"/>
          </p:cNvSpPr>
          <p:nvPr>
            <p:ph type="body" sz="quarter" idx="28"/>
          </p:nvPr>
        </p:nvSpPr>
        <p:spPr bwMode="gray">
          <a:xfrm>
            <a:off x="2679192" y="4814125"/>
            <a:ext cx="1757580" cy="801415"/>
          </a:xfrm>
        </p:spPr>
        <p:txBody>
          <a:bodyPr tIns="0" bIns="0">
            <a:noAutofit/>
          </a:bodyPr>
          <a:lstStyle>
            <a:lvl1pPr marL="0" indent="0">
              <a:lnSpc>
                <a:spcPts val="1700"/>
              </a:lnSpc>
              <a:spcBef>
                <a:spcPts val="0"/>
              </a:spcBef>
              <a:buNone/>
              <a:defRPr lang="en-US" sz="1600" kern="1200" dirty="0" smtClean="0">
                <a:solidFill>
                  <a:schemeClr val="bg1"/>
                </a:solidFill>
                <a:latin typeface="+mn-lt"/>
                <a:ea typeface="+mn-ea"/>
                <a:cs typeface="+mn-cs"/>
              </a:defRPr>
            </a:lvl1pPr>
          </a:lstStyle>
          <a:p>
            <a:pPr lvl="0"/>
            <a:r>
              <a:rPr lang="en-US" dirty="0"/>
              <a:t>Click to edit Master text styles</a:t>
            </a:r>
          </a:p>
        </p:txBody>
      </p:sp>
      <p:sp>
        <p:nvSpPr>
          <p:cNvPr id="27" name="Slide Number Placeholder 5"/>
          <p:cNvSpPr>
            <a:spLocks noGrp="1"/>
          </p:cNvSpPr>
          <p:nvPr>
            <p:ph type="sldNum" sz="quarter" idx="29"/>
          </p:nvPr>
        </p:nvSpPr>
        <p:spPr>
          <a:xfrm>
            <a:off x="239713" y="6278563"/>
            <a:ext cx="377825" cy="365125"/>
          </a:xfrm>
        </p:spPr>
        <p:txBody>
          <a:bodyPr/>
          <a:lstStyle>
            <a:lvl1pPr>
              <a:defRPr/>
            </a:lvl1pPr>
          </a:lstStyle>
          <a:p>
            <a:fld id="{C21F9A11-768B-4F2E-AF3A-0A43A3F7A3F7}" type="slidenum">
              <a:rPr lang="en-US" altLang="en-US"/>
              <a:pPr/>
              <a:t>‹#›</a:t>
            </a:fld>
            <a:endParaRPr lang="en-US" altLang="en-US"/>
          </a:p>
        </p:txBody>
      </p:sp>
    </p:spTree>
    <p:extLst>
      <p:ext uri="{BB962C8B-B14F-4D97-AF65-F5344CB8AC3E}">
        <p14:creationId xmlns:p14="http://schemas.microsoft.com/office/powerpoint/2010/main" val="5133117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osaicThreeColumn_Blue">
    <p:spTree>
      <p:nvGrpSpPr>
        <p:cNvPr id="1" name=""/>
        <p:cNvGrpSpPr/>
        <p:nvPr/>
      </p:nvGrpSpPr>
      <p:grpSpPr>
        <a:xfrm>
          <a:off x="0" y="0"/>
          <a:ext cx="0" cy="0"/>
          <a:chOff x="0" y="0"/>
          <a:chExt cx="0" cy="0"/>
        </a:xfrm>
      </p:grpSpPr>
      <p:sp>
        <p:nvSpPr>
          <p:cNvPr id="11" name="Round Diagonal Corner Rectangle 10"/>
          <p:cNvSpPr/>
          <p:nvPr userDrawn="1"/>
        </p:nvSpPr>
        <p:spPr>
          <a:xfrm>
            <a:off x="3173413" y="3117850"/>
            <a:ext cx="2797175" cy="2597150"/>
          </a:xfrm>
          <a:prstGeom prst="round2DiagRect">
            <a:avLst>
              <a:gd name="adj1" fmla="val 9144"/>
              <a:gd name="adj2" fmla="val 0"/>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ound Diagonal Corner Rectangle 11"/>
          <p:cNvSpPr/>
          <p:nvPr userDrawn="1"/>
        </p:nvSpPr>
        <p:spPr>
          <a:xfrm>
            <a:off x="6116638" y="4068763"/>
            <a:ext cx="2798762" cy="1646237"/>
          </a:xfrm>
          <a:prstGeom prst="round2DiagRect">
            <a:avLst>
              <a:gd name="adj1" fmla="val 0"/>
              <a:gd name="adj2" fmla="val 1462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ound Diagonal Corner Rectangle 12"/>
          <p:cNvSpPr/>
          <p:nvPr userDrawn="1"/>
        </p:nvSpPr>
        <p:spPr>
          <a:xfrm>
            <a:off x="230188" y="908050"/>
            <a:ext cx="2798762" cy="2816225"/>
          </a:xfrm>
          <a:prstGeom prst="round2DiagRect">
            <a:avLst>
              <a:gd name="adj1" fmla="val 0"/>
              <a:gd name="adj2" fmla="val 768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Picture Placeholder 21"/>
          <p:cNvSpPr>
            <a:spLocks noGrp="1"/>
          </p:cNvSpPr>
          <p:nvPr>
            <p:ph type="pic" sz="quarter" idx="14"/>
          </p:nvPr>
        </p:nvSpPr>
        <p:spPr>
          <a:xfrm>
            <a:off x="6117336" y="914400"/>
            <a:ext cx="2798064" cy="2999232"/>
          </a:xfrm>
          <a:prstGeom prst="round2DiagRect">
            <a:avLst>
              <a:gd name="adj1" fmla="val 7862"/>
              <a:gd name="adj2" fmla="val 0"/>
            </a:avLst>
          </a:prstGeom>
        </p:spPr>
        <p:txBody>
          <a:bodyPr rtlCol="0">
            <a:noAutofit/>
          </a:bodyPr>
          <a:lstStyle/>
          <a:p>
            <a:pPr lvl="0"/>
            <a:endParaRPr lang="en-US" noProof="0" dirty="0"/>
          </a:p>
        </p:txBody>
      </p:sp>
      <p:sp>
        <p:nvSpPr>
          <p:cNvPr id="20" name="Picture Placeholder 19"/>
          <p:cNvSpPr>
            <a:spLocks noGrp="1"/>
          </p:cNvSpPr>
          <p:nvPr>
            <p:ph type="pic" sz="quarter" idx="13"/>
          </p:nvPr>
        </p:nvSpPr>
        <p:spPr>
          <a:xfrm>
            <a:off x="3172968" y="914400"/>
            <a:ext cx="2798064" cy="2048256"/>
          </a:xfrm>
          <a:prstGeom prst="round2DiagRect">
            <a:avLst>
              <a:gd name="adj1" fmla="val 0"/>
              <a:gd name="adj2" fmla="val 10067"/>
            </a:avLst>
          </a:prstGeom>
        </p:spPr>
        <p:txBody>
          <a:bodyPr rtlCol="0">
            <a:noAutofit/>
          </a:bodyPr>
          <a:lstStyle/>
          <a:p>
            <a:pPr lvl="0"/>
            <a:endParaRPr lang="en-US" noProof="0"/>
          </a:p>
        </p:txBody>
      </p:sp>
      <p:sp>
        <p:nvSpPr>
          <p:cNvPr id="14" name="Picture Placeholder 13"/>
          <p:cNvSpPr>
            <a:spLocks noGrp="1"/>
          </p:cNvSpPr>
          <p:nvPr>
            <p:ph type="pic" sz="quarter" idx="11"/>
          </p:nvPr>
        </p:nvSpPr>
        <p:spPr>
          <a:xfrm>
            <a:off x="228600" y="3886200"/>
            <a:ext cx="2798064" cy="1828800"/>
          </a:xfrm>
          <a:prstGeom prst="round2DiagRect">
            <a:avLst>
              <a:gd name="adj1" fmla="val 14020"/>
              <a:gd name="adj2" fmla="val 0"/>
            </a:avLst>
          </a:prstGeom>
        </p:spPr>
        <p:txBody>
          <a:bodyPr rtlCol="0">
            <a:noAutofit/>
          </a:bodyPr>
          <a:lstStyle/>
          <a:p>
            <a:pPr lvl="0"/>
            <a:endParaRPr lang="en-US" noProof="0"/>
          </a:p>
        </p:txBody>
      </p:sp>
      <p:sp>
        <p:nvSpPr>
          <p:cNvPr id="21" name="Text Placeholder 23"/>
          <p:cNvSpPr>
            <a:spLocks noGrp="1"/>
          </p:cNvSpPr>
          <p:nvPr>
            <p:ph type="body" sz="quarter" idx="23"/>
          </p:nvPr>
        </p:nvSpPr>
        <p:spPr bwMode="gray">
          <a:xfrm>
            <a:off x="6355080" y="4161281"/>
            <a:ext cx="2286000" cy="563671"/>
          </a:xfrm>
        </p:spPr>
        <p:txBody>
          <a:bodyPr tIns="0" bIns="0" anchor="b">
            <a:noAutofit/>
          </a:bodyPr>
          <a:lstStyle>
            <a:lvl1pPr marL="0" indent="0">
              <a:lnSpc>
                <a:spcPts val="2900"/>
              </a:lnSpc>
              <a:spcBef>
                <a:spcPts val="0"/>
              </a:spcBef>
              <a:buNone/>
              <a:defRPr sz="2400" b="1">
                <a:solidFill>
                  <a:schemeClr val="bg1"/>
                </a:solidFill>
              </a:defRPr>
            </a:lvl1pPr>
          </a:lstStyle>
          <a:p>
            <a:pPr lvl="0"/>
            <a:r>
              <a:rPr lang="en-US" dirty="0"/>
              <a:t>Click</a:t>
            </a:r>
          </a:p>
        </p:txBody>
      </p:sp>
      <p:sp>
        <p:nvSpPr>
          <p:cNvPr id="23" name="Text Placeholder 25"/>
          <p:cNvSpPr>
            <a:spLocks noGrp="1"/>
          </p:cNvSpPr>
          <p:nvPr>
            <p:ph type="body" sz="quarter" idx="24"/>
          </p:nvPr>
        </p:nvSpPr>
        <p:spPr bwMode="gray">
          <a:xfrm>
            <a:off x="6355080" y="4846967"/>
            <a:ext cx="22860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dirty="0"/>
              <a:t>Click to edit Master text styles</a:t>
            </a:r>
          </a:p>
        </p:txBody>
      </p:sp>
      <p:sp>
        <p:nvSpPr>
          <p:cNvPr id="25" name="Text Placeholder 23"/>
          <p:cNvSpPr>
            <a:spLocks noGrp="1"/>
          </p:cNvSpPr>
          <p:nvPr>
            <p:ph type="body" sz="quarter" idx="25"/>
          </p:nvPr>
        </p:nvSpPr>
        <p:spPr bwMode="gray">
          <a:xfrm>
            <a:off x="457200" y="1010984"/>
            <a:ext cx="2286000" cy="1283919"/>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dirty="0"/>
              <a:t>Click to edit</a:t>
            </a:r>
          </a:p>
        </p:txBody>
      </p:sp>
      <p:sp>
        <p:nvSpPr>
          <p:cNvPr id="33" name="Text Placeholder 25"/>
          <p:cNvSpPr>
            <a:spLocks noGrp="1"/>
          </p:cNvSpPr>
          <p:nvPr>
            <p:ph type="body" sz="quarter" idx="26"/>
          </p:nvPr>
        </p:nvSpPr>
        <p:spPr bwMode="gray">
          <a:xfrm>
            <a:off x="457200" y="2430246"/>
            <a:ext cx="2286000" cy="1069723"/>
          </a:xfrm>
        </p:spPr>
        <p:txBody>
          <a:bodyPr tIns="0" bIns="0">
            <a:normAutofit/>
          </a:bodyPr>
          <a:lstStyle>
            <a:lvl1pPr marL="0" indent="0">
              <a:lnSpc>
                <a:spcPts val="1600"/>
              </a:lnSpc>
              <a:spcBef>
                <a:spcPts val="0"/>
              </a:spcBef>
              <a:buNone/>
              <a:defRPr sz="1400">
                <a:solidFill>
                  <a:schemeClr val="bg1"/>
                </a:solidFill>
              </a:defRPr>
            </a:lvl1pPr>
          </a:lstStyle>
          <a:p>
            <a:pPr lvl="0"/>
            <a:r>
              <a:rPr lang="en-US" dirty="0"/>
              <a:t>Click to edit Master text styles</a:t>
            </a:r>
          </a:p>
        </p:txBody>
      </p:sp>
      <p:sp>
        <p:nvSpPr>
          <p:cNvPr id="34" name="Text Placeholder 23"/>
          <p:cNvSpPr>
            <a:spLocks noGrp="1"/>
          </p:cNvSpPr>
          <p:nvPr>
            <p:ph type="body" sz="quarter" idx="27"/>
          </p:nvPr>
        </p:nvSpPr>
        <p:spPr bwMode="gray">
          <a:xfrm>
            <a:off x="3410712" y="3221829"/>
            <a:ext cx="2286000" cy="870560"/>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dirty="0"/>
              <a:t>Click to edit</a:t>
            </a:r>
          </a:p>
        </p:txBody>
      </p:sp>
      <p:sp>
        <p:nvSpPr>
          <p:cNvPr id="35" name="Text Placeholder 25"/>
          <p:cNvSpPr>
            <a:spLocks noGrp="1"/>
          </p:cNvSpPr>
          <p:nvPr>
            <p:ph type="body" sz="quarter" idx="28"/>
          </p:nvPr>
        </p:nvSpPr>
        <p:spPr bwMode="gray">
          <a:xfrm>
            <a:off x="3410712" y="4206887"/>
            <a:ext cx="2286000" cy="1234440"/>
          </a:xfrm>
        </p:spPr>
        <p:txBody>
          <a:bodyPr tIns="0" bIns="0">
            <a:normAutofit/>
          </a:bodyPr>
          <a:lstStyle>
            <a:lvl1pPr marL="0" indent="0">
              <a:lnSpc>
                <a:spcPts val="2000"/>
              </a:lnSpc>
              <a:spcBef>
                <a:spcPts val="0"/>
              </a:spcBef>
              <a:buNone/>
              <a:defRPr sz="1800">
                <a:solidFill>
                  <a:schemeClr val="bg1"/>
                </a:solidFill>
              </a:defRPr>
            </a:lvl1pPr>
          </a:lstStyle>
          <a:p>
            <a:pPr lvl="0"/>
            <a:r>
              <a:rPr lang="en-US" dirty="0"/>
              <a:t>Click to edit Master text styles</a:t>
            </a:r>
          </a:p>
        </p:txBody>
      </p:sp>
      <p:sp>
        <p:nvSpPr>
          <p:cNvPr id="15" name="Slide Number Placeholder 5"/>
          <p:cNvSpPr>
            <a:spLocks noGrp="1"/>
          </p:cNvSpPr>
          <p:nvPr>
            <p:ph type="sldNum" sz="quarter" idx="29"/>
          </p:nvPr>
        </p:nvSpPr>
        <p:spPr/>
        <p:txBody>
          <a:bodyPr/>
          <a:lstStyle>
            <a:lvl1pPr>
              <a:defRPr/>
            </a:lvl1pPr>
          </a:lstStyle>
          <a:p>
            <a:fld id="{ABD552F8-8C7B-4E5E-B918-F5E2509246A7}" type="slidenum">
              <a:rPr lang="en-US" altLang="en-US"/>
              <a:pPr/>
              <a:t>‹#›</a:t>
            </a:fld>
            <a:endParaRPr lang="en-US" altLang="en-US"/>
          </a:p>
        </p:txBody>
      </p:sp>
    </p:spTree>
    <p:extLst>
      <p:ext uri="{BB962C8B-B14F-4D97-AF65-F5344CB8AC3E}">
        <p14:creationId xmlns:p14="http://schemas.microsoft.com/office/powerpoint/2010/main" val="18966846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osaicTwoColumn_Blue">
    <p:spTree>
      <p:nvGrpSpPr>
        <p:cNvPr id="1" name=""/>
        <p:cNvGrpSpPr/>
        <p:nvPr/>
      </p:nvGrpSpPr>
      <p:grpSpPr>
        <a:xfrm>
          <a:off x="0" y="0"/>
          <a:ext cx="0" cy="0"/>
          <a:chOff x="0" y="0"/>
          <a:chExt cx="0" cy="0"/>
        </a:xfrm>
      </p:grpSpPr>
      <p:sp>
        <p:nvSpPr>
          <p:cNvPr id="8" name="Round Diagonal Corner Rectangle 7"/>
          <p:cNvSpPr/>
          <p:nvPr userDrawn="1"/>
        </p:nvSpPr>
        <p:spPr>
          <a:xfrm>
            <a:off x="4645025" y="4068763"/>
            <a:ext cx="4270375" cy="2057400"/>
          </a:xfrm>
          <a:prstGeom prst="round2DiagRect">
            <a:avLst>
              <a:gd name="adj1" fmla="val 10959"/>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ound Diagonal Corner Rectangle 8"/>
          <p:cNvSpPr/>
          <p:nvPr userDrawn="1"/>
        </p:nvSpPr>
        <p:spPr>
          <a:xfrm>
            <a:off x="230188" y="914400"/>
            <a:ext cx="4270375" cy="1765300"/>
          </a:xfrm>
          <a:prstGeom prst="round2DiagRect">
            <a:avLst>
              <a:gd name="adj1" fmla="val 0"/>
              <a:gd name="adj2" fmla="val 11943"/>
            </a:avLst>
          </a:prstGeom>
          <a:solidFill>
            <a:srgbClr val="2799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Picture Placeholder 21"/>
          <p:cNvSpPr>
            <a:spLocks noGrp="1"/>
          </p:cNvSpPr>
          <p:nvPr>
            <p:ph type="pic" sz="quarter" idx="14"/>
          </p:nvPr>
        </p:nvSpPr>
        <p:spPr>
          <a:xfrm>
            <a:off x="4645152" y="914400"/>
            <a:ext cx="4270248" cy="3017520"/>
          </a:xfrm>
          <a:prstGeom prst="round2DiagRect">
            <a:avLst>
              <a:gd name="adj1" fmla="val 0"/>
              <a:gd name="adj2" fmla="val 7057"/>
            </a:avLst>
          </a:prstGeom>
        </p:spPr>
        <p:txBody>
          <a:bodyPr rtlCol="0">
            <a:noAutofit/>
          </a:bodyPr>
          <a:lstStyle/>
          <a:p>
            <a:pPr lvl="0"/>
            <a:endParaRPr lang="en-US" noProof="0" dirty="0"/>
          </a:p>
        </p:txBody>
      </p:sp>
      <p:sp>
        <p:nvSpPr>
          <p:cNvPr id="14" name="Picture Placeholder 13"/>
          <p:cNvSpPr>
            <a:spLocks noGrp="1"/>
          </p:cNvSpPr>
          <p:nvPr>
            <p:ph type="pic" sz="quarter" idx="11"/>
          </p:nvPr>
        </p:nvSpPr>
        <p:spPr>
          <a:xfrm>
            <a:off x="228600" y="2862072"/>
            <a:ext cx="4270248" cy="3264408"/>
          </a:xfrm>
          <a:prstGeom prst="round2DiagRect">
            <a:avLst>
              <a:gd name="adj1" fmla="val 7497"/>
              <a:gd name="adj2" fmla="val 0"/>
            </a:avLst>
          </a:prstGeom>
        </p:spPr>
        <p:txBody>
          <a:bodyPr rtlCol="0">
            <a:noAutofit/>
          </a:bodyPr>
          <a:lstStyle/>
          <a:p>
            <a:pPr lvl="0"/>
            <a:endParaRPr lang="en-US" noProof="0" dirty="0"/>
          </a:p>
        </p:txBody>
      </p:sp>
      <p:sp>
        <p:nvSpPr>
          <p:cNvPr id="21" name="Text Placeholder 23"/>
          <p:cNvSpPr>
            <a:spLocks noGrp="1"/>
          </p:cNvSpPr>
          <p:nvPr>
            <p:ph type="body" sz="quarter" idx="23"/>
          </p:nvPr>
        </p:nvSpPr>
        <p:spPr bwMode="gray">
          <a:xfrm>
            <a:off x="4882896" y="4161281"/>
            <a:ext cx="3840480" cy="1127342"/>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dirty="0"/>
              <a:t>Click to edit</a:t>
            </a:r>
          </a:p>
        </p:txBody>
      </p:sp>
      <p:sp>
        <p:nvSpPr>
          <p:cNvPr id="23" name="Text Placeholder 25"/>
          <p:cNvSpPr>
            <a:spLocks noGrp="1"/>
          </p:cNvSpPr>
          <p:nvPr>
            <p:ph type="body" sz="quarter" idx="24"/>
          </p:nvPr>
        </p:nvSpPr>
        <p:spPr bwMode="gray">
          <a:xfrm>
            <a:off x="4882895" y="5445061"/>
            <a:ext cx="3840480" cy="463169"/>
          </a:xfrm>
        </p:spPr>
        <p:txBody>
          <a:bodyPr tIns="0" bIns="0">
            <a:normAutofit/>
          </a:bodyPr>
          <a:lstStyle>
            <a:lvl1pPr marL="0" indent="0">
              <a:lnSpc>
                <a:spcPts val="1600"/>
              </a:lnSpc>
              <a:spcBef>
                <a:spcPts val="0"/>
              </a:spcBef>
              <a:buNone/>
              <a:defRPr sz="1400">
                <a:solidFill>
                  <a:schemeClr val="bg1"/>
                </a:solidFill>
              </a:defRPr>
            </a:lvl1pPr>
          </a:lstStyle>
          <a:p>
            <a:pPr lvl="0"/>
            <a:r>
              <a:rPr lang="en-US" dirty="0"/>
              <a:t>Click to edit Master text styles</a:t>
            </a:r>
          </a:p>
        </p:txBody>
      </p:sp>
      <p:sp>
        <p:nvSpPr>
          <p:cNvPr id="25" name="Text Placeholder 23"/>
          <p:cNvSpPr>
            <a:spLocks noGrp="1"/>
          </p:cNvSpPr>
          <p:nvPr>
            <p:ph type="body" sz="quarter" idx="25"/>
          </p:nvPr>
        </p:nvSpPr>
        <p:spPr>
          <a:xfrm>
            <a:off x="457200" y="1010984"/>
            <a:ext cx="3840480" cy="688933"/>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dirty="0"/>
              <a:t>Click to edit</a:t>
            </a:r>
          </a:p>
        </p:txBody>
      </p:sp>
      <p:sp>
        <p:nvSpPr>
          <p:cNvPr id="33" name="Text Placeholder 25"/>
          <p:cNvSpPr>
            <a:spLocks noGrp="1"/>
          </p:cNvSpPr>
          <p:nvPr>
            <p:ph type="body" sz="quarter" idx="26"/>
          </p:nvPr>
        </p:nvSpPr>
        <p:spPr>
          <a:xfrm>
            <a:off x="457200" y="1824038"/>
            <a:ext cx="3840480" cy="674025"/>
          </a:xfrm>
        </p:spPr>
        <p:txBody>
          <a:bodyPr tIns="0" bIns="0">
            <a:normAutofit/>
          </a:bodyPr>
          <a:lstStyle>
            <a:lvl1pPr marL="0" indent="0">
              <a:lnSpc>
                <a:spcPts val="1600"/>
              </a:lnSpc>
              <a:spcBef>
                <a:spcPts val="0"/>
              </a:spcBef>
              <a:buNone/>
              <a:defRPr sz="1400">
                <a:solidFill>
                  <a:schemeClr val="bg1"/>
                </a:solidFill>
              </a:defRPr>
            </a:lvl1pPr>
          </a:lstStyle>
          <a:p>
            <a:pPr lvl="0"/>
            <a:r>
              <a:rPr lang="en-US" dirty="0"/>
              <a:t>Click to edit Master text styles</a:t>
            </a:r>
          </a:p>
        </p:txBody>
      </p:sp>
      <p:sp>
        <p:nvSpPr>
          <p:cNvPr id="10" name="Slide Number Placeholder 5"/>
          <p:cNvSpPr>
            <a:spLocks noGrp="1"/>
          </p:cNvSpPr>
          <p:nvPr>
            <p:ph type="sldNum" sz="quarter" idx="27"/>
          </p:nvPr>
        </p:nvSpPr>
        <p:spPr/>
        <p:txBody>
          <a:bodyPr/>
          <a:lstStyle>
            <a:lvl1pPr>
              <a:defRPr/>
            </a:lvl1pPr>
          </a:lstStyle>
          <a:p>
            <a:fld id="{91E8F592-0F7B-4170-93C9-700676925B38}" type="slidenum">
              <a:rPr lang="en-US" altLang="en-US"/>
              <a:pPr/>
              <a:t>‹#›</a:t>
            </a:fld>
            <a:endParaRPr lang="en-US" altLang="en-US"/>
          </a:p>
        </p:txBody>
      </p:sp>
    </p:spTree>
    <p:extLst>
      <p:ext uri="{BB962C8B-B14F-4D97-AF65-F5344CB8AC3E}">
        <p14:creationId xmlns:p14="http://schemas.microsoft.com/office/powerpoint/2010/main" val="21188123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Closer">
    <p:spTree>
      <p:nvGrpSpPr>
        <p:cNvPr id="1" name=""/>
        <p:cNvGrpSpPr/>
        <p:nvPr/>
      </p:nvGrpSpPr>
      <p:grpSpPr>
        <a:xfrm>
          <a:off x="0" y="0"/>
          <a:ext cx="0" cy="0"/>
          <a:chOff x="0" y="0"/>
          <a:chExt cx="0" cy="0"/>
        </a:xfrm>
      </p:grpSpPr>
      <p:grpSp>
        <p:nvGrpSpPr>
          <p:cNvPr id="2" name="Group 10"/>
          <p:cNvGrpSpPr>
            <a:grpSpLocks/>
          </p:cNvGrpSpPr>
          <p:nvPr userDrawn="1"/>
        </p:nvGrpSpPr>
        <p:grpSpPr bwMode="auto">
          <a:xfrm>
            <a:off x="0" y="0"/>
            <a:ext cx="9144000" cy="6858000"/>
            <a:chOff x="0" y="0"/>
            <a:chExt cx="9144000" cy="6858000"/>
          </a:xfrm>
        </p:grpSpPr>
        <p:sp>
          <p:nvSpPr>
            <p:cNvPr id="3" name="Rectangle 2"/>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 name="Picture 10" descr="Cargill®_black_2c_cmyk-01.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138488" y="2708998"/>
              <a:ext cx="2854325" cy="135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863279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Thrive_Blue">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 Diagonal Corner Rectangle 6"/>
          <p:cNvSpPr/>
          <p:nvPr/>
        </p:nvSpPr>
        <p:spPr>
          <a:xfrm>
            <a:off x="6092825" y="457200"/>
            <a:ext cx="2359025" cy="1600200"/>
          </a:xfrm>
          <a:prstGeom prst="round2DiagRect">
            <a:avLst>
              <a:gd name="adj1" fmla="val 12797"/>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 Diagonal Corner Rectangle 7"/>
          <p:cNvSpPr/>
          <p:nvPr/>
        </p:nvSpPr>
        <p:spPr>
          <a:xfrm>
            <a:off x="6092825" y="2166938"/>
            <a:ext cx="2817813" cy="3775075"/>
          </a:xfrm>
          <a:prstGeom prst="round2DiagRect">
            <a:avLst>
              <a:gd name="adj1" fmla="val 0"/>
              <a:gd name="adj2" fmla="val 8742"/>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9" name="Picture 13" descr="Cargill®_black_2c_cmyk-01.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05738" y="6143625"/>
            <a:ext cx="11938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541588" y="6511171"/>
            <a:ext cx="3529012" cy="143629"/>
          </a:xfrm>
          <a:prstGeom prst="rect">
            <a:avLst/>
          </a:prstGeom>
          <a:noFill/>
        </p:spPr>
        <p:txBody>
          <a:bodyPr lIns="0" tIns="0" rIns="0" bIns="0"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700" baseline="30000" dirty="0">
                <a:solidFill>
                  <a:srgbClr val="959595"/>
                </a:solidFill>
              </a:rPr>
              <a:t>CONFIDENTIAL. This document contains Cargill Confidential information. Disclosure, use or reproduction outside Cargill or inside Cargill, to or by those who do not have a need to know is prohibited. © 2016 Cargill, Incorporated. All rights reserved.</a:t>
            </a:r>
          </a:p>
        </p:txBody>
      </p:sp>
      <p:sp>
        <p:nvSpPr>
          <p:cNvPr id="17" name="Picture Placeholder 16"/>
          <p:cNvSpPr>
            <a:spLocks noGrp="1"/>
          </p:cNvSpPr>
          <p:nvPr>
            <p:ph type="pic" sz="quarter" idx="14"/>
          </p:nvPr>
        </p:nvSpPr>
        <p:spPr>
          <a:xfrm>
            <a:off x="0" y="228600"/>
            <a:ext cx="5980176" cy="5715000"/>
          </a:xfrm>
          <a:prstGeom prst="rect">
            <a:avLst/>
          </a:prstGeom>
          <a:solidFill>
            <a:schemeClr val="bg1"/>
          </a:solidFill>
        </p:spPr>
        <p:txBody>
          <a:bodyPr rtlCol="0">
            <a:noAutofit/>
          </a:bodyPr>
          <a:lstStyle/>
          <a:p>
            <a:pPr lvl="0"/>
            <a:r>
              <a:rPr lang="en-US" noProof="0"/>
              <a:t>Click icon to add picture</a:t>
            </a:r>
            <a:endParaRPr lang="en-US" noProof="0" dirty="0"/>
          </a:p>
        </p:txBody>
      </p:sp>
      <p:sp>
        <p:nvSpPr>
          <p:cNvPr id="3" name="Subtitle 2"/>
          <p:cNvSpPr>
            <a:spLocks noGrp="1"/>
          </p:cNvSpPr>
          <p:nvPr>
            <p:ph type="subTitle" idx="1"/>
          </p:nvPr>
        </p:nvSpPr>
        <p:spPr bwMode="gray">
          <a:xfrm>
            <a:off x="6382511" y="2697480"/>
            <a:ext cx="2249424" cy="1619459"/>
          </a:xfrm>
        </p:spPr>
        <p:txBody>
          <a:bodyPr tIns="0" bIns="0">
            <a:noAutofit/>
          </a:bodyPr>
          <a:lstStyle>
            <a:lvl1pPr marL="0" indent="0" algn="l">
              <a:lnSpc>
                <a:spcPts val="3200"/>
              </a:lnSpc>
              <a:spcBef>
                <a:spcPts val="0"/>
              </a:spcBef>
              <a:buNone/>
              <a:defRPr sz="24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t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sp>
        <p:nvSpPr>
          <p:cNvPr id="21" name="Text Placeholder 20"/>
          <p:cNvSpPr>
            <a:spLocks noGrp="1"/>
          </p:cNvSpPr>
          <p:nvPr>
            <p:ph type="body" sz="quarter" idx="16"/>
          </p:nvPr>
        </p:nvSpPr>
        <p:spPr bwMode="gray">
          <a:xfrm>
            <a:off x="6382511" y="4206240"/>
            <a:ext cx="2249424" cy="1317625"/>
          </a:xfrm>
        </p:spPr>
        <p:txBody>
          <a:bodyPr tIns="0" bIns="0">
            <a:noAutofit/>
          </a:bodyPr>
          <a:lstStyle>
            <a:lvl1pPr>
              <a:buFontTx/>
              <a:buNone/>
              <a:defRPr sz="1400" b="1" baseline="0">
                <a:solidFill>
                  <a:schemeClr val="bg1"/>
                </a:solidFill>
                <a:latin typeface="+mn-lt"/>
              </a:defRPr>
            </a:lvl1pPr>
            <a:lvl5pPr>
              <a:defRPr/>
            </a:lvl5pPr>
          </a:lstStyle>
          <a:p>
            <a:pPr lvl="0"/>
            <a:r>
              <a:rPr lang="en-US"/>
              <a:t>Click to edit Master text styles</a:t>
            </a:r>
          </a:p>
        </p:txBody>
      </p:sp>
      <p:sp>
        <p:nvSpPr>
          <p:cNvPr id="11" name="Rectangle 10"/>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 Diagonal Corner Rectangle 11"/>
          <p:cNvSpPr/>
          <p:nvPr userDrawn="1"/>
        </p:nvSpPr>
        <p:spPr>
          <a:xfrm>
            <a:off x="6092679" y="457200"/>
            <a:ext cx="2359152" cy="1600200"/>
          </a:xfrm>
          <a:prstGeom prst="round2DiagRect">
            <a:avLst>
              <a:gd name="adj1" fmla="val 12797"/>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 Diagonal Corner Rectangle 12"/>
          <p:cNvSpPr/>
          <p:nvPr userDrawn="1"/>
        </p:nvSpPr>
        <p:spPr>
          <a:xfrm>
            <a:off x="6092679" y="2167128"/>
            <a:ext cx="2817960" cy="3775052"/>
          </a:xfrm>
          <a:prstGeom prst="round2DiagRect">
            <a:avLst>
              <a:gd name="adj1" fmla="val 0"/>
              <a:gd name="adj2" fmla="val 8742"/>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Cargill_graphics-02.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829661" y="6187350"/>
            <a:ext cx="1145953" cy="512022"/>
          </a:xfrm>
          <a:prstGeom prst="rect">
            <a:avLst/>
          </a:prstGeom>
        </p:spPr>
      </p:pic>
      <p:sp>
        <p:nvSpPr>
          <p:cNvPr id="16" name="TextBox 15"/>
          <p:cNvSpPr txBox="1"/>
          <p:nvPr userDrawn="1"/>
        </p:nvSpPr>
        <p:spPr>
          <a:xfrm>
            <a:off x="2541319" y="6438827"/>
            <a:ext cx="3331030" cy="215444"/>
          </a:xfrm>
          <a:prstGeom prst="rect">
            <a:avLst/>
          </a:prstGeom>
          <a:noFill/>
        </p:spPr>
        <p:txBody>
          <a:bodyPr wrap="square" lIns="0" tIns="0" rIns="0" bIns="0"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kern="1200" baseline="30000" dirty="0">
                <a:solidFill>
                  <a:srgbClr val="959595"/>
                </a:solidFill>
                <a:latin typeface="+mn-lt"/>
                <a:ea typeface="+mn-ea"/>
                <a:cs typeface="+mn-cs"/>
              </a:rPr>
              <a:t>CONFIDENTIAL. This document contains trade secret information. Disclosure, use or reproduction outside Cargill or inside Cargill, to or by those employees who do not have a need to know is prohibited except as authorized by Cargill in writing.</a:t>
            </a:r>
          </a:p>
          <a:p>
            <a:pPr marL="0" marR="0" indent="0" algn="l" defTabSz="914400" rtl="0" eaLnBrk="1" fontAlgn="auto" latinLnBrk="0" hangingPunct="1">
              <a:lnSpc>
                <a:spcPct val="100000"/>
              </a:lnSpc>
              <a:spcBef>
                <a:spcPts val="0"/>
              </a:spcBef>
              <a:spcAft>
                <a:spcPts val="0"/>
              </a:spcAft>
              <a:buClrTx/>
              <a:buSzTx/>
              <a:buFontTx/>
              <a:buNone/>
              <a:tabLst/>
              <a:defRPr/>
            </a:pPr>
            <a:r>
              <a:rPr lang="en-US" sz="700" kern="1200" baseline="30000" dirty="0">
                <a:solidFill>
                  <a:srgbClr val="959595"/>
                </a:solidFill>
                <a:latin typeface="+mn-lt"/>
                <a:ea typeface="+mn-ea"/>
                <a:cs typeface="+mn-cs"/>
              </a:rPr>
              <a:t>© 2015 Cargill, Incorporated. All rights reserved.</a:t>
            </a:r>
          </a:p>
        </p:txBody>
      </p:sp>
    </p:spTree>
    <p:extLst>
      <p:ext uri="{BB962C8B-B14F-4D97-AF65-F5344CB8AC3E}">
        <p14:creationId xmlns:p14="http://schemas.microsoft.com/office/powerpoint/2010/main" val="25696418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ThriveBottom_Blue">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 Diagonal Corner Rectangle 6"/>
          <p:cNvSpPr/>
          <p:nvPr/>
        </p:nvSpPr>
        <p:spPr>
          <a:xfrm>
            <a:off x="6092825" y="230188"/>
            <a:ext cx="2359025" cy="1600200"/>
          </a:xfrm>
          <a:prstGeom prst="round2DiagRect">
            <a:avLst>
              <a:gd name="adj1" fmla="val 12797"/>
              <a:gd name="adj2" fmla="val 0"/>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 Diagonal Corner Rectangle 7"/>
          <p:cNvSpPr/>
          <p:nvPr/>
        </p:nvSpPr>
        <p:spPr>
          <a:xfrm>
            <a:off x="6092825" y="1939925"/>
            <a:ext cx="2817813" cy="3305175"/>
          </a:xfrm>
          <a:prstGeom prst="round2DiagRect">
            <a:avLst>
              <a:gd name="adj1" fmla="val 0"/>
              <a:gd name="adj2" fmla="val 874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TextBox 8"/>
          <p:cNvSpPr txBox="1"/>
          <p:nvPr/>
        </p:nvSpPr>
        <p:spPr>
          <a:xfrm>
            <a:off x="2541587" y="6511172"/>
            <a:ext cx="3551237" cy="143629"/>
          </a:xfrm>
          <a:prstGeom prst="rect">
            <a:avLst/>
          </a:prstGeom>
          <a:noFill/>
        </p:spPr>
        <p:txBody>
          <a:bodyPr wrap="square" lIns="0" tIns="0" rIns="0" bIns="0"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700" baseline="30000" dirty="0">
                <a:solidFill>
                  <a:srgbClr val="959595"/>
                </a:solidFill>
              </a:rPr>
              <a:t>CONFIDENTIAL. This document contains Cargill Confidential information. Disclosure, use or reproduction outside Cargill or inside Cargill, to or by those who do not have a need to know is prohibited. © 2016 Cargill, Incorporated. All rights reserved.</a:t>
            </a:r>
          </a:p>
        </p:txBody>
      </p:sp>
      <p:pic>
        <p:nvPicPr>
          <p:cNvPr id="10" name="Picture 14" descr="Cargill®_black_2c_cmyk-01.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05738" y="6143625"/>
            <a:ext cx="11938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Picture Placeholder 16"/>
          <p:cNvSpPr>
            <a:spLocks noGrp="1"/>
          </p:cNvSpPr>
          <p:nvPr>
            <p:ph type="pic" sz="quarter" idx="14"/>
          </p:nvPr>
        </p:nvSpPr>
        <p:spPr>
          <a:xfrm>
            <a:off x="0" y="228600"/>
            <a:ext cx="5980176" cy="5715000"/>
          </a:xfrm>
          <a:prstGeom prst="rect">
            <a:avLst/>
          </a:prstGeom>
          <a:solidFill>
            <a:schemeClr val="bg1"/>
          </a:solidFill>
        </p:spPr>
        <p:txBody>
          <a:bodyPr rtlCol="0">
            <a:noAutofit/>
          </a:bodyPr>
          <a:lstStyle/>
          <a:p>
            <a:pPr lvl="0"/>
            <a:r>
              <a:rPr lang="en-US" noProof="0"/>
              <a:t>Click icon to add picture</a:t>
            </a:r>
            <a:endParaRPr lang="en-US" noProof="0" dirty="0"/>
          </a:p>
        </p:txBody>
      </p:sp>
      <p:sp>
        <p:nvSpPr>
          <p:cNvPr id="3" name="Subtitle 2"/>
          <p:cNvSpPr>
            <a:spLocks noGrp="1"/>
          </p:cNvSpPr>
          <p:nvPr>
            <p:ph type="subTitle" idx="1"/>
          </p:nvPr>
        </p:nvSpPr>
        <p:spPr bwMode="gray">
          <a:xfrm>
            <a:off x="6382511" y="2470566"/>
            <a:ext cx="2249424" cy="1619459"/>
          </a:xfrm>
        </p:spPr>
        <p:txBody>
          <a:bodyPr tIns="0" bIns="0">
            <a:noAutofit/>
          </a:bodyPr>
          <a:lstStyle>
            <a:lvl1pPr marL="0" indent="0" algn="l">
              <a:lnSpc>
                <a:spcPts val="3200"/>
              </a:lnSpc>
              <a:spcBef>
                <a:spcPts val="0"/>
              </a:spcBef>
              <a:buNone/>
              <a:defRPr sz="24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t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sp>
        <p:nvSpPr>
          <p:cNvPr id="21" name="Text Placeholder 20"/>
          <p:cNvSpPr>
            <a:spLocks noGrp="1"/>
          </p:cNvSpPr>
          <p:nvPr>
            <p:ph type="body" sz="quarter" idx="16"/>
          </p:nvPr>
        </p:nvSpPr>
        <p:spPr bwMode="gray">
          <a:xfrm>
            <a:off x="6382511" y="3979327"/>
            <a:ext cx="2249424" cy="1262750"/>
          </a:xfrm>
        </p:spPr>
        <p:txBody>
          <a:bodyPr tIns="0" bIns="0">
            <a:noAutofit/>
          </a:bodyPr>
          <a:lstStyle>
            <a:lvl1pPr>
              <a:buFontTx/>
              <a:buNone/>
              <a:defRPr sz="1400" b="1" baseline="0">
                <a:solidFill>
                  <a:schemeClr val="bg1"/>
                </a:solidFill>
                <a:latin typeface="+mn-lt"/>
              </a:defRPr>
            </a:lvl1pPr>
            <a:lvl5pPr>
              <a:defRPr/>
            </a:lvl5pPr>
          </a:lstStyle>
          <a:p>
            <a:pPr lvl="0"/>
            <a:r>
              <a:rPr lang="en-US"/>
              <a:t>Click to edit Master text styles</a:t>
            </a:r>
          </a:p>
        </p:txBody>
      </p:sp>
    </p:spTree>
    <p:extLst>
      <p:ext uri="{BB962C8B-B14F-4D97-AF65-F5344CB8AC3E}">
        <p14:creationId xmlns:p14="http://schemas.microsoft.com/office/powerpoint/2010/main" val="1100780025"/>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NoThrive_Blue">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 Diagonal Corner Rectangle 6"/>
          <p:cNvSpPr/>
          <p:nvPr/>
        </p:nvSpPr>
        <p:spPr>
          <a:xfrm>
            <a:off x="6092825" y="2368550"/>
            <a:ext cx="2817813" cy="3575050"/>
          </a:xfrm>
          <a:prstGeom prst="round2DiagRect">
            <a:avLst>
              <a:gd name="adj1" fmla="val 0"/>
              <a:gd name="adj2" fmla="val 8742"/>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ound Diagonal Corner Rectangle 7"/>
          <p:cNvSpPr/>
          <p:nvPr/>
        </p:nvSpPr>
        <p:spPr>
          <a:xfrm>
            <a:off x="6086475" y="685800"/>
            <a:ext cx="2354263" cy="1573213"/>
          </a:xfrm>
          <a:prstGeom prst="round2DiagRect">
            <a:avLst>
              <a:gd name="adj1" fmla="val 12797"/>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9" name="Picture 13" descr="Cargill®_black_2c_cmyk-01.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05738" y="6143625"/>
            <a:ext cx="11938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557463" y="6521678"/>
            <a:ext cx="3529012" cy="179536"/>
          </a:xfrm>
          <a:prstGeom prst="rect">
            <a:avLst/>
          </a:prstGeom>
          <a:noFill/>
        </p:spPr>
        <p:txBody>
          <a:bodyPr lIns="0" tIns="0" rIns="0" bIns="0"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700" baseline="30000" dirty="0">
                <a:solidFill>
                  <a:srgbClr val="959595"/>
                </a:solidFill>
              </a:rPr>
              <a:t>CONFIDENTIAL. This document contains Cargill Confidential information. Disclosure, use or reproduction outside Cargill or inside Cargill, to or by those</a:t>
            </a:r>
            <a:r>
              <a:rPr lang="en-US" altLang="en-US" sz="700" baseline="0" dirty="0">
                <a:solidFill>
                  <a:srgbClr val="959595"/>
                </a:solidFill>
              </a:rPr>
              <a:t> </a:t>
            </a:r>
            <a:r>
              <a:rPr lang="en-US" altLang="en-US" sz="700" baseline="30000" dirty="0">
                <a:solidFill>
                  <a:srgbClr val="959595"/>
                </a:solidFill>
              </a:rPr>
              <a:t>who do not have a need to know is prohibited. © 2016 Cargill, Incorporated. All rights reserved.</a:t>
            </a:r>
          </a:p>
        </p:txBody>
      </p:sp>
      <p:sp>
        <p:nvSpPr>
          <p:cNvPr id="17" name="Picture Placeholder 16"/>
          <p:cNvSpPr>
            <a:spLocks noGrp="1"/>
          </p:cNvSpPr>
          <p:nvPr>
            <p:ph type="pic" sz="quarter" idx="14"/>
          </p:nvPr>
        </p:nvSpPr>
        <p:spPr>
          <a:xfrm>
            <a:off x="230188" y="228600"/>
            <a:ext cx="5751576" cy="5715000"/>
          </a:xfrm>
          <a:prstGeom prst="round2DiagRect">
            <a:avLst>
              <a:gd name="adj1" fmla="val 3724"/>
              <a:gd name="adj2" fmla="val 0"/>
            </a:avLst>
          </a:prstGeom>
          <a:solidFill>
            <a:schemeClr val="bg1"/>
          </a:solidFill>
        </p:spPr>
        <p:txBody>
          <a:bodyPr rtlCol="0">
            <a:noAutofit/>
          </a:bodyPr>
          <a:lstStyle/>
          <a:p>
            <a:pPr lvl="0"/>
            <a:r>
              <a:rPr lang="en-US" noProof="0"/>
              <a:t>Click icon to add picture</a:t>
            </a:r>
            <a:endParaRPr lang="en-US" noProof="0" dirty="0"/>
          </a:p>
        </p:txBody>
      </p:sp>
      <p:sp>
        <p:nvSpPr>
          <p:cNvPr id="3" name="Subtitle 2"/>
          <p:cNvSpPr>
            <a:spLocks noGrp="1"/>
          </p:cNvSpPr>
          <p:nvPr>
            <p:ph type="subTitle" idx="1"/>
          </p:nvPr>
        </p:nvSpPr>
        <p:spPr bwMode="gray">
          <a:xfrm>
            <a:off x="6382511" y="2697480"/>
            <a:ext cx="2249424" cy="1619459"/>
          </a:xfrm>
        </p:spPr>
        <p:txBody>
          <a:bodyPr tIns="0" bIns="0">
            <a:noAutofit/>
          </a:bodyPr>
          <a:lstStyle>
            <a:lvl1pPr marL="0" indent="0" algn="l">
              <a:lnSpc>
                <a:spcPts val="3200"/>
              </a:lnSpc>
              <a:spcBef>
                <a:spcPts val="0"/>
              </a:spcBef>
              <a:buNone/>
              <a:defRPr sz="24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t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sp>
        <p:nvSpPr>
          <p:cNvPr id="21" name="Text Placeholder 20"/>
          <p:cNvSpPr>
            <a:spLocks noGrp="1"/>
          </p:cNvSpPr>
          <p:nvPr>
            <p:ph type="body" sz="quarter" idx="16"/>
          </p:nvPr>
        </p:nvSpPr>
        <p:spPr bwMode="gray">
          <a:xfrm>
            <a:off x="6382512" y="4206240"/>
            <a:ext cx="2249424" cy="1317625"/>
          </a:xfrm>
        </p:spPr>
        <p:txBody>
          <a:bodyPr tIns="0" bIns="0">
            <a:noAutofit/>
          </a:bodyPr>
          <a:lstStyle>
            <a:lvl1pPr>
              <a:buFontTx/>
              <a:buNone/>
              <a:defRPr sz="1400" b="1" baseline="0">
                <a:solidFill>
                  <a:schemeClr val="bg1"/>
                </a:solidFill>
                <a:latin typeface="+mn-lt"/>
              </a:defRPr>
            </a:lvl1pPr>
            <a:lvl5pPr>
              <a:defRPr/>
            </a:lvl5pPr>
          </a:lstStyle>
          <a:p>
            <a:pPr lvl="0"/>
            <a:r>
              <a:rPr lang="en-US"/>
              <a:t>Click to edit Master text styles</a:t>
            </a:r>
          </a:p>
        </p:txBody>
      </p:sp>
    </p:spTree>
    <p:extLst>
      <p:ext uri="{BB962C8B-B14F-4D97-AF65-F5344CB8AC3E}">
        <p14:creationId xmlns:p14="http://schemas.microsoft.com/office/powerpoint/2010/main" val="3555287423"/>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NoPhoto_Blue">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 Diagonal Corner Rectangle 5"/>
          <p:cNvSpPr/>
          <p:nvPr/>
        </p:nvSpPr>
        <p:spPr>
          <a:xfrm>
            <a:off x="230188" y="228600"/>
            <a:ext cx="7223125" cy="5711825"/>
          </a:xfrm>
          <a:prstGeom prst="round2DiagRect">
            <a:avLst>
              <a:gd name="adj1" fmla="val 0"/>
              <a:gd name="adj2" fmla="val 402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ound Diagonal Corner Rectangle 6"/>
          <p:cNvSpPr/>
          <p:nvPr/>
        </p:nvSpPr>
        <p:spPr>
          <a:xfrm>
            <a:off x="7562850" y="3078163"/>
            <a:ext cx="1352550" cy="2862262"/>
          </a:xfrm>
          <a:prstGeom prst="round2DiagRect">
            <a:avLst>
              <a:gd name="adj1" fmla="val 612"/>
              <a:gd name="adj2" fmla="val 1661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ound Diagonal Corner Rectangle 7"/>
          <p:cNvSpPr/>
          <p:nvPr/>
        </p:nvSpPr>
        <p:spPr>
          <a:xfrm>
            <a:off x="7562850" y="1828800"/>
            <a:ext cx="1352550" cy="1143000"/>
          </a:xfrm>
          <a:prstGeom prst="round2DiagRect">
            <a:avLst>
              <a:gd name="adj1" fmla="val 20468"/>
              <a:gd name="adj2" fmla="val 0"/>
            </a:avLst>
          </a:prstGeom>
          <a:solidFill>
            <a:srgbClr val="2799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9" name="Picture 14" descr="Cargill®_black_2c_cmyk-01.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05738" y="6143625"/>
            <a:ext cx="11938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541588" y="6475264"/>
            <a:ext cx="3529012" cy="179536"/>
          </a:xfrm>
          <a:prstGeom prst="rect">
            <a:avLst/>
          </a:prstGeom>
          <a:noFill/>
        </p:spPr>
        <p:txBody>
          <a:bodyPr lIns="0" tIns="0" rIns="0" bIns="0"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700" baseline="30000" dirty="0">
                <a:solidFill>
                  <a:srgbClr val="959595"/>
                </a:solidFill>
              </a:rPr>
              <a:t>CONFIDENTIAL. This document contains</a:t>
            </a:r>
            <a:r>
              <a:rPr lang="en-US" altLang="en-US" sz="700" baseline="0" dirty="0">
                <a:solidFill>
                  <a:srgbClr val="959595"/>
                </a:solidFill>
              </a:rPr>
              <a:t> </a:t>
            </a:r>
            <a:r>
              <a:rPr lang="en-US" altLang="en-US" sz="700" baseline="30000" dirty="0">
                <a:solidFill>
                  <a:srgbClr val="959595"/>
                </a:solidFill>
              </a:rPr>
              <a:t>Cargill Confidential information. Disclosure, use or reproduction outside Cargill or inside Cargill, to or by those who do not have a need to know is prohibited. © 2016 Cargill, Incorporated. All rights reserved.</a:t>
            </a:r>
          </a:p>
        </p:txBody>
      </p:sp>
      <p:sp>
        <p:nvSpPr>
          <p:cNvPr id="3" name="Subtitle 2"/>
          <p:cNvSpPr>
            <a:spLocks noGrp="1"/>
          </p:cNvSpPr>
          <p:nvPr>
            <p:ph type="subTitle" idx="1"/>
          </p:nvPr>
        </p:nvSpPr>
        <p:spPr bwMode="gray">
          <a:xfrm>
            <a:off x="740664" y="1170432"/>
            <a:ext cx="5029200" cy="1828800"/>
          </a:xfrm>
        </p:spPr>
        <p:txBody>
          <a:bodyPr tIns="0" bIns="0">
            <a:noAutofit/>
          </a:bodyPr>
          <a:lstStyle>
            <a:lvl1pPr marL="0" indent="0" algn="l">
              <a:lnSpc>
                <a:spcPts val="5000"/>
              </a:lnSpc>
              <a:spcBef>
                <a:spcPts val="0"/>
              </a:spcBef>
              <a:buNone/>
              <a:defRPr sz="4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t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sp>
        <p:nvSpPr>
          <p:cNvPr id="21" name="Text Placeholder 20"/>
          <p:cNvSpPr>
            <a:spLocks noGrp="1"/>
          </p:cNvSpPr>
          <p:nvPr>
            <p:ph type="body" sz="quarter" idx="16"/>
          </p:nvPr>
        </p:nvSpPr>
        <p:spPr bwMode="gray">
          <a:xfrm>
            <a:off x="740664" y="3430587"/>
            <a:ext cx="5029200" cy="914400"/>
          </a:xfrm>
        </p:spPr>
        <p:txBody>
          <a:bodyPr tIns="0" bIns="0">
            <a:noAutofit/>
          </a:bodyPr>
          <a:lstStyle>
            <a:lvl1pPr>
              <a:lnSpc>
                <a:spcPts val="3000"/>
              </a:lnSpc>
              <a:buFontTx/>
              <a:buNone/>
              <a:defRPr sz="2400" b="1" baseline="0">
                <a:solidFill>
                  <a:schemeClr val="bg1"/>
                </a:solidFill>
                <a:latin typeface="+mn-lt"/>
              </a:defRPr>
            </a:lvl1pPr>
            <a:lvl5pPr>
              <a:defRPr/>
            </a:lvl5pPr>
          </a:lstStyle>
          <a:p>
            <a:pPr lvl="0"/>
            <a:r>
              <a:rPr lang="en-US"/>
              <a:t>Click to edit Master text styles</a:t>
            </a:r>
          </a:p>
        </p:txBody>
      </p:sp>
    </p:spTree>
    <p:extLst>
      <p:ext uri="{BB962C8B-B14F-4D97-AF65-F5344CB8AC3E}">
        <p14:creationId xmlns:p14="http://schemas.microsoft.com/office/powerpoint/2010/main" val="332869240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NoThrive_Blu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 Diagonal Corner Rectangle 6"/>
          <p:cNvSpPr/>
          <p:nvPr userDrawn="1"/>
        </p:nvSpPr>
        <p:spPr>
          <a:xfrm>
            <a:off x="6092825" y="2368550"/>
            <a:ext cx="2817813" cy="3575050"/>
          </a:xfrm>
          <a:prstGeom prst="round2DiagRect">
            <a:avLst>
              <a:gd name="adj1" fmla="val 0"/>
              <a:gd name="adj2" fmla="val 8742"/>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ound Diagonal Corner Rectangle 7"/>
          <p:cNvSpPr/>
          <p:nvPr userDrawn="1"/>
        </p:nvSpPr>
        <p:spPr>
          <a:xfrm>
            <a:off x="6086475" y="685800"/>
            <a:ext cx="2354263" cy="1573213"/>
          </a:xfrm>
          <a:prstGeom prst="round2DiagRect">
            <a:avLst>
              <a:gd name="adj1" fmla="val 12797"/>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9" name="Picture 13" descr="Cargill®_black_2c_cmyk-01.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805738" y="6143625"/>
            <a:ext cx="11938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userDrawn="1"/>
        </p:nvSpPr>
        <p:spPr>
          <a:xfrm>
            <a:off x="2557463" y="6521678"/>
            <a:ext cx="3529012" cy="179536"/>
          </a:xfrm>
          <a:prstGeom prst="rect">
            <a:avLst/>
          </a:prstGeom>
          <a:noFill/>
        </p:spPr>
        <p:txBody>
          <a:bodyPr lIns="0" tIns="0" rIns="0" bIns="0"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700" baseline="30000" dirty="0">
                <a:solidFill>
                  <a:srgbClr val="959595"/>
                </a:solidFill>
              </a:rPr>
              <a:t>CONFIDENTIAL. This document contains Cargill Confidential information. Disclosure, use or reproduction outside Cargill or inside Cargill, to or by those</a:t>
            </a:r>
            <a:r>
              <a:rPr lang="en-US" altLang="en-US" sz="700" baseline="0" dirty="0">
                <a:solidFill>
                  <a:srgbClr val="959595"/>
                </a:solidFill>
              </a:rPr>
              <a:t> </a:t>
            </a:r>
            <a:r>
              <a:rPr lang="en-US" altLang="en-US" sz="700" baseline="30000" dirty="0">
                <a:solidFill>
                  <a:srgbClr val="959595"/>
                </a:solidFill>
              </a:rPr>
              <a:t>who do not have a need to know is prohibited. © 2016 Cargill, Incorporated. All rights reserved.</a:t>
            </a:r>
          </a:p>
        </p:txBody>
      </p:sp>
      <p:sp>
        <p:nvSpPr>
          <p:cNvPr id="17" name="Picture Placeholder 16"/>
          <p:cNvSpPr>
            <a:spLocks noGrp="1"/>
          </p:cNvSpPr>
          <p:nvPr>
            <p:ph type="pic" sz="quarter" idx="14"/>
          </p:nvPr>
        </p:nvSpPr>
        <p:spPr>
          <a:xfrm>
            <a:off x="230188" y="228600"/>
            <a:ext cx="5751576" cy="5715000"/>
          </a:xfrm>
          <a:prstGeom prst="round2DiagRect">
            <a:avLst>
              <a:gd name="adj1" fmla="val 3724"/>
              <a:gd name="adj2" fmla="val 0"/>
            </a:avLst>
          </a:prstGeom>
          <a:solidFill>
            <a:schemeClr val="bg1"/>
          </a:solidFill>
        </p:spPr>
        <p:txBody>
          <a:bodyPr rtlCol="0">
            <a:noAutofit/>
          </a:bodyPr>
          <a:lstStyle/>
          <a:p>
            <a:pPr lvl="0"/>
            <a:endParaRPr lang="en-US" noProof="0" dirty="0"/>
          </a:p>
        </p:txBody>
      </p:sp>
      <p:sp>
        <p:nvSpPr>
          <p:cNvPr id="3" name="Subtitle 2"/>
          <p:cNvSpPr>
            <a:spLocks noGrp="1"/>
          </p:cNvSpPr>
          <p:nvPr>
            <p:ph type="subTitle" idx="1"/>
          </p:nvPr>
        </p:nvSpPr>
        <p:spPr bwMode="gray">
          <a:xfrm>
            <a:off x="6382511" y="2697480"/>
            <a:ext cx="2249424" cy="1619459"/>
          </a:xfrm>
        </p:spPr>
        <p:txBody>
          <a:bodyPr tIns="0" bIns="0">
            <a:noAutofit/>
          </a:bodyPr>
          <a:lstStyle>
            <a:lvl1pPr marL="0" indent="0" algn="l">
              <a:lnSpc>
                <a:spcPts val="3200"/>
              </a:lnSpc>
              <a:spcBef>
                <a:spcPts val="0"/>
              </a:spcBef>
              <a:buNone/>
              <a:defRPr sz="24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4" name="Text Placeholder 13"/>
          <p:cNvSpPr>
            <a:spLocks noGrp="1"/>
          </p:cNvSpPr>
          <p:nvPr>
            <p:ph type="body" sz="quarter" idx="13"/>
          </p:nvPr>
        </p:nvSpPr>
        <p:spPr>
          <a:xfrm>
            <a:off x="230188" y="6354053"/>
            <a:ext cx="2151062" cy="293688"/>
          </a:xfrm>
        </p:spPr>
        <p:txBody>
          <a:bodyPr t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endParaRPr lang="en-US" dirty="0"/>
          </a:p>
        </p:txBody>
      </p:sp>
      <p:sp>
        <p:nvSpPr>
          <p:cNvPr id="21" name="Text Placeholder 20"/>
          <p:cNvSpPr>
            <a:spLocks noGrp="1"/>
          </p:cNvSpPr>
          <p:nvPr>
            <p:ph type="body" sz="quarter" idx="16"/>
          </p:nvPr>
        </p:nvSpPr>
        <p:spPr bwMode="gray">
          <a:xfrm>
            <a:off x="6382512" y="4206240"/>
            <a:ext cx="2249424" cy="1317625"/>
          </a:xfrm>
        </p:spPr>
        <p:txBody>
          <a:bodyPr tIns="0" bIns="0">
            <a:noAutofit/>
          </a:bodyPr>
          <a:lstStyle>
            <a:lvl1pPr>
              <a:buFontTx/>
              <a:buNone/>
              <a:defRPr sz="1400" b="1" baseline="0">
                <a:solidFill>
                  <a:schemeClr val="bg1"/>
                </a:solidFill>
                <a:latin typeface="+mn-lt"/>
              </a:defRPr>
            </a:lvl1pPr>
            <a:lvl5pPr>
              <a:defRPr/>
            </a:lvl5pPr>
          </a:lstStyle>
          <a:p>
            <a:pPr lvl="0"/>
            <a:endParaRPr lang="en-US" dirty="0"/>
          </a:p>
        </p:txBody>
      </p:sp>
    </p:spTree>
    <p:extLst>
      <p:ext uri="{BB962C8B-B14F-4D97-AF65-F5344CB8AC3E}">
        <p14:creationId xmlns:p14="http://schemas.microsoft.com/office/powerpoint/2010/main" val="11861067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LowInk_Blue">
    <p:spTree>
      <p:nvGrpSpPr>
        <p:cNvPr id="1" name=""/>
        <p:cNvGrpSpPr/>
        <p:nvPr/>
      </p:nvGrpSpPr>
      <p:grpSpPr>
        <a:xfrm>
          <a:off x="0" y="0"/>
          <a:ext cx="0" cy="0"/>
          <a:chOff x="0" y="0"/>
          <a:chExt cx="0" cy="0"/>
        </a:xfrm>
      </p:grpSpPr>
      <p:sp>
        <p:nvSpPr>
          <p:cNvPr id="5" name="Rectangle 4"/>
          <p:cNvSpPr/>
          <p:nvPr/>
        </p:nvSpPr>
        <p:spPr>
          <a:xfrm>
            <a:off x="0" y="5371"/>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 Diagonal Corner Rectangle 5"/>
          <p:cNvSpPr/>
          <p:nvPr/>
        </p:nvSpPr>
        <p:spPr>
          <a:xfrm>
            <a:off x="758825" y="228600"/>
            <a:ext cx="977900" cy="603250"/>
          </a:xfrm>
          <a:prstGeom prst="round2DiagRect">
            <a:avLst>
              <a:gd name="adj1" fmla="val 0"/>
              <a:gd name="adj2" fmla="val 20819"/>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ound Diagonal Corner Rectangle 6"/>
          <p:cNvSpPr/>
          <p:nvPr/>
        </p:nvSpPr>
        <p:spPr>
          <a:xfrm>
            <a:off x="758825" y="914400"/>
            <a:ext cx="530225" cy="292100"/>
          </a:xfrm>
          <a:prstGeom prst="round2DiagRect">
            <a:avLst>
              <a:gd name="adj1" fmla="val 36979"/>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758825" y="4562475"/>
            <a:ext cx="631825" cy="153988"/>
          </a:xfrm>
          <a:prstGeom prst="rect">
            <a:avLst/>
          </a:prstGeom>
          <a:solidFill>
            <a:srgbClr val="2799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9" name="Picture 14" descr="Cargill®_black_2c_cmyk-01.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05738" y="6143625"/>
            <a:ext cx="11938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541588" y="6475264"/>
            <a:ext cx="3529012" cy="179536"/>
          </a:xfrm>
          <a:prstGeom prst="rect">
            <a:avLst/>
          </a:prstGeom>
          <a:noFill/>
        </p:spPr>
        <p:txBody>
          <a:bodyPr lIns="0" tIns="0" rIns="0" bIns="0"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700" baseline="30000" dirty="0">
                <a:solidFill>
                  <a:srgbClr val="959595"/>
                </a:solidFill>
              </a:rPr>
              <a:t>CONFIDENTIAL. This document contains Cargill Confidential information. Disclosure, use or reproduction outside Cargill or inside Cargill, to or by those</a:t>
            </a:r>
            <a:r>
              <a:rPr lang="en-US" altLang="en-US" sz="700" baseline="0" dirty="0">
                <a:solidFill>
                  <a:srgbClr val="959595"/>
                </a:solidFill>
              </a:rPr>
              <a:t> </a:t>
            </a:r>
            <a:r>
              <a:rPr lang="en-US" altLang="en-US" sz="700" baseline="30000" dirty="0">
                <a:solidFill>
                  <a:srgbClr val="959595"/>
                </a:solidFill>
              </a:rPr>
              <a:t>who do not have a need to know is prohibited.</a:t>
            </a:r>
            <a:r>
              <a:rPr lang="en-US" altLang="en-US" sz="700" baseline="0" dirty="0">
                <a:solidFill>
                  <a:srgbClr val="959595"/>
                </a:solidFill>
              </a:rPr>
              <a:t> </a:t>
            </a:r>
            <a:r>
              <a:rPr lang="en-US" altLang="en-US" sz="700" baseline="30000" dirty="0">
                <a:solidFill>
                  <a:srgbClr val="959595"/>
                </a:solidFill>
              </a:rPr>
              <a:t>© 2016 Cargill, Incorporated. All rights reserved.</a:t>
            </a:r>
          </a:p>
        </p:txBody>
      </p:sp>
      <p:sp>
        <p:nvSpPr>
          <p:cNvPr id="3" name="Subtitle 2"/>
          <p:cNvSpPr>
            <a:spLocks noGrp="1"/>
          </p:cNvSpPr>
          <p:nvPr>
            <p:ph type="subTitle" idx="1"/>
          </p:nvPr>
        </p:nvSpPr>
        <p:spPr>
          <a:xfrm>
            <a:off x="740663" y="2258568"/>
            <a:ext cx="7514337" cy="2057400"/>
          </a:xfrm>
          <a:noFill/>
        </p:spPr>
        <p:txBody>
          <a:bodyPr tIns="0" bIns="0">
            <a:noAutofit/>
          </a:bodyPr>
          <a:lstStyle>
            <a:lvl1pPr marL="0" indent="0" algn="l">
              <a:lnSpc>
                <a:spcPts val="7900"/>
              </a:lnSpc>
              <a:spcBef>
                <a:spcPts val="0"/>
              </a:spcBef>
              <a:buNone/>
              <a:defRPr sz="6900" b="1">
                <a:solidFill>
                  <a:srgbClr val="005F86"/>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t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sp>
        <p:nvSpPr>
          <p:cNvPr id="21" name="Text Placeholder 20"/>
          <p:cNvSpPr>
            <a:spLocks noGrp="1"/>
          </p:cNvSpPr>
          <p:nvPr>
            <p:ph type="body" sz="quarter" idx="16"/>
          </p:nvPr>
        </p:nvSpPr>
        <p:spPr>
          <a:xfrm>
            <a:off x="740664" y="4791456"/>
            <a:ext cx="5486400" cy="1271016"/>
          </a:xfrm>
          <a:noFill/>
        </p:spPr>
        <p:txBody>
          <a:bodyPr tIns="0" bIns="0">
            <a:noAutofit/>
          </a:bodyPr>
          <a:lstStyle>
            <a:lvl1pPr>
              <a:lnSpc>
                <a:spcPts val="3000"/>
              </a:lnSpc>
              <a:buFontTx/>
              <a:buNone/>
              <a:defRPr sz="2400" b="1" baseline="0">
                <a:solidFill>
                  <a:schemeClr val="accent6"/>
                </a:solidFill>
                <a:latin typeface="+mn-lt"/>
              </a:defRPr>
            </a:lvl1pPr>
            <a:lvl5pPr>
              <a:defRPr/>
            </a:lvl5pPr>
          </a:lstStyle>
          <a:p>
            <a:pPr lvl="0"/>
            <a:r>
              <a:rPr lang="en-US"/>
              <a:t>Click to edit Master text styles</a:t>
            </a:r>
          </a:p>
        </p:txBody>
      </p:sp>
    </p:spTree>
    <p:extLst>
      <p:ext uri="{BB962C8B-B14F-4D97-AF65-F5344CB8AC3E}">
        <p14:creationId xmlns:p14="http://schemas.microsoft.com/office/powerpoint/2010/main" val="3632991409"/>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reakerLarge_Blue">
    <p:spTree>
      <p:nvGrpSpPr>
        <p:cNvPr id="1" name=""/>
        <p:cNvGrpSpPr/>
        <p:nvPr/>
      </p:nvGrpSpPr>
      <p:grpSpPr>
        <a:xfrm>
          <a:off x="0" y="0"/>
          <a:ext cx="0" cy="0"/>
          <a:chOff x="0" y="0"/>
          <a:chExt cx="0" cy="0"/>
        </a:xfrm>
      </p:grpSpPr>
      <p:sp>
        <p:nvSpPr>
          <p:cNvPr id="3" name="Round Diagonal Corner Rectangle 2"/>
          <p:cNvSpPr/>
          <p:nvPr/>
        </p:nvSpPr>
        <p:spPr>
          <a:xfrm>
            <a:off x="230188" y="228600"/>
            <a:ext cx="8686800" cy="5711825"/>
          </a:xfrm>
          <a:prstGeom prst="round2DiagRect">
            <a:avLst>
              <a:gd name="adj1" fmla="val 0"/>
              <a:gd name="adj2" fmla="val 3917"/>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0" dirty="0">
              <a:solidFill>
                <a:srgbClr val="5B8F22"/>
              </a:solidFill>
              <a:latin typeface="+mj-lt"/>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4" name="Slide Number Placeholder 5"/>
          <p:cNvSpPr>
            <a:spLocks noGrp="1"/>
          </p:cNvSpPr>
          <p:nvPr>
            <p:ph type="sldNum" sz="quarter" idx="10"/>
          </p:nvPr>
        </p:nvSpPr>
        <p:spPr/>
        <p:txBody>
          <a:bodyPr/>
          <a:lstStyle>
            <a:lvl1pPr>
              <a:defRPr/>
            </a:lvl1pPr>
          </a:lstStyle>
          <a:p>
            <a:fld id="{3DF1AFCE-D540-41EE-B441-3ED6DEB25CDC}" type="slidenum">
              <a:rPr lang="en-US" smtClean="0">
                <a:solidFill>
                  <a:prstClr val="white"/>
                </a:solidFill>
              </a:rPr>
              <a:pPr/>
              <a:t>‹#›</a:t>
            </a:fld>
            <a:endParaRPr lang="en-US" dirty="0">
              <a:solidFill>
                <a:prstClr val="white"/>
              </a:solidFill>
            </a:endParaRPr>
          </a:p>
        </p:txBody>
      </p:sp>
      <p:sp>
        <p:nvSpPr>
          <p:cNvPr id="5" name="Round Diagonal Corner Rectangle 4"/>
          <p:cNvSpPr/>
          <p:nvPr userDrawn="1"/>
        </p:nvSpPr>
        <p:spPr>
          <a:xfrm>
            <a:off x="230188" y="228599"/>
            <a:ext cx="8686800" cy="5711825"/>
          </a:xfrm>
          <a:prstGeom prst="round2DiagRect">
            <a:avLst>
              <a:gd name="adj1" fmla="val 0"/>
              <a:gd name="adj2" fmla="val 3917"/>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Tree>
    <p:extLst>
      <p:ext uri="{BB962C8B-B14F-4D97-AF65-F5344CB8AC3E}">
        <p14:creationId xmlns:p14="http://schemas.microsoft.com/office/powerpoint/2010/main" val="4669786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reakerLarge_LtBlue">
    <p:spTree>
      <p:nvGrpSpPr>
        <p:cNvPr id="1" name=""/>
        <p:cNvGrpSpPr/>
        <p:nvPr/>
      </p:nvGrpSpPr>
      <p:grpSpPr>
        <a:xfrm>
          <a:off x="0" y="0"/>
          <a:ext cx="0" cy="0"/>
          <a:chOff x="0" y="0"/>
          <a:chExt cx="0" cy="0"/>
        </a:xfrm>
      </p:grpSpPr>
      <p:sp>
        <p:nvSpPr>
          <p:cNvPr id="3" name="Round Diagonal Corner Rectangle 2"/>
          <p:cNvSpPr/>
          <p:nvPr/>
        </p:nvSpPr>
        <p:spPr>
          <a:xfrm>
            <a:off x="230188" y="228600"/>
            <a:ext cx="8686800" cy="5711825"/>
          </a:xfrm>
          <a:prstGeom prst="round2DiagRect">
            <a:avLst>
              <a:gd name="adj1" fmla="val 0"/>
              <a:gd name="adj2" fmla="val 3917"/>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0" dirty="0">
              <a:solidFill>
                <a:schemeClr val="bg1"/>
              </a:solidFill>
              <a:latin typeface="+mj-lt"/>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4" name="Slide Number Placeholder 5"/>
          <p:cNvSpPr>
            <a:spLocks noGrp="1"/>
          </p:cNvSpPr>
          <p:nvPr>
            <p:ph type="sldNum" sz="quarter" idx="10"/>
          </p:nvPr>
        </p:nvSpPr>
        <p:spPr/>
        <p:txBody>
          <a:bodyPr/>
          <a:lstStyle>
            <a:lvl1pPr>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854539794"/>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reakerLarge_Aqua">
    <p:bg bwMode="gray">
      <p:bgPr>
        <a:solidFill>
          <a:schemeClr val="bg1"/>
        </a:solidFill>
        <a:effectLst/>
      </p:bgPr>
    </p:bg>
    <p:spTree>
      <p:nvGrpSpPr>
        <p:cNvPr id="1" name=""/>
        <p:cNvGrpSpPr/>
        <p:nvPr/>
      </p:nvGrpSpPr>
      <p:grpSpPr>
        <a:xfrm>
          <a:off x="0" y="0"/>
          <a:ext cx="0" cy="0"/>
          <a:chOff x="0" y="0"/>
          <a:chExt cx="0" cy="0"/>
        </a:xfrm>
      </p:grpSpPr>
      <p:sp>
        <p:nvSpPr>
          <p:cNvPr id="3" name="Round Diagonal Corner Rectangle 2"/>
          <p:cNvSpPr/>
          <p:nvPr/>
        </p:nvSpPr>
        <p:spPr>
          <a:xfrm>
            <a:off x="230188" y="228600"/>
            <a:ext cx="8686800" cy="5711825"/>
          </a:xfrm>
          <a:prstGeom prst="round2DiagRect">
            <a:avLst>
              <a:gd name="adj1" fmla="val 0"/>
              <a:gd name="adj2" fmla="val 3917"/>
            </a:avLst>
          </a:prstGeom>
          <a:solidFill>
            <a:srgbClr val="2799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0" dirty="0">
              <a:solidFill>
                <a:schemeClr val="bg1"/>
              </a:solidFill>
              <a:latin typeface="+mj-lt"/>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4" name="Slide Number Placeholder 5"/>
          <p:cNvSpPr>
            <a:spLocks noGrp="1"/>
          </p:cNvSpPr>
          <p:nvPr>
            <p:ph type="sldNum" sz="quarter" idx="10"/>
          </p:nvPr>
        </p:nvSpPr>
        <p:spPr/>
        <p:txBody>
          <a:bodyPr/>
          <a:lstStyle>
            <a:lvl1pPr>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499874377"/>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reakerBullet_Blue">
    <p:spTree>
      <p:nvGrpSpPr>
        <p:cNvPr id="1" name=""/>
        <p:cNvGrpSpPr/>
        <p:nvPr/>
      </p:nvGrpSpPr>
      <p:grpSpPr>
        <a:xfrm>
          <a:off x="0" y="0"/>
          <a:ext cx="0" cy="0"/>
          <a:chOff x="0" y="0"/>
          <a:chExt cx="0" cy="0"/>
        </a:xfrm>
      </p:grpSpPr>
      <p:sp>
        <p:nvSpPr>
          <p:cNvPr id="4" name="Round Diagonal Corner Rectangle 3"/>
          <p:cNvSpPr/>
          <p:nvPr/>
        </p:nvSpPr>
        <p:spPr>
          <a:xfrm>
            <a:off x="230188" y="228600"/>
            <a:ext cx="8686800" cy="5711825"/>
          </a:xfrm>
          <a:prstGeom prst="round2DiagRect">
            <a:avLst>
              <a:gd name="adj1" fmla="val 0"/>
              <a:gd name="adj2" fmla="val 391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0" dirty="0">
              <a:solidFill>
                <a:schemeClr val="bg1"/>
              </a:solidFill>
              <a:latin typeface="+mj-lt"/>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3"/>
          </p:nvPr>
        </p:nvSpPr>
        <p:spPr/>
        <p:txBody>
          <a:bodyPr/>
          <a:lstStyle>
            <a:lvl1pPr>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268541869"/>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reakerBullet_LtBlue">
    <p:spTree>
      <p:nvGrpSpPr>
        <p:cNvPr id="1" name=""/>
        <p:cNvGrpSpPr/>
        <p:nvPr/>
      </p:nvGrpSpPr>
      <p:grpSpPr>
        <a:xfrm>
          <a:off x="0" y="0"/>
          <a:ext cx="0" cy="0"/>
          <a:chOff x="0" y="0"/>
          <a:chExt cx="0" cy="0"/>
        </a:xfrm>
      </p:grpSpPr>
      <p:sp>
        <p:nvSpPr>
          <p:cNvPr id="4" name="Round Diagonal Corner Rectangle 3"/>
          <p:cNvSpPr/>
          <p:nvPr/>
        </p:nvSpPr>
        <p:spPr>
          <a:xfrm>
            <a:off x="230188" y="228600"/>
            <a:ext cx="8686800" cy="5711825"/>
          </a:xfrm>
          <a:prstGeom prst="round2DiagRect">
            <a:avLst>
              <a:gd name="adj1" fmla="val 0"/>
              <a:gd name="adj2" fmla="val 39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0" dirty="0">
              <a:solidFill>
                <a:schemeClr val="bg1"/>
              </a:solidFill>
              <a:latin typeface="+mj-lt"/>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3"/>
          </p:nvPr>
        </p:nvSpPr>
        <p:spPr/>
        <p:txBody>
          <a:bodyPr/>
          <a:lstStyle>
            <a:lvl1pPr>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71329359"/>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reakerBullet_Aqua">
    <p:spTree>
      <p:nvGrpSpPr>
        <p:cNvPr id="1" name=""/>
        <p:cNvGrpSpPr/>
        <p:nvPr/>
      </p:nvGrpSpPr>
      <p:grpSpPr>
        <a:xfrm>
          <a:off x="0" y="0"/>
          <a:ext cx="0" cy="0"/>
          <a:chOff x="0" y="0"/>
          <a:chExt cx="0" cy="0"/>
        </a:xfrm>
      </p:grpSpPr>
      <p:sp>
        <p:nvSpPr>
          <p:cNvPr id="4" name="Round Diagonal Corner Rectangle 3"/>
          <p:cNvSpPr/>
          <p:nvPr/>
        </p:nvSpPr>
        <p:spPr>
          <a:xfrm>
            <a:off x="230188" y="228600"/>
            <a:ext cx="8686800" cy="5711825"/>
          </a:xfrm>
          <a:prstGeom prst="round2DiagRect">
            <a:avLst>
              <a:gd name="adj1" fmla="val 0"/>
              <a:gd name="adj2" fmla="val 3917"/>
            </a:avLst>
          </a:prstGeom>
          <a:solidFill>
            <a:srgbClr val="2799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0" dirty="0">
              <a:solidFill>
                <a:schemeClr val="bg1"/>
              </a:solidFill>
              <a:latin typeface="+mj-lt"/>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3"/>
          </p:nvPr>
        </p:nvSpPr>
        <p:spPr/>
        <p:txBody>
          <a:bodyPr/>
          <a:lstStyle>
            <a:lvl1pPr>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884477042"/>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reaker_Photo">
    <p:spTree>
      <p:nvGrpSpPr>
        <p:cNvPr id="1" name=""/>
        <p:cNvGrpSpPr/>
        <p:nvPr/>
      </p:nvGrpSpPr>
      <p:grpSpPr>
        <a:xfrm>
          <a:off x="0" y="0"/>
          <a:ext cx="0" cy="0"/>
          <a:chOff x="0" y="0"/>
          <a:chExt cx="0" cy="0"/>
        </a:xfrm>
      </p:grpSpPr>
      <p:sp>
        <p:nvSpPr>
          <p:cNvPr id="9" name="Picture Placeholder 7"/>
          <p:cNvSpPr>
            <a:spLocks noGrp="1"/>
          </p:cNvSpPr>
          <p:nvPr>
            <p:ph type="pic" sz="quarter" idx="13"/>
          </p:nvPr>
        </p:nvSpPr>
        <p:spPr>
          <a:xfrm>
            <a:off x="0" y="0"/>
            <a:ext cx="9144000" cy="6858000"/>
          </a:xfrm>
          <a:solidFill>
            <a:srgbClr val="959595"/>
          </a:solidFill>
        </p:spPr>
        <p:txBody>
          <a:bodyPr rtlCol="0">
            <a:noAutofit/>
          </a:bodyPr>
          <a:lstStyle/>
          <a:p>
            <a:pPr lvl="0"/>
            <a:r>
              <a:rPr lang="en-US" noProof="0"/>
              <a:t>Click icon to add picture</a:t>
            </a:r>
            <a:endParaRPr lang="en-US" noProof="0" dirty="0"/>
          </a:p>
        </p:txBody>
      </p:sp>
      <p:sp>
        <p:nvSpPr>
          <p:cNvPr id="10" name="Title 1"/>
          <p:cNvSpPr>
            <a:spLocks noGrp="1"/>
          </p:cNvSpPr>
          <p:nvPr>
            <p:ph type="title"/>
          </p:nvPr>
        </p:nvSpPr>
        <p:spPr bwMode="gray">
          <a:xfrm>
            <a:off x="740664" y="1005840"/>
            <a:ext cx="7772400" cy="1993392"/>
          </a:xfrm>
        </p:spPr>
        <p:txBody>
          <a:bodyPr/>
          <a:lstStyle>
            <a:lvl1pPr>
              <a:lnSpc>
                <a:spcPts val="5000"/>
              </a:lnSpc>
              <a:defRPr sz="46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067929695"/>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reakerMosaicBullet_Blue">
    <p:spTree>
      <p:nvGrpSpPr>
        <p:cNvPr id="1" name=""/>
        <p:cNvGrpSpPr/>
        <p:nvPr/>
      </p:nvGrpSpPr>
      <p:grpSpPr>
        <a:xfrm>
          <a:off x="0" y="0"/>
          <a:ext cx="0" cy="0"/>
          <a:chOff x="0" y="0"/>
          <a:chExt cx="0" cy="0"/>
        </a:xfrm>
      </p:grpSpPr>
      <p:sp>
        <p:nvSpPr>
          <p:cNvPr id="4" name="Round Diagonal Corner Rectangle 3"/>
          <p:cNvSpPr/>
          <p:nvPr/>
        </p:nvSpPr>
        <p:spPr>
          <a:xfrm>
            <a:off x="228600" y="228600"/>
            <a:ext cx="6950075" cy="2487613"/>
          </a:xfrm>
          <a:prstGeom prst="round2DiagRect">
            <a:avLst>
              <a:gd name="adj1" fmla="val 867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ound Diagonal Corner Rectangle 4"/>
          <p:cNvSpPr/>
          <p:nvPr/>
        </p:nvSpPr>
        <p:spPr>
          <a:xfrm>
            <a:off x="7296150" y="1116013"/>
            <a:ext cx="877888" cy="493712"/>
          </a:xfrm>
          <a:prstGeom prst="round2DiagRect">
            <a:avLst>
              <a:gd name="adj1" fmla="val 38584"/>
              <a:gd name="adj2" fmla="val 0"/>
            </a:avLst>
          </a:prstGeom>
          <a:solidFill>
            <a:srgbClr val="2799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 Diagonal Corner Rectangle 5"/>
          <p:cNvSpPr/>
          <p:nvPr/>
        </p:nvSpPr>
        <p:spPr>
          <a:xfrm>
            <a:off x="7296150" y="1719263"/>
            <a:ext cx="1628775" cy="996950"/>
          </a:xfrm>
          <a:prstGeom prst="round2DiagRect">
            <a:avLst>
              <a:gd name="adj1" fmla="val 612"/>
              <a:gd name="adj2" fmla="val 2163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bwMode="gray">
          <a:xfrm>
            <a:off x="740664" y="694944"/>
            <a:ext cx="5029200" cy="137160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a:xfrm>
            <a:off x="744538" y="3026664"/>
            <a:ext cx="7567612" cy="3142404"/>
          </a:xfrm>
        </p:spPr>
        <p:txBody>
          <a:bodyPr>
            <a:noAutofit/>
          </a:bodyPr>
          <a:lstStyle>
            <a:lvl1pPr marL="173736" indent="-173736">
              <a:lnSpc>
                <a:spcPts val="3200"/>
              </a:lnSpc>
              <a:spcBef>
                <a:spcPts val="0"/>
              </a:spcBef>
              <a:buFont typeface="Arial" pitchFamily="34" charset="0"/>
              <a:buChar char="•"/>
              <a:defRPr sz="2400" b="1">
                <a:solidFill>
                  <a:schemeClr val="tx1"/>
                </a:solidFill>
              </a:defRPr>
            </a:lvl1pPr>
            <a:lvl2pPr marL="173736" indent="-173736">
              <a:lnSpc>
                <a:spcPts val="3200"/>
              </a:lnSpc>
              <a:spcBef>
                <a:spcPts val="0"/>
              </a:spcBef>
              <a:buFont typeface="Arial" pitchFamily="34" charset="0"/>
              <a:buChar char="•"/>
              <a:defRPr sz="2400" b="1">
                <a:solidFill>
                  <a:schemeClr val="tx1"/>
                </a:solidFill>
              </a:defRPr>
            </a:lvl2pPr>
            <a:lvl3pPr marL="173736" indent="-173736">
              <a:lnSpc>
                <a:spcPts val="3200"/>
              </a:lnSpc>
              <a:spcBef>
                <a:spcPts val="0"/>
              </a:spcBef>
              <a:buFont typeface="Arial" pitchFamily="34" charset="0"/>
              <a:buChar char="•"/>
              <a:defRPr sz="2400" b="1">
                <a:solidFill>
                  <a:schemeClr val="tx1"/>
                </a:solidFill>
              </a:defRPr>
            </a:lvl3pPr>
            <a:lvl4pPr marL="173736" indent="-173736">
              <a:lnSpc>
                <a:spcPts val="3200"/>
              </a:lnSpc>
              <a:spcBef>
                <a:spcPts val="0"/>
              </a:spcBef>
              <a:buFont typeface="Arial" pitchFamily="34" charset="0"/>
              <a:buChar char="•"/>
              <a:defRPr sz="2400" b="1">
                <a:solidFill>
                  <a:schemeClr val="tx1"/>
                </a:solidFill>
              </a:defRPr>
            </a:lvl4pPr>
            <a:lvl5pPr marL="173736" indent="-173736">
              <a:lnSpc>
                <a:spcPts val="3200"/>
              </a:lnSpc>
              <a:spcBef>
                <a:spcPts val="0"/>
              </a:spcBef>
              <a:buFont typeface="Arial" pitchFamily="34" charset="0"/>
              <a:buChar char="•"/>
              <a:defRPr sz="2400" b="1">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3"/>
          </p:nvPr>
        </p:nvSpPr>
        <p:spPr/>
        <p:txBody>
          <a:bodyPr/>
          <a:lstStyle>
            <a:lvl1pPr>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90491835"/>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ntentBullet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567612" cy="1154927"/>
          </a:xfrm>
        </p:spPr>
        <p:txBody>
          <a:bodyPr/>
          <a:lstStyle>
            <a:lvl1pPr>
              <a:lnSpc>
                <a:spcPts val="4000"/>
              </a:lnSpc>
              <a:defRPr sz="3600">
                <a:solidFill>
                  <a:srgbClr val="005F86"/>
                </a:solidFill>
              </a:defRPr>
            </a:lvl1pPr>
          </a:lstStyle>
          <a:p>
            <a:r>
              <a:rPr lang="en-US"/>
              <a:t>Click to edit Master title style</a:t>
            </a:r>
            <a:endParaRPr lang="en-US" dirty="0"/>
          </a:p>
        </p:txBody>
      </p:sp>
      <p:sp>
        <p:nvSpPr>
          <p:cNvPr id="11" name="Text Placeholder 5"/>
          <p:cNvSpPr>
            <a:spLocks noGrp="1"/>
          </p:cNvSpPr>
          <p:nvPr>
            <p:ph type="body" sz="quarter" idx="12"/>
          </p:nvPr>
        </p:nvSpPr>
        <p:spPr>
          <a:xfrm>
            <a:off x="740662" y="1945300"/>
            <a:ext cx="7571488" cy="397952"/>
          </a:xfrm>
        </p:spPr>
        <p:txBody>
          <a:bodyPr/>
          <a:lstStyle>
            <a:lvl1pPr marL="0" indent="0">
              <a:lnSpc>
                <a:spcPts val="2100"/>
              </a:lnSpc>
              <a:spcBef>
                <a:spcPts val="0"/>
              </a:spcBef>
              <a:buFontTx/>
              <a:buNone/>
              <a:defRPr b="1" cap="all" baseline="0">
                <a:solidFill>
                  <a:schemeClr val="accent6"/>
                </a:solidFill>
              </a:defRPr>
            </a:lvl1pPr>
          </a:lstStyle>
          <a:p>
            <a:pPr lvl="0"/>
            <a:r>
              <a:rPr lang="en-US"/>
              <a:t>Click to edit Master text styles</a:t>
            </a:r>
          </a:p>
        </p:txBody>
      </p:sp>
      <p:sp>
        <p:nvSpPr>
          <p:cNvPr id="12" name="Text Placeholder 8"/>
          <p:cNvSpPr>
            <a:spLocks noGrp="1"/>
          </p:cNvSpPr>
          <p:nvPr>
            <p:ph type="body" sz="quarter" idx="13"/>
          </p:nvPr>
        </p:nvSpPr>
        <p:spPr>
          <a:xfrm>
            <a:off x="744538" y="2347635"/>
            <a:ext cx="7567612" cy="3592789"/>
          </a:xfrm>
        </p:spPr>
        <p:txBody>
          <a:bodyPr>
            <a:noAutofit/>
          </a:bodyPr>
          <a:lstStyle>
            <a:lvl1pPr marL="173736" indent="-173736">
              <a:lnSpc>
                <a:spcPts val="1900"/>
              </a:lnSpc>
              <a:spcBef>
                <a:spcPts val="0"/>
              </a:spcBef>
              <a:spcAft>
                <a:spcPts val="900"/>
              </a:spcAft>
              <a:buFont typeface="Arial" pitchFamily="34" charset="0"/>
              <a:buChar char="•"/>
              <a:defRPr sz="1400" b="0">
                <a:solidFill>
                  <a:schemeClr val="tx1"/>
                </a:solidFill>
              </a:defRPr>
            </a:lvl1pPr>
            <a:lvl2pPr marL="455613" indent="-169863">
              <a:lnSpc>
                <a:spcPts val="1900"/>
              </a:lnSpc>
              <a:spcBef>
                <a:spcPts val="0"/>
              </a:spcBef>
              <a:spcAft>
                <a:spcPts val="900"/>
              </a:spcAft>
              <a:buFont typeface="Arial" pitchFamily="34" charset="0"/>
              <a:buChar char="•"/>
              <a:defRPr sz="1400" b="0">
                <a:solidFill>
                  <a:schemeClr val="tx1"/>
                </a:solidFill>
              </a:defRPr>
            </a:lvl2pPr>
            <a:lvl3pPr marL="736600" indent="-173038">
              <a:lnSpc>
                <a:spcPts val="1900"/>
              </a:lnSpc>
              <a:spcBef>
                <a:spcPts val="0"/>
              </a:spcBef>
              <a:spcAft>
                <a:spcPts val="900"/>
              </a:spcAft>
              <a:buFont typeface="Arial" pitchFamily="34" charset="0"/>
              <a:buChar char="•"/>
              <a:defRPr sz="1400" b="0">
                <a:solidFill>
                  <a:schemeClr val="tx1"/>
                </a:solidFill>
              </a:defRPr>
            </a:lvl3pPr>
            <a:lvl4pPr marL="1022350" indent="-173038">
              <a:lnSpc>
                <a:spcPts val="1900"/>
              </a:lnSpc>
              <a:spcBef>
                <a:spcPts val="0"/>
              </a:spcBef>
              <a:spcAft>
                <a:spcPts val="900"/>
              </a:spcAft>
              <a:buFont typeface="Arial" pitchFamily="34" charset="0"/>
              <a:buChar char="•"/>
              <a:defRPr sz="1400" b="0">
                <a:solidFill>
                  <a:schemeClr val="tx1"/>
                </a:solidFill>
              </a:defRPr>
            </a:lvl4pPr>
            <a:lvl5pPr marL="1320800" indent="-173038">
              <a:lnSpc>
                <a:spcPts val="1900"/>
              </a:lnSpc>
              <a:spcBef>
                <a:spcPts val="0"/>
              </a:spcBef>
              <a:spcAft>
                <a:spcPts val="900"/>
              </a:spcAft>
              <a:buFont typeface="Arial" pitchFamily="34" charset="0"/>
              <a:buChar char="•"/>
              <a:defRPr sz="1400"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4"/>
          </p:nvPr>
        </p:nvSpPr>
        <p:spPr/>
        <p:txBody>
          <a:bodyPr/>
          <a:lstStyle>
            <a:lvl1pPr>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0507843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NoPhoto_Blu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 Diagonal Corner Rectangle 5"/>
          <p:cNvSpPr/>
          <p:nvPr userDrawn="1"/>
        </p:nvSpPr>
        <p:spPr>
          <a:xfrm>
            <a:off x="230188" y="228600"/>
            <a:ext cx="7223125" cy="5711825"/>
          </a:xfrm>
          <a:prstGeom prst="round2DiagRect">
            <a:avLst>
              <a:gd name="adj1" fmla="val 0"/>
              <a:gd name="adj2" fmla="val 402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ound Diagonal Corner Rectangle 6"/>
          <p:cNvSpPr/>
          <p:nvPr userDrawn="1"/>
        </p:nvSpPr>
        <p:spPr>
          <a:xfrm>
            <a:off x="7562850" y="3078163"/>
            <a:ext cx="1352550" cy="2862262"/>
          </a:xfrm>
          <a:prstGeom prst="round2DiagRect">
            <a:avLst>
              <a:gd name="adj1" fmla="val 612"/>
              <a:gd name="adj2" fmla="val 1661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ound Diagonal Corner Rectangle 7"/>
          <p:cNvSpPr/>
          <p:nvPr userDrawn="1"/>
        </p:nvSpPr>
        <p:spPr>
          <a:xfrm>
            <a:off x="7562850" y="1828800"/>
            <a:ext cx="1352550" cy="1143000"/>
          </a:xfrm>
          <a:prstGeom prst="round2DiagRect">
            <a:avLst>
              <a:gd name="adj1" fmla="val 20468"/>
              <a:gd name="adj2" fmla="val 0"/>
            </a:avLst>
          </a:prstGeom>
          <a:solidFill>
            <a:srgbClr val="2799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9" name="Picture 14" descr="Cargill®_black_2c_cmyk-01.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805738" y="6143625"/>
            <a:ext cx="11938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userDrawn="1"/>
        </p:nvSpPr>
        <p:spPr>
          <a:xfrm>
            <a:off x="2541588" y="6475264"/>
            <a:ext cx="3529012" cy="179536"/>
          </a:xfrm>
          <a:prstGeom prst="rect">
            <a:avLst/>
          </a:prstGeom>
          <a:noFill/>
        </p:spPr>
        <p:txBody>
          <a:bodyPr lIns="0" tIns="0" rIns="0" bIns="0"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700" baseline="30000" dirty="0">
                <a:solidFill>
                  <a:srgbClr val="959595"/>
                </a:solidFill>
              </a:rPr>
              <a:t>CONFIDENTIAL. This document contains</a:t>
            </a:r>
            <a:r>
              <a:rPr lang="en-US" altLang="en-US" sz="700" baseline="0" dirty="0">
                <a:solidFill>
                  <a:srgbClr val="959595"/>
                </a:solidFill>
              </a:rPr>
              <a:t> </a:t>
            </a:r>
            <a:r>
              <a:rPr lang="en-US" altLang="en-US" sz="700" baseline="30000" dirty="0">
                <a:solidFill>
                  <a:srgbClr val="959595"/>
                </a:solidFill>
              </a:rPr>
              <a:t>Cargill Confidential information. Disclosure, use or reproduction outside Cargill or inside Cargill, to or by those who do not have a need to know is prohibited. © 2016 Cargill, Incorporated. All rights reserved.</a:t>
            </a:r>
          </a:p>
        </p:txBody>
      </p:sp>
      <p:sp>
        <p:nvSpPr>
          <p:cNvPr id="3" name="Subtitle 2"/>
          <p:cNvSpPr>
            <a:spLocks noGrp="1"/>
          </p:cNvSpPr>
          <p:nvPr>
            <p:ph type="subTitle" idx="1"/>
          </p:nvPr>
        </p:nvSpPr>
        <p:spPr bwMode="gray">
          <a:xfrm>
            <a:off x="740664" y="1170432"/>
            <a:ext cx="5029200" cy="1828800"/>
          </a:xfrm>
        </p:spPr>
        <p:txBody>
          <a:bodyPr tIns="0" bIns="0">
            <a:noAutofit/>
          </a:bodyPr>
          <a:lstStyle>
            <a:lvl1pPr marL="0" indent="0" algn="l">
              <a:lnSpc>
                <a:spcPts val="5000"/>
              </a:lnSpc>
              <a:spcBef>
                <a:spcPts val="0"/>
              </a:spcBef>
              <a:buNone/>
              <a:defRPr sz="4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4" name="Text Placeholder 13"/>
          <p:cNvSpPr>
            <a:spLocks noGrp="1"/>
          </p:cNvSpPr>
          <p:nvPr>
            <p:ph type="body" sz="quarter" idx="13"/>
          </p:nvPr>
        </p:nvSpPr>
        <p:spPr>
          <a:xfrm>
            <a:off x="230188" y="6354053"/>
            <a:ext cx="2151062" cy="293688"/>
          </a:xfrm>
        </p:spPr>
        <p:txBody>
          <a:bodyPr t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endParaRPr lang="en-US" dirty="0"/>
          </a:p>
        </p:txBody>
      </p:sp>
      <p:sp>
        <p:nvSpPr>
          <p:cNvPr id="21" name="Text Placeholder 20"/>
          <p:cNvSpPr>
            <a:spLocks noGrp="1"/>
          </p:cNvSpPr>
          <p:nvPr>
            <p:ph type="body" sz="quarter" idx="16"/>
          </p:nvPr>
        </p:nvSpPr>
        <p:spPr bwMode="gray">
          <a:xfrm>
            <a:off x="740664" y="3430587"/>
            <a:ext cx="5029200" cy="914400"/>
          </a:xfrm>
        </p:spPr>
        <p:txBody>
          <a:bodyPr tIns="0" bIns="0">
            <a:noAutofit/>
          </a:bodyPr>
          <a:lstStyle>
            <a:lvl1pPr>
              <a:lnSpc>
                <a:spcPts val="3000"/>
              </a:lnSpc>
              <a:buFontTx/>
              <a:buNone/>
              <a:defRPr sz="2400" b="1" baseline="0">
                <a:solidFill>
                  <a:schemeClr val="bg1"/>
                </a:solidFill>
                <a:latin typeface="+mn-lt"/>
              </a:defRPr>
            </a:lvl1pPr>
            <a:lvl5pPr>
              <a:defRPr/>
            </a:lvl5pPr>
          </a:lstStyle>
          <a:p>
            <a:pPr lvl="0"/>
            <a:endParaRPr lang="en-US" dirty="0"/>
          </a:p>
        </p:txBody>
      </p:sp>
    </p:spTree>
    <p:extLst>
      <p:ext uri="{BB962C8B-B14F-4D97-AF65-F5344CB8AC3E}">
        <p14:creationId xmlns:p14="http://schemas.microsoft.com/office/powerpoint/2010/main" val="29818090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ntentOneColumn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859028"/>
          </a:xfrm>
        </p:spPr>
        <p:txBody>
          <a:bodyPr/>
          <a:lstStyle>
            <a:lvl1pPr>
              <a:lnSpc>
                <a:spcPts val="4000"/>
              </a:lnSpc>
              <a:defRPr sz="3600">
                <a:solidFill>
                  <a:srgbClr val="005F86"/>
                </a:solidFill>
              </a:defRPr>
            </a:lvl1pPr>
          </a:lstStyle>
          <a:p>
            <a:r>
              <a:rPr lang="en-US"/>
              <a:t>Click to edit Master title style</a:t>
            </a:r>
            <a:endParaRPr lang="en-US" dirty="0"/>
          </a:p>
        </p:txBody>
      </p:sp>
      <p:sp>
        <p:nvSpPr>
          <p:cNvPr id="11" name="Text Placeholder 5"/>
          <p:cNvSpPr>
            <a:spLocks noGrp="1"/>
          </p:cNvSpPr>
          <p:nvPr>
            <p:ph type="body" sz="quarter" idx="12"/>
          </p:nvPr>
        </p:nvSpPr>
        <p:spPr>
          <a:xfrm>
            <a:off x="740661" y="1368513"/>
            <a:ext cx="7571489" cy="685800"/>
          </a:xfrm>
        </p:spPr>
        <p:txBody>
          <a:bodyPr>
            <a:noAutofit/>
          </a:bodyPr>
          <a:lstStyle>
            <a:lvl1pPr marL="0" indent="0">
              <a:lnSpc>
                <a:spcPts val="2900"/>
              </a:lnSpc>
              <a:spcBef>
                <a:spcPts val="0"/>
              </a:spcBef>
              <a:buFontTx/>
              <a:buNone/>
              <a:defRPr sz="2400" b="1">
                <a:solidFill>
                  <a:srgbClr val="279989"/>
                </a:solidFill>
              </a:defRPr>
            </a:lvl1pPr>
          </a:lstStyle>
          <a:p>
            <a:pPr lvl="0"/>
            <a:r>
              <a:rPr lang="en-US"/>
              <a:t>Click to edit Master text styles</a:t>
            </a:r>
          </a:p>
        </p:txBody>
      </p:sp>
      <p:sp>
        <p:nvSpPr>
          <p:cNvPr id="12" name="Text Placeholder 8"/>
          <p:cNvSpPr>
            <a:spLocks noGrp="1"/>
          </p:cNvSpPr>
          <p:nvPr>
            <p:ph type="body" sz="quarter" idx="13"/>
          </p:nvPr>
        </p:nvSpPr>
        <p:spPr>
          <a:xfrm>
            <a:off x="744538" y="2410930"/>
            <a:ext cx="7567612" cy="1425258"/>
          </a:xfrm>
        </p:spPr>
        <p:txBody>
          <a:bodyPr>
            <a:noAutofit/>
          </a:bodyPr>
          <a:lstStyle>
            <a:lvl1pPr marL="0" indent="0">
              <a:lnSpc>
                <a:spcPts val="1800"/>
              </a:lnSpc>
              <a:spcBef>
                <a:spcPts val="0"/>
              </a:spcBef>
              <a:spcAft>
                <a:spcPts val="900"/>
              </a:spcAft>
              <a:buFontTx/>
              <a:buNone/>
              <a:defRPr sz="1400" b="1" cap="all" baseline="0">
                <a:solidFill>
                  <a:srgbClr val="007681"/>
                </a:solidFill>
              </a:defRPr>
            </a:lvl1pPr>
            <a:lvl2pPr marL="0" indent="0">
              <a:lnSpc>
                <a:spcPts val="1800"/>
              </a:lnSpc>
              <a:spcBef>
                <a:spcPts val="0"/>
              </a:spcBef>
              <a:buFontTx/>
              <a:buNone/>
              <a:defRPr sz="1400" b="0">
                <a:solidFill>
                  <a:schemeClr val="tx1"/>
                </a:solidFill>
              </a:defRPr>
            </a:lvl2pPr>
            <a:lvl3pPr marL="0" indent="0">
              <a:lnSpc>
                <a:spcPts val="1800"/>
              </a:lnSpc>
              <a:spcBef>
                <a:spcPts val="0"/>
              </a:spcBef>
              <a:buFontTx/>
              <a:buNone/>
              <a:defRPr sz="1400" b="0">
                <a:solidFill>
                  <a:schemeClr val="tx1"/>
                </a:solidFill>
              </a:defRPr>
            </a:lvl3pPr>
            <a:lvl4pPr marL="0" indent="0">
              <a:lnSpc>
                <a:spcPts val="1800"/>
              </a:lnSpc>
              <a:spcBef>
                <a:spcPts val="0"/>
              </a:spcBef>
              <a:buFontTx/>
              <a:buNone/>
              <a:defRPr sz="1400" b="0">
                <a:solidFill>
                  <a:schemeClr val="tx1"/>
                </a:solidFill>
              </a:defRPr>
            </a:lvl4pPr>
            <a:lvl5pPr marL="0" indent="0">
              <a:lnSpc>
                <a:spcPts val="1800"/>
              </a:lnSpc>
              <a:spcBef>
                <a:spcPts val="0"/>
              </a:spcBef>
              <a:buFontTx/>
              <a:buNone/>
              <a:defRPr sz="1400"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2"/>
          <p:cNvSpPr>
            <a:spLocks noGrp="1"/>
          </p:cNvSpPr>
          <p:nvPr>
            <p:ph type="body" sz="quarter" idx="14"/>
          </p:nvPr>
        </p:nvSpPr>
        <p:spPr>
          <a:xfrm>
            <a:off x="744539" y="3937977"/>
            <a:ext cx="7567611" cy="1426464"/>
          </a:xfrm>
        </p:spPr>
        <p:txBody>
          <a:bodyPr>
            <a:noAutofit/>
          </a:bodyPr>
          <a:lstStyle>
            <a:lvl1pPr marL="0" indent="0">
              <a:lnSpc>
                <a:spcPts val="1800"/>
              </a:lnSpc>
              <a:spcBef>
                <a:spcPts val="0"/>
              </a:spcBef>
              <a:spcAft>
                <a:spcPts val="900"/>
              </a:spcAft>
              <a:buFontTx/>
              <a:buNone/>
              <a:tabLst/>
              <a:defRPr sz="1400" b="1" cap="all" baseline="0">
                <a:solidFill>
                  <a:srgbClr val="007681"/>
                </a:solidFill>
              </a:defRPr>
            </a:lvl1pPr>
            <a:lvl2pPr marL="0" indent="0">
              <a:lnSpc>
                <a:spcPts val="1800"/>
              </a:lnSpc>
              <a:spcBef>
                <a:spcPts val="0"/>
              </a:spcBef>
              <a:buFontTx/>
              <a:buNone/>
              <a:tabLst/>
              <a:defRPr sz="1400"/>
            </a:lvl2pPr>
            <a:lvl3pPr marL="0" indent="0">
              <a:lnSpc>
                <a:spcPts val="1800"/>
              </a:lnSpc>
              <a:spcBef>
                <a:spcPts val="0"/>
              </a:spcBef>
              <a:buFontTx/>
              <a:buNone/>
              <a:tabLst/>
              <a:defRPr sz="1400"/>
            </a:lvl3pPr>
            <a:lvl4pPr marL="0" indent="0">
              <a:lnSpc>
                <a:spcPts val="1800"/>
              </a:lnSpc>
              <a:spcBef>
                <a:spcPts val="0"/>
              </a:spcBef>
              <a:buFontTx/>
              <a:buNone/>
              <a:tabLst/>
              <a:defRPr sz="1400"/>
            </a:lvl4pPr>
            <a:lvl5pPr marL="0" indent="0">
              <a:lnSpc>
                <a:spcPts val="1800"/>
              </a:lnSpc>
              <a:spcBef>
                <a:spcPts val="0"/>
              </a:spcBef>
              <a:buFontTx/>
              <a:buNone/>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5"/>
          </p:nvPr>
        </p:nvSpPr>
        <p:spPr/>
        <p:txBody>
          <a:bodyPr/>
          <a:lstStyle>
            <a:lvl1pPr>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843427543"/>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ntentTwoColumn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567612" cy="859028"/>
          </a:xfrm>
        </p:spPr>
        <p:txBody>
          <a:bodyPr/>
          <a:lstStyle>
            <a:lvl1pPr>
              <a:lnSpc>
                <a:spcPts val="4000"/>
              </a:lnSpc>
              <a:defRPr sz="3600">
                <a:solidFill>
                  <a:srgbClr val="005F86"/>
                </a:solidFill>
              </a:defRPr>
            </a:lvl1pPr>
          </a:lstStyle>
          <a:p>
            <a:r>
              <a:rPr lang="en-US"/>
              <a:t>Click to edit Master title style</a:t>
            </a:r>
            <a:endParaRPr lang="en-US" dirty="0"/>
          </a:p>
        </p:txBody>
      </p:sp>
      <p:sp>
        <p:nvSpPr>
          <p:cNvPr id="11" name="Text Placeholder 5"/>
          <p:cNvSpPr>
            <a:spLocks noGrp="1"/>
          </p:cNvSpPr>
          <p:nvPr>
            <p:ph type="body" sz="quarter" idx="12"/>
          </p:nvPr>
        </p:nvSpPr>
        <p:spPr>
          <a:xfrm>
            <a:off x="740660" y="1368513"/>
            <a:ext cx="7571489" cy="685800"/>
          </a:xfrm>
        </p:spPr>
        <p:txBody>
          <a:bodyPr>
            <a:noAutofit/>
          </a:bodyPr>
          <a:lstStyle>
            <a:lvl1pPr marL="0" indent="0">
              <a:lnSpc>
                <a:spcPts val="2900"/>
              </a:lnSpc>
              <a:spcBef>
                <a:spcPts val="0"/>
              </a:spcBef>
              <a:buFontTx/>
              <a:buNone/>
              <a:defRPr sz="2400" b="1">
                <a:solidFill>
                  <a:srgbClr val="279989"/>
                </a:solidFill>
              </a:defRPr>
            </a:lvl1pPr>
          </a:lstStyle>
          <a:p>
            <a:pPr lvl="0"/>
            <a:r>
              <a:rPr lang="en-US"/>
              <a:t>Click to edit Master text styles</a:t>
            </a:r>
          </a:p>
        </p:txBody>
      </p:sp>
      <p:sp>
        <p:nvSpPr>
          <p:cNvPr id="12" name="Text Placeholder 8"/>
          <p:cNvSpPr>
            <a:spLocks noGrp="1"/>
          </p:cNvSpPr>
          <p:nvPr>
            <p:ph type="body" sz="quarter" idx="13"/>
          </p:nvPr>
        </p:nvSpPr>
        <p:spPr>
          <a:xfrm>
            <a:off x="744538" y="2410929"/>
            <a:ext cx="3639312" cy="3529495"/>
          </a:xfrm>
        </p:spPr>
        <p:txBody>
          <a:bodyPr>
            <a:noAutofit/>
          </a:bodyPr>
          <a:lstStyle>
            <a:lvl1pPr marL="0" indent="0">
              <a:lnSpc>
                <a:spcPts val="1800"/>
              </a:lnSpc>
              <a:spcBef>
                <a:spcPts val="0"/>
              </a:spcBef>
              <a:spcAft>
                <a:spcPts val="900"/>
              </a:spcAft>
              <a:buFontTx/>
              <a:buNone/>
              <a:tabLst/>
              <a:defRPr sz="1400" b="1" cap="all" baseline="0">
                <a:solidFill>
                  <a:schemeClr val="accent6"/>
                </a:solidFill>
              </a:defRPr>
            </a:lvl1pPr>
            <a:lvl2pPr marL="0" indent="0">
              <a:lnSpc>
                <a:spcPts val="1800"/>
              </a:lnSpc>
              <a:spcBef>
                <a:spcPts val="0"/>
              </a:spcBef>
              <a:buFontTx/>
              <a:buNone/>
              <a:tabLst/>
              <a:defRPr sz="1400" b="0">
                <a:solidFill>
                  <a:schemeClr val="tx1"/>
                </a:solidFill>
              </a:defRPr>
            </a:lvl2pPr>
            <a:lvl3pPr marL="0" indent="0">
              <a:lnSpc>
                <a:spcPts val="1800"/>
              </a:lnSpc>
              <a:spcBef>
                <a:spcPts val="0"/>
              </a:spcBef>
              <a:buFontTx/>
              <a:buNone/>
              <a:tabLst/>
              <a:defRPr sz="1400" b="0">
                <a:solidFill>
                  <a:schemeClr val="tx1"/>
                </a:solidFill>
              </a:defRPr>
            </a:lvl3pPr>
            <a:lvl4pPr marL="0" indent="0">
              <a:lnSpc>
                <a:spcPts val="1800"/>
              </a:lnSpc>
              <a:spcBef>
                <a:spcPts val="0"/>
              </a:spcBef>
              <a:buFontTx/>
              <a:buNone/>
              <a:tabLst/>
              <a:defRPr sz="1400" b="0">
                <a:solidFill>
                  <a:schemeClr val="tx1"/>
                </a:solidFill>
              </a:defRPr>
            </a:lvl4pPr>
            <a:lvl5pPr marL="0" indent="0">
              <a:lnSpc>
                <a:spcPts val="1800"/>
              </a:lnSpc>
              <a:spcBef>
                <a:spcPts val="0"/>
              </a:spcBef>
              <a:buFontTx/>
              <a:buNone/>
              <a:tabLst/>
              <a:defRPr sz="1400"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2"/>
          <p:cNvSpPr>
            <a:spLocks noGrp="1"/>
          </p:cNvSpPr>
          <p:nvPr>
            <p:ph type="body" sz="quarter" idx="14"/>
          </p:nvPr>
        </p:nvSpPr>
        <p:spPr>
          <a:xfrm>
            <a:off x="4671884" y="2409722"/>
            <a:ext cx="3640265" cy="3530703"/>
          </a:xfrm>
        </p:spPr>
        <p:txBody>
          <a:bodyPr>
            <a:noAutofit/>
          </a:bodyPr>
          <a:lstStyle>
            <a:lvl1pPr marL="0" indent="0">
              <a:lnSpc>
                <a:spcPts val="1800"/>
              </a:lnSpc>
              <a:spcBef>
                <a:spcPts val="0"/>
              </a:spcBef>
              <a:spcAft>
                <a:spcPts val="900"/>
              </a:spcAft>
              <a:buFontTx/>
              <a:buNone/>
              <a:defRPr sz="1400" b="1" cap="all" baseline="0">
                <a:solidFill>
                  <a:srgbClr val="007681"/>
                </a:solidFill>
              </a:defRPr>
            </a:lvl1pPr>
            <a:lvl2pPr marL="0" indent="0">
              <a:lnSpc>
                <a:spcPts val="1800"/>
              </a:lnSpc>
              <a:spcBef>
                <a:spcPts val="0"/>
              </a:spcBef>
              <a:buFontTx/>
              <a:buNone/>
              <a:defRPr sz="1400"/>
            </a:lvl2pPr>
            <a:lvl3pPr marL="0" indent="0">
              <a:lnSpc>
                <a:spcPts val="1800"/>
              </a:lnSpc>
              <a:spcBef>
                <a:spcPts val="0"/>
              </a:spcBef>
              <a:buFontTx/>
              <a:buNone/>
              <a:defRPr sz="1400"/>
            </a:lvl3pPr>
            <a:lvl4pPr marL="0" indent="0">
              <a:lnSpc>
                <a:spcPts val="1800"/>
              </a:lnSpc>
              <a:spcBef>
                <a:spcPts val="0"/>
              </a:spcBef>
              <a:buFontTx/>
              <a:buNone/>
              <a:defRPr sz="1400"/>
            </a:lvl4pPr>
            <a:lvl5pPr marL="0" indent="0">
              <a:lnSpc>
                <a:spcPts val="1800"/>
              </a:lnSpc>
              <a:spcBef>
                <a:spcPts val="0"/>
              </a:spcBef>
              <a:buFontTx/>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5"/>
          </p:nvPr>
        </p:nvSpPr>
        <p:spPr/>
        <p:txBody>
          <a:bodyPr/>
          <a:lstStyle>
            <a:lvl1pPr>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28972164"/>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ntentTwoColumnPhoto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859028"/>
          </a:xfrm>
        </p:spPr>
        <p:txBody>
          <a:bodyPr/>
          <a:lstStyle>
            <a:lvl1pPr>
              <a:lnSpc>
                <a:spcPts val="4000"/>
              </a:lnSpc>
              <a:defRPr sz="3600">
                <a:solidFill>
                  <a:srgbClr val="005F86"/>
                </a:solidFill>
              </a:defRPr>
            </a:lvl1pPr>
          </a:lstStyle>
          <a:p>
            <a:r>
              <a:rPr lang="en-US"/>
              <a:t>Click to edit Master title style</a:t>
            </a:r>
            <a:endParaRPr lang="en-US" dirty="0"/>
          </a:p>
        </p:txBody>
      </p:sp>
      <p:sp>
        <p:nvSpPr>
          <p:cNvPr id="11" name="Text Placeholder 5"/>
          <p:cNvSpPr>
            <a:spLocks noGrp="1"/>
          </p:cNvSpPr>
          <p:nvPr>
            <p:ph type="body" sz="quarter" idx="12"/>
          </p:nvPr>
        </p:nvSpPr>
        <p:spPr>
          <a:xfrm>
            <a:off x="740661" y="1368513"/>
            <a:ext cx="7571489" cy="685800"/>
          </a:xfrm>
        </p:spPr>
        <p:txBody>
          <a:bodyPr>
            <a:noAutofit/>
          </a:bodyPr>
          <a:lstStyle>
            <a:lvl1pPr marL="0" indent="0">
              <a:lnSpc>
                <a:spcPts val="2900"/>
              </a:lnSpc>
              <a:spcBef>
                <a:spcPts val="0"/>
              </a:spcBef>
              <a:buFontTx/>
              <a:buNone/>
              <a:defRPr sz="2400" b="1">
                <a:solidFill>
                  <a:srgbClr val="279989"/>
                </a:solidFill>
              </a:defRPr>
            </a:lvl1pPr>
          </a:lstStyle>
          <a:p>
            <a:pPr lvl="0"/>
            <a:r>
              <a:rPr lang="en-US"/>
              <a:t>Click to edit Master text styles</a:t>
            </a:r>
          </a:p>
        </p:txBody>
      </p:sp>
      <p:sp>
        <p:nvSpPr>
          <p:cNvPr id="12" name="Text Placeholder 8"/>
          <p:cNvSpPr>
            <a:spLocks noGrp="1"/>
          </p:cNvSpPr>
          <p:nvPr>
            <p:ph type="body" sz="quarter" idx="13"/>
          </p:nvPr>
        </p:nvSpPr>
        <p:spPr>
          <a:xfrm>
            <a:off x="744538" y="2419611"/>
            <a:ext cx="3639312" cy="3520814"/>
          </a:xfrm>
        </p:spPr>
        <p:txBody>
          <a:bodyPr>
            <a:noAutofit/>
          </a:bodyPr>
          <a:lstStyle>
            <a:lvl1pPr marL="0" indent="0">
              <a:lnSpc>
                <a:spcPts val="1800"/>
              </a:lnSpc>
              <a:spcBef>
                <a:spcPts val="0"/>
              </a:spcBef>
              <a:spcAft>
                <a:spcPts val="0"/>
              </a:spcAft>
              <a:buFontTx/>
              <a:buNone/>
              <a:defRPr sz="1400" b="1">
                <a:solidFill>
                  <a:schemeClr val="tx1"/>
                </a:solidFill>
              </a:defRPr>
            </a:lvl1pPr>
            <a:lvl2pPr marL="0" indent="0">
              <a:lnSpc>
                <a:spcPts val="1800"/>
              </a:lnSpc>
              <a:spcBef>
                <a:spcPts val="0"/>
              </a:spcBef>
              <a:buFontTx/>
              <a:buNone/>
              <a:defRPr sz="1400" b="0">
                <a:solidFill>
                  <a:schemeClr val="tx1"/>
                </a:solidFill>
              </a:defRPr>
            </a:lvl2pPr>
            <a:lvl3pPr marL="0" indent="0">
              <a:lnSpc>
                <a:spcPts val="1800"/>
              </a:lnSpc>
              <a:spcBef>
                <a:spcPts val="0"/>
              </a:spcBef>
              <a:buFontTx/>
              <a:buNone/>
              <a:defRPr sz="1400" b="0">
                <a:solidFill>
                  <a:schemeClr val="tx1"/>
                </a:solidFill>
              </a:defRPr>
            </a:lvl3pPr>
            <a:lvl4pPr marL="0" indent="0">
              <a:lnSpc>
                <a:spcPts val="1800"/>
              </a:lnSpc>
              <a:spcBef>
                <a:spcPts val="0"/>
              </a:spcBef>
              <a:buFontTx/>
              <a:buNone/>
              <a:defRPr sz="1400" b="0">
                <a:solidFill>
                  <a:schemeClr val="tx1"/>
                </a:solidFill>
              </a:defRPr>
            </a:lvl4pPr>
            <a:lvl5pPr marL="0" indent="0">
              <a:lnSpc>
                <a:spcPts val="1800"/>
              </a:lnSpc>
              <a:spcBef>
                <a:spcPts val="0"/>
              </a:spcBef>
              <a:buFontTx/>
              <a:buNone/>
              <a:defRPr sz="1400"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13"/>
          <p:cNvSpPr>
            <a:spLocks noGrp="1"/>
          </p:cNvSpPr>
          <p:nvPr>
            <p:ph type="pic" sz="quarter" idx="14"/>
          </p:nvPr>
        </p:nvSpPr>
        <p:spPr>
          <a:xfrm>
            <a:off x="4671886" y="2494883"/>
            <a:ext cx="3640264" cy="3445541"/>
          </a:xfrm>
        </p:spPr>
        <p:txBody>
          <a:bodyPr rtlCol="0">
            <a:noAutofit/>
          </a:bodyPr>
          <a:lstStyle/>
          <a:p>
            <a:pPr lvl="0"/>
            <a:r>
              <a:rPr lang="en-US" noProof="0"/>
              <a:t>Click icon to add picture</a:t>
            </a:r>
          </a:p>
        </p:txBody>
      </p:sp>
      <p:sp>
        <p:nvSpPr>
          <p:cNvPr id="6" name="Slide Number Placeholder 5"/>
          <p:cNvSpPr>
            <a:spLocks noGrp="1"/>
          </p:cNvSpPr>
          <p:nvPr>
            <p:ph type="sldNum" sz="quarter" idx="15"/>
          </p:nvPr>
        </p:nvSpPr>
        <p:spPr/>
        <p:txBody>
          <a:bodyPr/>
          <a:lstStyle>
            <a:lvl1pPr>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126018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ntentThreeColumn_Photos">
    <p:spTree>
      <p:nvGrpSpPr>
        <p:cNvPr id="1" name=""/>
        <p:cNvGrpSpPr/>
        <p:nvPr/>
      </p:nvGrpSpPr>
      <p:grpSpPr>
        <a:xfrm>
          <a:off x="0" y="0"/>
          <a:ext cx="0" cy="0"/>
          <a:chOff x="0" y="0"/>
          <a:chExt cx="0" cy="0"/>
        </a:xfrm>
      </p:grpSpPr>
      <p:sp>
        <p:nvSpPr>
          <p:cNvPr id="12" name="Text Placeholder 8"/>
          <p:cNvSpPr>
            <a:spLocks noGrp="1"/>
          </p:cNvSpPr>
          <p:nvPr>
            <p:ph type="body" sz="quarter" idx="13"/>
          </p:nvPr>
        </p:nvSpPr>
        <p:spPr>
          <a:xfrm>
            <a:off x="230188" y="3946728"/>
            <a:ext cx="2743200" cy="1993697"/>
          </a:xfrm>
        </p:spPr>
        <p:txBody>
          <a:bodyPr>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13"/>
          <p:cNvSpPr>
            <a:spLocks noGrp="1"/>
          </p:cNvSpPr>
          <p:nvPr>
            <p:ph type="pic" sz="quarter" idx="14"/>
          </p:nvPr>
        </p:nvSpPr>
        <p:spPr>
          <a:xfrm>
            <a:off x="228600" y="1200354"/>
            <a:ext cx="2898648" cy="2587752"/>
          </a:xfrm>
        </p:spPr>
        <p:txBody>
          <a:bodyPr rtlCol="0">
            <a:noAutofit/>
          </a:bodyPr>
          <a:lstStyle/>
          <a:p>
            <a:pPr lvl="0"/>
            <a:r>
              <a:rPr lang="en-US" noProof="0"/>
              <a:t>Click icon to add picture</a:t>
            </a:r>
          </a:p>
        </p:txBody>
      </p:sp>
      <p:sp>
        <p:nvSpPr>
          <p:cNvPr id="8" name="Picture Placeholder 13"/>
          <p:cNvSpPr>
            <a:spLocks noGrp="1"/>
          </p:cNvSpPr>
          <p:nvPr>
            <p:ph type="pic" sz="quarter" idx="15"/>
          </p:nvPr>
        </p:nvSpPr>
        <p:spPr>
          <a:xfrm>
            <a:off x="6002754" y="1200354"/>
            <a:ext cx="2898648" cy="2587752"/>
          </a:xfrm>
        </p:spPr>
        <p:txBody>
          <a:bodyPr rtlCol="0">
            <a:noAutofit/>
          </a:bodyPr>
          <a:lstStyle/>
          <a:p>
            <a:pPr lvl="0"/>
            <a:r>
              <a:rPr lang="en-US" noProof="0"/>
              <a:t>Click icon to add picture</a:t>
            </a:r>
          </a:p>
        </p:txBody>
      </p:sp>
      <p:sp>
        <p:nvSpPr>
          <p:cNvPr id="15" name="Picture Placeholder 13"/>
          <p:cNvSpPr>
            <a:spLocks noGrp="1"/>
          </p:cNvSpPr>
          <p:nvPr>
            <p:ph type="pic" sz="quarter" idx="16"/>
          </p:nvPr>
        </p:nvSpPr>
        <p:spPr>
          <a:xfrm>
            <a:off x="3118196" y="1200354"/>
            <a:ext cx="2898648" cy="2587752"/>
          </a:xfrm>
        </p:spPr>
        <p:txBody>
          <a:bodyPr rtlCol="0">
            <a:noAutofit/>
          </a:bodyPr>
          <a:lstStyle/>
          <a:p>
            <a:pPr lvl="0"/>
            <a:r>
              <a:rPr lang="en-US" noProof="0"/>
              <a:t>Click icon to add picture</a:t>
            </a:r>
          </a:p>
        </p:txBody>
      </p:sp>
      <p:sp>
        <p:nvSpPr>
          <p:cNvPr id="16" name="Text Placeholder 8"/>
          <p:cNvSpPr>
            <a:spLocks noGrp="1"/>
          </p:cNvSpPr>
          <p:nvPr>
            <p:ph type="body" sz="quarter" idx="17"/>
          </p:nvPr>
        </p:nvSpPr>
        <p:spPr>
          <a:xfrm>
            <a:off x="3108960" y="3946728"/>
            <a:ext cx="2743200" cy="1993697"/>
          </a:xfrm>
        </p:spPr>
        <p:txBody>
          <a:bodyPr>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8"/>
          <p:cNvSpPr>
            <a:spLocks noGrp="1"/>
          </p:cNvSpPr>
          <p:nvPr>
            <p:ph type="body" sz="quarter" idx="18"/>
          </p:nvPr>
        </p:nvSpPr>
        <p:spPr>
          <a:xfrm>
            <a:off x="6003725" y="3946728"/>
            <a:ext cx="2743200" cy="1993697"/>
          </a:xfrm>
        </p:spPr>
        <p:txBody>
          <a:bodyPr>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19"/>
          </p:nvPr>
        </p:nvSpPr>
        <p:spPr/>
        <p:txBody>
          <a:bodyPr/>
          <a:lstStyle>
            <a:lvl1pPr>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181110668"/>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able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1154927"/>
          </a:xfrm>
        </p:spPr>
        <p:txBody>
          <a:bodyPr/>
          <a:lstStyle>
            <a:lvl1pPr>
              <a:lnSpc>
                <a:spcPts val="4000"/>
              </a:lnSpc>
              <a:defRPr sz="3600">
                <a:solidFill>
                  <a:srgbClr val="005F86"/>
                </a:solidFill>
              </a:defRPr>
            </a:lvl1pPr>
          </a:lstStyle>
          <a:p>
            <a:r>
              <a:rPr lang="en-US"/>
              <a:t>Click to edit Master title style</a:t>
            </a:r>
            <a:endParaRPr lang="en-US" dirty="0"/>
          </a:p>
        </p:txBody>
      </p:sp>
      <p:sp>
        <p:nvSpPr>
          <p:cNvPr id="11" name="Text Placeholder 5"/>
          <p:cNvSpPr>
            <a:spLocks noGrp="1"/>
          </p:cNvSpPr>
          <p:nvPr>
            <p:ph type="body" sz="quarter" idx="12"/>
          </p:nvPr>
        </p:nvSpPr>
        <p:spPr>
          <a:xfrm>
            <a:off x="740663" y="1839320"/>
            <a:ext cx="7571488" cy="397952"/>
          </a:xfrm>
        </p:spPr>
        <p:txBody>
          <a:bodyPr>
            <a:noAutofit/>
          </a:bodyPr>
          <a:lstStyle>
            <a:lvl1pPr marL="0" indent="0">
              <a:lnSpc>
                <a:spcPts val="1800"/>
              </a:lnSpc>
              <a:spcBef>
                <a:spcPts val="0"/>
              </a:spcBef>
              <a:buFontTx/>
              <a:buNone/>
              <a:defRPr b="0">
                <a:solidFill>
                  <a:schemeClr val="tx1"/>
                </a:solidFill>
              </a:defRPr>
            </a:lvl1pPr>
          </a:lstStyle>
          <a:p>
            <a:pPr lvl="0"/>
            <a:r>
              <a:rPr lang="en-US"/>
              <a:t>Click to edit Master text styles</a:t>
            </a:r>
          </a:p>
        </p:txBody>
      </p:sp>
      <p:sp>
        <p:nvSpPr>
          <p:cNvPr id="4" name="Slide Number Placeholder 5"/>
          <p:cNvSpPr>
            <a:spLocks noGrp="1"/>
          </p:cNvSpPr>
          <p:nvPr>
            <p:ph type="sldNum" sz="quarter" idx="13"/>
          </p:nvPr>
        </p:nvSpPr>
        <p:spPr/>
        <p:txBody>
          <a:bodyPr/>
          <a:lstStyle>
            <a:lvl1pPr>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9549368"/>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List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658101" cy="1154927"/>
          </a:xfrm>
        </p:spPr>
        <p:txBody>
          <a:bodyPr/>
          <a:lstStyle>
            <a:lvl1pPr>
              <a:lnSpc>
                <a:spcPts val="4000"/>
              </a:lnSpc>
              <a:defRPr sz="3600">
                <a:solidFill>
                  <a:srgbClr val="005F86"/>
                </a:solidFill>
              </a:defRPr>
            </a:lvl1pPr>
          </a:lstStyle>
          <a:p>
            <a:r>
              <a:rPr lang="en-US"/>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448064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lank_wFooter">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38613873"/>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MosaicFourColumn_Blue">
    <p:spTree>
      <p:nvGrpSpPr>
        <p:cNvPr id="1" name=""/>
        <p:cNvGrpSpPr/>
        <p:nvPr/>
      </p:nvGrpSpPr>
      <p:grpSpPr>
        <a:xfrm>
          <a:off x="0" y="0"/>
          <a:ext cx="0" cy="0"/>
          <a:chOff x="0" y="0"/>
          <a:chExt cx="0" cy="0"/>
        </a:xfrm>
      </p:grpSpPr>
      <p:sp>
        <p:nvSpPr>
          <p:cNvPr id="15" name="Round Diagonal Corner Rectangle 14"/>
          <p:cNvSpPr/>
          <p:nvPr/>
        </p:nvSpPr>
        <p:spPr>
          <a:xfrm>
            <a:off x="2459038" y="2862263"/>
            <a:ext cx="2057400" cy="2862262"/>
          </a:xfrm>
          <a:prstGeom prst="round2DiagRect">
            <a:avLst>
              <a:gd name="adj1" fmla="val 10971"/>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ound Diagonal Corner Rectangle 16"/>
          <p:cNvSpPr/>
          <p:nvPr/>
        </p:nvSpPr>
        <p:spPr>
          <a:xfrm>
            <a:off x="4627563" y="914400"/>
            <a:ext cx="2057400" cy="2862263"/>
          </a:xfrm>
          <a:prstGeom prst="round2DiagRect">
            <a:avLst>
              <a:gd name="adj1" fmla="val 10362"/>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007A87"/>
              </a:solidFill>
            </a:endParaRPr>
          </a:p>
        </p:txBody>
      </p:sp>
      <p:sp>
        <p:nvSpPr>
          <p:cNvPr id="18" name="Round Diagonal Corner Rectangle 17"/>
          <p:cNvSpPr/>
          <p:nvPr/>
        </p:nvSpPr>
        <p:spPr>
          <a:xfrm>
            <a:off x="6802438" y="2862263"/>
            <a:ext cx="2112962" cy="2862262"/>
          </a:xfrm>
          <a:prstGeom prst="round2DiagRect">
            <a:avLst>
              <a:gd name="adj1" fmla="val 0"/>
              <a:gd name="adj2" fmla="val 1081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Round Diagonal Corner Rectangle 18"/>
          <p:cNvSpPr/>
          <p:nvPr/>
        </p:nvSpPr>
        <p:spPr>
          <a:xfrm>
            <a:off x="230188" y="914400"/>
            <a:ext cx="2112962" cy="2862263"/>
          </a:xfrm>
          <a:prstGeom prst="round2DiagRect">
            <a:avLst>
              <a:gd name="adj1" fmla="val 0"/>
              <a:gd name="adj2" fmla="val 1081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7A87"/>
              </a:solidFill>
            </a:endParaRPr>
          </a:p>
        </p:txBody>
      </p:sp>
      <p:sp>
        <p:nvSpPr>
          <p:cNvPr id="22" name="Picture Placeholder 21"/>
          <p:cNvSpPr>
            <a:spLocks noGrp="1"/>
          </p:cNvSpPr>
          <p:nvPr>
            <p:ph type="pic" sz="quarter" idx="14"/>
          </p:nvPr>
        </p:nvSpPr>
        <p:spPr>
          <a:xfrm>
            <a:off x="6803136" y="914400"/>
            <a:ext cx="2112264" cy="1828800"/>
          </a:xfrm>
          <a:prstGeom prst="round2DiagRect">
            <a:avLst>
              <a:gd name="adj1" fmla="val 10996"/>
              <a:gd name="adj2" fmla="val 0"/>
            </a:avLst>
          </a:prstGeom>
        </p:spPr>
        <p:txBody>
          <a:bodyPr rtlCol="0">
            <a:noAutofit/>
          </a:bodyPr>
          <a:lstStyle/>
          <a:p>
            <a:pPr lvl="0"/>
            <a:r>
              <a:rPr lang="en-US" noProof="0"/>
              <a:t>Click icon to add picture</a:t>
            </a:r>
            <a:endParaRPr lang="en-US" noProof="0" dirty="0"/>
          </a:p>
        </p:txBody>
      </p:sp>
      <p:sp>
        <p:nvSpPr>
          <p:cNvPr id="20" name="Picture Placeholder 19"/>
          <p:cNvSpPr>
            <a:spLocks noGrp="1"/>
          </p:cNvSpPr>
          <p:nvPr>
            <p:ph type="pic" sz="quarter" idx="13"/>
          </p:nvPr>
        </p:nvSpPr>
        <p:spPr>
          <a:xfrm>
            <a:off x="2459736" y="914400"/>
            <a:ext cx="2057400" cy="1828800"/>
          </a:xfrm>
          <a:prstGeom prst="round2DiagRect">
            <a:avLst>
              <a:gd name="adj1" fmla="val 0"/>
              <a:gd name="adj2" fmla="val 14555"/>
            </a:avLst>
          </a:prstGeom>
        </p:spPr>
        <p:txBody>
          <a:bodyPr rtlCol="0">
            <a:noAutofit/>
          </a:bodyPr>
          <a:lstStyle/>
          <a:p>
            <a:pPr lvl="0"/>
            <a:r>
              <a:rPr lang="en-US" noProof="0"/>
              <a:t>Click icon to add picture</a:t>
            </a:r>
          </a:p>
        </p:txBody>
      </p:sp>
      <p:sp>
        <p:nvSpPr>
          <p:cNvPr id="16" name="Picture Placeholder 15"/>
          <p:cNvSpPr>
            <a:spLocks noGrp="1"/>
          </p:cNvSpPr>
          <p:nvPr>
            <p:ph type="pic" sz="quarter" idx="12"/>
          </p:nvPr>
        </p:nvSpPr>
        <p:spPr>
          <a:xfrm>
            <a:off x="4626864" y="3886200"/>
            <a:ext cx="2057400" cy="1828800"/>
          </a:xfrm>
          <a:prstGeom prst="round2DiagRect">
            <a:avLst>
              <a:gd name="adj1" fmla="val 0"/>
              <a:gd name="adj2" fmla="val 12589"/>
            </a:avLst>
          </a:prstGeom>
        </p:spPr>
        <p:txBody>
          <a:bodyPr rtlCol="0">
            <a:noAutofit/>
          </a:bodyPr>
          <a:lstStyle/>
          <a:p>
            <a:pPr lvl="0"/>
            <a:r>
              <a:rPr lang="en-US" noProof="0"/>
              <a:t>Click icon to add picture</a:t>
            </a:r>
          </a:p>
        </p:txBody>
      </p:sp>
      <p:sp>
        <p:nvSpPr>
          <p:cNvPr id="14" name="Picture Placeholder 13"/>
          <p:cNvSpPr>
            <a:spLocks noGrp="1"/>
          </p:cNvSpPr>
          <p:nvPr>
            <p:ph type="pic" sz="quarter" idx="11"/>
          </p:nvPr>
        </p:nvSpPr>
        <p:spPr>
          <a:xfrm>
            <a:off x="228600" y="3886200"/>
            <a:ext cx="2112264" cy="1828800"/>
          </a:xfrm>
          <a:prstGeom prst="round2DiagRect">
            <a:avLst>
              <a:gd name="adj1" fmla="val 12993"/>
              <a:gd name="adj2" fmla="val 0"/>
            </a:avLst>
          </a:prstGeom>
        </p:spPr>
        <p:txBody>
          <a:bodyPr rtlCol="0">
            <a:noAutofit/>
          </a:bodyPr>
          <a:lstStyle/>
          <a:p>
            <a:pPr lvl="0"/>
            <a:r>
              <a:rPr lang="en-US" noProof="0"/>
              <a:t>Click icon to add picture</a:t>
            </a:r>
          </a:p>
        </p:txBody>
      </p:sp>
      <p:sp>
        <p:nvSpPr>
          <p:cNvPr id="24" name="Text Placeholder 23"/>
          <p:cNvSpPr>
            <a:spLocks noGrp="1"/>
          </p:cNvSpPr>
          <p:nvPr>
            <p:ph type="body" sz="quarter" idx="15"/>
          </p:nvPr>
        </p:nvSpPr>
        <p:spPr bwMode="gray">
          <a:xfrm>
            <a:off x="4855464" y="1010984"/>
            <a:ext cx="1600200" cy="1783080"/>
          </a:xfrm>
        </p:spPr>
        <p:txBody>
          <a:bodyPr tIns="0" bIns="0" anchor="b">
            <a:noAutofit/>
          </a:bodyPr>
          <a:lstStyle>
            <a:lvl1pPr marL="0" indent="0">
              <a:lnSpc>
                <a:spcPts val="2900"/>
              </a:lnSpc>
              <a:spcBef>
                <a:spcPts val="0"/>
              </a:spcBef>
              <a:buNone/>
              <a:defRPr sz="2400" b="1">
                <a:solidFill>
                  <a:schemeClr val="bg1"/>
                </a:solidFill>
              </a:defRPr>
            </a:lvl1pPr>
          </a:lstStyle>
          <a:p>
            <a:pPr lvl="0"/>
            <a:r>
              <a:rPr lang="en-US"/>
              <a:t>Click to edit Master text styles</a:t>
            </a:r>
          </a:p>
        </p:txBody>
      </p:sp>
      <p:sp>
        <p:nvSpPr>
          <p:cNvPr id="26" name="Text Placeholder 25"/>
          <p:cNvSpPr>
            <a:spLocks noGrp="1"/>
          </p:cNvSpPr>
          <p:nvPr>
            <p:ph type="body" sz="quarter" idx="16"/>
          </p:nvPr>
        </p:nvSpPr>
        <p:spPr bwMode="gray">
          <a:xfrm>
            <a:off x="4855464" y="2930461"/>
            <a:ext cx="1600200" cy="804672"/>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1" name="Text Placeholder 23"/>
          <p:cNvSpPr>
            <a:spLocks noGrp="1"/>
          </p:cNvSpPr>
          <p:nvPr>
            <p:ph type="body" sz="quarter" idx="23"/>
          </p:nvPr>
        </p:nvSpPr>
        <p:spPr bwMode="gray">
          <a:xfrm>
            <a:off x="7031736" y="2952519"/>
            <a:ext cx="1600200" cy="1747381"/>
          </a:xfrm>
        </p:spPr>
        <p:txBody>
          <a:bodyPr tIns="0" bIns="0" anchor="b">
            <a:noAutofit/>
          </a:bodyPr>
          <a:lstStyle>
            <a:lvl1pPr marL="0" indent="0">
              <a:lnSpc>
                <a:spcPts val="5900"/>
              </a:lnSpc>
              <a:spcBef>
                <a:spcPts val="0"/>
              </a:spcBef>
              <a:buNone/>
              <a:defRPr sz="72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7031736" y="4814125"/>
            <a:ext cx="16002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bwMode="gray">
          <a:xfrm>
            <a:off x="457200" y="1010984"/>
            <a:ext cx="1600200" cy="1783080"/>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bwMode="gray">
          <a:xfrm>
            <a:off x="457200" y="2930461"/>
            <a:ext cx="16002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34" name="Text Placeholder 23"/>
          <p:cNvSpPr>
            <a:spLocks noGrp="1"/>
          </p:cNvSpPr>
          <p:nvPr>
            <p:ph type="body" sz="quarter" idx="27"/>
          </p:nvPr>
        </p:nvSpPr>
        <p:spPr bwMode="gray">
          <a:xfrm>
            <a:off x="2679192" y="2952519"/>
            <a:ext cx="1600200" cy="1747381"/>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35" name="Text Placeholder 25"/>
          <p:cNvSpPr>
            <a:spLocks noGrp="1"/>
          </p:cNvSpPr>
          <p:nvPr>
            <p:ph type="body" sz="quarter" idx="28"/>
          </p:nvPr>
        </p:nvSpPr>
        <p:spPr bwMode="gray">
          <a:xfrm>
            <a:off x="2679192" y="4814125"/>
            <a:ext cx="1757580" cy="801415"/>
          </a:xfrm>
        </p:spPr>
        <p:txBody>
          <a:bodyPr tIns="0" bIns="0">
            <a:noAutofit/>
          </a:bodyPr>
          <a:lstStyle>
            <a:lvl1pPr marL="0" indent="0">
              <a:lnSpc>
                <a:spcPts val="1700"/>
              </a:lnSpc>
              <a:spcBef>
                <a:spcPts val="0"/>
              </a:spcBef>
              <a:buNone/>
              <a:defRPr lang="en-US" sz="1600" kern="1200" dirty="0" smtClean="0">
                <a:solidFill>
                  <a:schemeClr val="bg1"/>
                </a:solidFill>
                <a:latin typeface="+mn-lt"/>
                <a:ea typeface="+mn-ea"/>
                <a:cs typeface="+mn-cs"/>
              </a:defRPr>
            </a:lvl1pPr>
          </a:lstStyle>
          <a:p>
            <a:pPr lvl="0"/>
            <a:r>
              <a:rPr lang="en-US"/>
              <a:t>Click to edit Master text styles</a:t>
            </a:r>
          </a:p>
        </p:txBody>
      </p:sp>
      <p:sp>
        <p:nvSpPr>
          <p:cNvPr id="27" name="Slide Number Placeholder 5"/>
          <p:cNvSpPr>
            <a:spLocks noGrp="1"/>
          </p:cNvSpPr>
          <p:nvPr>
            <p:ph type="sldNum" sz="quarter" idx="29"/>
          </p:nvPr>
        </p:nvSpPr>
        <p:spPr>
          <a:xfrm>
            <a:off x="239713" y="6278563"/>
            <a:ext cx="377825" cy="365125"/>
          </a:xfrm>
        </p:spPr>
        <p:txBody>
          <a:bodyPr/>
          <a:lstStyle>
            <a:lvl1pPr>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18752130"/>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MosaicThreeColumn_Blue">
    <p:spTree>
      <p:nvGrpSpPr>
        <p:cNvPr id="1" name=""/>
        <p:cNvGrpSpPr/>
        <p:nvPr/>
      </p:nvGrpSpPr>
      <p:grpSpPr>
        <a:xfrm>
          <a:off x="0" y="0"/>
          <a:ext cx="0" cy="0"/>
          <a:chOff x="0" y="0"/>
          <a:chExt cx="0" cy="0"/>
        </a:xfrm>
      </p:grpSpPr>
      <p:sp>
        <p:nvSpPr>
          <p:cNvPr id="11" name="Round Diagonal Corner Rectangle 10"/>
          <p:cNvSpPr/>
          <p:nvPr/>
        </p:nvSpPr>
        <p:spPr>
          <a:xfrm>
            <a:off x="3173413" y="3117850"/>
            <a:ext cx="2797175" cy="2597150"/>
          </a:xfrm>
          <a:prstGeom prst="round2DiagRect">
            <a:avLst>
              <a:gd name="adj1" fmla="val 9144"/>
              <a:gd name="adj2" fmla="val 0"/>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ound Diagonal Corner Rectangle 11"/>
          <p:cNvSpPr/>
          <p:nvPr/>
        </p:nvSpPr>
        <p:spPr>
          <a:xfrm>
            <a:off x="6116638" y="4068763"/>
            <a:ext cx="2798762" cy="1646237"/>
          </a:xfrm>
          <a:prstGeom prst="round2DiagRect">
            <a:avLst>
              <a:gd name="adj1" fmla="val 0"/>
              <a:gd name="adj2" fmla="val 1462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ound Diagonal Corner Rectangle 12"/>
          <p:cNvSpPr/>
          <p:nvPr/>
        </p:nvSpPr>
        <p:spPr>
          <a:xfrm>
            <a:off x="230188" y="908050"/>
            <a:ext cx="2798762" cy="2816225"/>
          </a:xfrm>
          <a:prstGeom prst="round2DiagRect">
            <a:avLst>
              <a:gd name="adj1" fmla="val 0"/>
              <a:gd name="adj2" fmla="val 768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Picture Placeholder 21"/>
          <p:cNvSpPr>
            <a:spLocks noGrp="1"/>
          </p:cNvSpPr>
          <p:nvPr>
            <p:ph type="pic" sz="quarter" idx="14"/>
          </p:nvPr>
        </p:nvSpPr>
        <p:spPr>
          <a:xfrm>
            <a:off x="6117336" y="914400"/>
            <a:ext cx="2798064" cy="2999232"/>
          </a:xfrm>
          <a:prstGeom prst="round2DiagRect">
            <a:avLst>
              <a:gd name="adj1" fmla="val 7862"/>
              <a:gd name="adj2" fmla="val 0"/>
            </a:avLst>
          </a:prstGeom>
        </p:spPr>
        <p:txBody>
          <a:bodyPr rtlCol="0">
            <a:noAutofit/>
          </a:bodyPr>
          <a:lstStyle/>
          <a:p>
            <a:pPr lvl="0"/>
            <a:r>
              <a:rPr lang="en-US" noProof="0"/>
              <a:t>Click icon to add picture</a:t>
            </a:r>
            <a:endParaRPr lang="en-US" noProof="0" dirty="0"/>
          </a:p>
        </p:txBody>
      </p:sp>
      <p:sp>
        <p:nvSpPr>
          <p:cNvPr id="20" name="Picture Placeholder 19"/>
          <p:cNvSpPr>
            <a:spLocks noGrp="1"/>
          </p:cNvSpPr>
          <p:nvPr>
            <p:ph type="pic" sz="quarter" idx="13"/>
          </p:nvPr>
        </p:nvSpPr>
        <p:spPr>
          <a:xfrm>
            <a:off x="3172968" y="914400"/>
            <a:ext cx="2798064" cy="2048256"/>
          </a:xfrm>
          <a:prstGeom prst="round2DiagRect">
            <a:avLst>
              <a:gd name="adj1" fmla="val 0"/>
              <a:gd name="adj2" fmla="val 10067"/>
            </a:avLst>
          </a:prstGeom>
        </p:spPr>
        <p:txBody>
          <a:bodyPr rtlCol="0">
            <a:noAutofit/>
          </a:bodyPr>
          <a:lstStyle/>
          <a:p>
            <a:pPr lvl="0"/>
            <a:r>
              <a:rPr lang="en-US" noProof="0"/>
              <a:t>Click icon to add picture</a:t>
            </a:r>
          </a:p>
        </p:txBody>
      </p:sp>
      <p:sp>
        <p:nvSpPr>
          <p:cNvPr id="14" name="Picture Placeholder 13"/>
          <p:cNvSpPr>
            <a:spLocks noGrp="1"/>
          </p:cNvSpPr>
          <p:nvPr>
            <p:ph type="pic" sz="quarter" idx="11"/>
          </p:nvPr>
        </p:nvSpPr>
        <p:spPr>
          <a:xfrm>
            <a:off x="228600" y="3886200"/>
            <a:ext cx="2798064" cy="1828800"/>
          </a:xfrm>
          <a:prstGeom prst="round2DiagRect">
            <a:avLst>
              <a:gd name="adj1" fmla="val 14020"/>
              <a:gd name="adj2" fmla="val 0"/>
            </a:avLst>
          </a:prstGeom>
        </p:spPr>
        <p:txBody>
          <a:bodyPr rtlCol="0">
            <a:noAutofit/>
          </a:bodyPr>
          <a:lstStyle/>
          <a:p>
            <a:pPr lvl="0"/>
            <a:r>
              <a:rPr lang="en-US" noProof="0"/>
              <a:t>Click icon to add picture</a:t>
            </a:r>
          </a:p>
        </p:txBody>
      </p:sp>
      <p:sp>
        <p:nvSpPr>
          <p:cNvPr id="21" name="Text Placeholder 23"/>
          <p:cNvSpPr>
            <a:spLocks noGrp="1"/>
          </p:cNvSpPr>
          <p:nvPr>
            <p:ph type="body" sz="quarter" idx="23"/>
          </p:nvPr>
        </p:nvSpPr>
        <p:spPr bwMode="gray">
          <a:xfrm>
            <a:off x="6355080" y="4161281"/>
            <a:ext cx="2286000" cy="563671"/>
          </a:xfrm>
        </p:spPr>
        <p:txBody>
          <a:bodyPr tIns="0" bIns="0" anchor="b">
            <a:noAutofit/>
          </a:bodyPr>
          <a:lstStyle>
            <a:lvl1pPr marL="0" indent="0">
              <a:lnSpc>
                <a:spcPts val="2900"/>
              </a:lnSpc>
              <a:spcBef>
                <a:spcPts val="0"/>
              </a:spcBef>
              <a:buNone/>
              <a:defRPr sz="24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6355080" y="4846967"/>
            <a:ext cx="22860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bwMode="gray">
          <a:xfrm>
            <a:off x="457200" y="1010984"/>
            <a:ext cx="2286000" cy="1283919"/>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bwMode="gray">
          <a:xfrm>
            <a:off x="457200" y="2430246"/>
            <a:ext cx="2286000" cy="1069723"/>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34" name="Text Placeholder 23"/>
          <p:cNvSpPr>
            <a:spLocks noGrp="1"/>
          </p:cNvSpPr>
          <p:nvPr>
            <p:ph type="body" sz="quarter" idx="27"/>
          </p:nvPr>
        </p:nvSpPr>
        <p:spPr bwMode="gray">
          <a:xfrm>
            <a:off x="3410712" y="3221829"/>
            <a:ext cx="2286000" cy="870560"/>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35" name="Text Placeholder 25"/>
          <p:cNvSpPr>
            <a:spLocks noGrp="1"/>
          </p:cNvSpPr>
          <p:nvPr>
            <p:ph type="body" sz="quarter" idx="28"/>
          </p:nvPr>
        </p:nvSpPr>
        <p:spPr bwMode="gray">
          <a:xfrm>
            <a:off x="3410712" y="4206887"/>
            <a:ext cx="2286000" cy="1234440"/>
          </a:xfrm>
        </p:spPr>
        <p:txBody>
          <a:bodyPr tIns="0" bIns="0">
            <a:normAutofit/>
          </a:bodyPr>
          <a:lstStyle>
            <a:lvl1pPr marL="0" indent="0">
              <a:lnSpc>
                <a:spcPts val="2000"/>
              </a:lnSpc>
              <a:spcBef>
                <a:spcPts val="0"/>
              </a:spcBef>
              <a:buNone/>
              <a:defRPr sz="1800">
                <a:solidFill>
                  <a:schemeClr val="bg1"/>
                </a:solidFill>
              </a:defRPr>
            </a:lvl1pPr>
          </a:lstStyle>
          <a:p>
            <a:pPr lvl="0"/>
            <a:r>
              <a:rPr lang="en-US"/>
              <a:t>Click to edit Master text styles</a:t>
            </a:r>
          </a:p>
        </p:txBody>
      </p:sp>
      <p:sp>
        <p:nvSpPr>
          <p:cNvPr id="15" name="Slide Number Placeholder 5"/>
          <p:cNvSpPr>
            <a:spLocks noGrp="1"/>
          </p:cNvSpPr>
          <p:nvPr>
            <p:ph type="sldNum" sz="quarter" idx="29"/>
          </p:nvPr>
        </p:nvSpPr>
        <p:spPr/>
        <p:txBody>
          <a:bodyPr/>
          <a:lstStyle>
            <a:lvl1pPr>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43522665"/>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MosaicTwoColumn_Blue">
    <p:spTree>
      <p:nvGrpSpPr>
        <p:cNvPr id="1" name=""/>
        <p:cNvGrpSpPr/>
        <p:nvPr/>
      </p:nvGrpSpPr>
      <p:grpSpPr>
        <a:xfrm>
          <a:off x="0" y="0"/>
          <a:ext cx="0" cy="0"/>
          <a:chOff x="0" y="0"/>
          <a:chExt cx="0" cy="0"/>
        </a:xfrm>
      </p:grpSpPr>
      <p:sp>
        <p:nvSpPr>
          <p:cNvPr id="8" name="Round Diagonal Corner Rectangle 7"/>
          <p:cNvSpPr/>
          <p:nvPr/>
        </p:nvSpPr>
        <p:spPr>
          <a:xfrm>
            <a:off x="4645025" y="4068763"/>
            <a:ext cx="4270375" cy="2057400"/>
          </a:xfrm>
          <a:prstGeom prst="round2DiagRect">
            <a:avLst>
              <a:gd name="adj1" fmla="val 10959"/>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ound Diagonal Corner Rectangle 8"/>
          <p:cNvSpPr/>
          <p:nvPr/>
        </p:nvSpPr>
        <p:spPr>
          <a:xfrm>
            <a:off x="230188" y="914400"/>
            <a:ext cx="4270375" cy="1765300"/>
          </a:xfrm>
          <a:prstGeom prst="round2DiagRect">
            <a:avLst>
              <a:gd name="adj1" fmla="val 0"/>
              <a:gd name="adj2" fmla="val 11943"/>
            </a:avLst>
          </a:prstGeom>
          <a:solidFill>
            <a:srgbClr val="2799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Picture Placeholder 21"/>
          <p:cNvSpPr>
            <a:spLocks noGrp="1"/>
          </p:cNvSpPr>
          <p:nvPr>
            <p:ph type="pic" sz="quarter" idx="14"/>
          </p:nvPr>
        </p:nvSpPr>
        <p:spPr>
          <a:xfrm>
            <a:off x="4645152" y="914400"/>
            <a:ext cx="4270248" cy="3017520"/>
          </a:xfrm>
          <a:prstGeom prst="round2DiagRect">
            <a:avLst>
              <a:gd name="adj1" fmla="val 0"/>
              <a:gd name="adj2" fmla="val 7057"/>
            </a:avLst>
          </a:prstGeom>
        </p:spPr>
        <p:txBody>
          <a:bodyPr rtlCol="0">
            <a:noAutofit/>
          </a:bodyPr>
          <a:lstStyle/>
          <a:p>
            <a:pPr lvl="0"/>
            <a:r>
              <a:rPr lang="en-US" noProof="0"/>
              <a:t>Click icon to add picture</a:t>
            </a:r>
            <a:endParaRPr lang="en-US" noProof="0" dirty="0"/>
          </a:p>
        </p:txBody>
      </p:sp>
      <p:sp>
        <p:nvSpPr>
          <p:cNvPr id="14" name="Picture Placeholder 13"/>
          <p:cNvSpPr>
            <a:spLocks noGrp="1"/>
          </p:cNvSpPr>
          <p:nvPr>
            <p:ph type="pic" sz="quarter" idx="11"/>
          </p:nvPr>
        </p:nvSpPr>
        <p:spPr>
          <a:xfrm>
            <a:off x="228600" y="2862072"/>
            <a:ext cx="4270248" cy="3264408"/>
          </a:xfrm>
          <a:prstGeom prst="round2DiagRect">
            <a:avLst>
              <a:gd name="adj1" fmla="val 7497"/>
              <a:gd name="adj2" fmla="val 0"/>
            </a:avLst>
          </a:prstGeom>
        </p:spPr>
        <p:txBody>
          <a:bodyPr rtlCol="0">
            <a:noAutofit/>
          </a:bodyPr>
          <a:lstStyle/>
          <a:p>
            <a:pPr lvl="0"/>
            <a:r>
              <a:rPr lang="en-US" noProof="0"/>
              <a:t>Click icon to add picture</a:t>
            </a:r>
            <a:endParaRPr lang="en-US" noProof="0" dirty="0"/>
          </a:p>
        </p:txBody>
      </p:sp>
      <p:sp>
        <p:nvSpPr>
          <p:cNvPr id="21" name="Text Placeholder 23"/>
          <p:cNvSpPr>
            <a:spLocks noGrp="1"/>
          </p:cNvSpPr>
          <p:nvPr>
            <p:ph type="body" sz="quarter" idx="23"/>
          </p:nvPr>
        </p:nvSpPr>
        <p:spPr bwMode="gray">
          <a:xfrm>
            <a:off x="4882896" y="4161281"/>
            <a:ext cx="3840480" cy="1127342"/>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4882895" y="5445061"/>
            <a:ext cx="3840480" cy="463169"/>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a:xfrm>
            <a:off x="457200" y="1010984"/>
            <a:ext cx="3840480" cy="688933"/>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a:xfrm>
            <a:off x="457200" y="1824038"/>
            <a:ext cx="3840480" cy="67402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10" name="Slide Number Placeholder 5"/>
          <p:cNvSpPr>
            <a:spLocks noGrp="1"/>
          </p:cNvSpPr>
          <p:nvPr>
            <p:ph type="sldNum" sz="quarter" idx="27"/>
          </p:nvPr>
        </p:nvSpPr>
        <p:spPr/>
        <p:txBody>
          <a:bodyPr/>
          <a:lstStyle>
            <a:lvl1pPr>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8271805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LowInk_Blue">
    <p:spTree>
      <p:nvGrpSpPr>
        <p:cNvPr id="1" name=""/>
        <p:cNvGrpSpPr/>
        <p:nvPr/>
      </p:nvGrpSpPr>
      <p:grpSpPr>
        <a:xfrm>
          <a:off x="0" y="0"/>
          <a:ext cx="0" cy="0"/>
          <a:chOff x="0" y="0"/>
          <a:chExt cx="0" cy="0"/>
        </a:xfrm>
      </p:grpSpPr>
      <p:sp>
        <p:nvSpPr>
          <p:cNvPr id="5" name="Rectangle 4"/>
          <p:cNvSpPr/>
          <p:nvPr userDrawn="1"/>
        </p:nvSpPr>
        <p:spPr>
          <a:xfrm>
            <a:off x="0" y="5371"/>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 Diagonal Corner Rectangle 5"/>
          <p:cNvSpPr/>
          <p:nvPr userDrawn="1"/>
        </p:nvSpPr>
        <p:spPr>
          <a:xfrm>
            <a:off x="758825" y="228600"/>
            <a:ext cx="977900" cy="603250"/>
          </a:xfrm>
          <a:prstGeom prst="round2DiagRect">
            <a:avLst>
              <a:gd name="adj1" fmla="val 0"/>
              <a:gd name="adj2" fmla="val 20819"/>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ound Diagonal Corner Rectangle 6"/>
          <p:cNvSpPr/>
          <p:nvPr userDrawn="1"/>
        </p:nvSpPr>
        <p:spPr>
          <a:xfrm>
            <a:off x="758825" y="914400"/>
            <a:ext cx="530225" cy="292100"/>
          </a:xfrm>
          <a:prstGeom prst="round2DiagRect">
            <a:avLst>
              <a:gd name="adj1" fmla="val 36979"/>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userDrawn="1"/>
        </p:nvSpPr>
        <p:spPr>
          <a:xfrm>
            <a:off x="758825" y="4562475"/>
            <a:ext cx="631825" cy="153988"/>
          </a:xfrm>
          <a:prstGeom prst="rect">
            <a:avLst/>
          </a:prstGeom>
          <a:solidFill>
            <a:srgbClr val="2799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9" name="Picture 14" descr="Cargill®_black_2c_cmyk-01.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805738" y="6143625"/>
            <a:ext cx="11938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userDrawn="1"/>
        </p:nvSpPr>
        <p:spPr>
          <a:xfrm>
            <a:off x="2541588" y="6475264"/>
            <a:ext cx="3529012" cy="179536"/>
          </a:xfrm>
          <a:prstGeom prst="rect">
            <a:avLst/>
          </a:prstGeom>
          <a:noFill/>
        </p:spPr>
        <p:txBody>
          <a:bodyPr lIns="0" tIns="0" rIns="0" bIns="0" anchor="b">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700" baseline="30000" dirty="0">
                <a:solidFill>
                  <a:srgbClr val="959595"/>
                </a:solidFill>
              </a:rPr>
              <a:t>CONFIDENTIAL. This document contains Cargill Confidential information. Disclosure, use or reproduction outside Cargill or inside Cargill, to or by those</a:t>
            </a:r>
            <a:r>
              <a:rPr lang="en-US" altLang="en-US" sz="700" baseline="0" dirty="0">
                <a:solidFill>
                  <a:srgbClr val="959595"/>
                </a:solidFill>
              </a:rPr>
              <a:t> </a:t>
            </a:r>
            <a:r>
              <a:rPr lang="en-US" altLang="en-US" sz="700" baseline="30000" dirty="0">
                <a:solidFill>
                  <a:srgbClr val="959595"/>
                </a:solidFill>
              </a:rPr>
              <a:t>who do not have a need to know is prohibited.</a:t>
            </a:r>
            <a:r>
              <a:rPr lang="en-US" altLang="en-US" sz="700" baseline="0" dirty="0">
                <a:solidFill>
                  <a:srgbClr val="959595"/>
                </a:solidFill>
              </a:rPr>
              <a:t> </a:t>
            </a:r>
            <a:r>
              <a:rPr lang="en-US" altLang="en-US" sz="700" baseline="30000" dirty="0">
                <a:solidFill>
                  <a:srgbClr val="959595"/>
                </a:solidFill>
              </a:rPr>
              <a:t>© 2016 Cargill, Incorporated. All rights reserved.</a:t>
            </a:r>
          </a:p>
        </p:txBody>
      </p:sp>
      <p:sp>
        <p:nvSpPr>
          <p:cNvPr id="3" name="Subtitle 2"/>
          <p:cNvSpPr>
            <a:spLocks noGrp="1"/>
          </p:cNvSpPr>
          <p:nvPr>
            <p:ph type="subTitle" idx="1"/>
          </p:nvPr>
        </p:nvSpPr>
        <p:spPr>
          <a:xfrm>
            <a:off x="740663" y="2258568"/>
            <a:ext cx="7514337" cy="2057400"/>
          </a:xfrm>
          <a:noFill/>
        </p:spPr>
        <p:txBody>
          <a:bodyPr tIns="0" bIns="0">
            <a:noAutofit/>
          </a:bodyPr>
          <a:lstStyle>
            <a:lvl1pPr marL="0" indent="0" algn="l">
              <a:lnSpc>
                <a:spcPts val="7900"/>
              </a:lnSpc>
              <a:spcBef>
                <a:spcPts val="0"/>
              </a:spcBef>
              <a:buNone/>
              <a:defRPr sz="6900" b="1">
                <a:solidFill>
                  <a:srgbClr val="005F86"/>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4" name="Text Placeholder 13"/>
          <p:cNvSpPr>
            <a:spLocks noGrp="1"/>
          </p:cNvSpPr>
          <p:nvPr>
            <p:ph type="body" sz="quarter" idx="13"/>
          </p:nvPr>
        </p:nvSpPr>
        <p:spPr>
          <a:xfrm>
            <a:off x="230188" y="6354053"/>
            <a:ext cx="2151062" cy="293688"/>
          </a:xfrm>
        </p:spPr>
        <p:txBody>
          <a:bodyPr t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endParaRPr lang="en-US" dirty="0"/>
          </a:p>
        </p:txBody>
      </p:sp>
      <p:sp>
        <p:nvSpPr>
          <p:cNvPr id="21" name="Text Placeholder 20"/>
          <p:cNvSpPr>
            <a:spLocks noGrp="1"/>
          </p:cNvSpPr>
          <p:nvPr>
            <p:ph type="body" sz="quarter" idx="16"/>
          </p:nvPr>
        </p:nvSpPr>
        <p:spPr>
          <a:xfrm>
            <a:off x="740664" y="4791456"/>
            <a:ext cx="5486400" cy="1271016"/>
          </a:xfrm>
          <a:noFill/>
        </p:spPr>
        <p:txBody>
          <a:bodyPr tIns="0" bIns="0">
            <a:noAutofit/>
          </a:bodyPr>
          <a:lstStyle>
            <a:lvl1pPr>
              <a:lnSpc>
                <a:spcPts val="3000"/>
              </a:lnSpc>
              <a:buFontTx/>
              <a:buNone/>
              <a:defRPr sz="2400" b="1" baseline="0">
                <a:solidFill>
                  <a:schemeClr val="accent6"/>
                </a:solidFill>
                <a:latin typeface="+mn-lt"/>
              </a:defRPr>
            </a:lvl1pPr>
            <a:lvl5pPr>
              <a:defRPr/>
            </a:lvl5pPr>
          </a:lstStyle>
          <a:p>
            <a:pPr lvl="0"/>
            <a:r>
              <a:rPr lang="en-US"/>
              <a:t>Click to edit Master text styles</a:t>
            </a:r>
          </a:p>
        </p:txBody>
      </p:sp>
    </p:spTree>
    <p:extLst>
      <p:ext uri="{BB962C8B-B14F-4D97-AF65-F5344CB8AC3E}">
        <p14:creationId xmlns:p14="http://schemas.microsoft.com/office/powerpoint/2010/main" val="36527872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Closer">
    <p:spTree>
      <p:nvGrpSpPr>
        <p:cNvPr id="1" name=""/>
        <p:cNvGrpSpPr/>
        <p:nvPr/>
      </p:nvGrpSpPr>
      <p:grpSpPr>
        <a:xfrm>
          <a:off x="0" y="0"/>
          <a:ext cx="0" cy="0"/>
          <a:chOff x="0" y="0"/>
          <a:chExt cx="0" cy="0"/>
        </a:xfrm>
      </p:grpSpPr>
      <p:grpSp>
        <p:nvGrpSpPr>
          <p:cNvPr id="2" name="Group 10"/>
          <p:cNvGrpSpPr>
            <a:grpSpLocks/>
          </p:cNvGrpSpPr>
          <p:nvPr/>
        </p:nvGrpSpPr>
        <p:grpSpPr bwMode="auto">
          <a:xfrm>
            <a:off x="0" y="0"/>
            <a:ext cx="9144000" cy="6858000"/>
            <a:chOff x="0" y="0"/>
            <a:chExt cx="9144000" cy="6858000"/>
          </a:xfrm>
        </p:grpSpPr>
        <p:sp>
          <p:nvSpPr>
            <p:cNvPr id="3" name="Rectangle 2"/>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 name="Picture 10" descr="Cargill®_black_2c_cmyk-01.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138488" y="2708998"/>
              <a:ext cx="2854325" cy="135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17250344"/>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smtClean="0"/>
              <a:pPr/>
              <a:t>9/11/2019</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75721871"/>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 name="Rectangle 2"/>
          <p:cNvSpPr/>
          <p:nvPr userDrawn="1"/>
        </p:nvSpPr>
        <p:spPr>
          <a:xfrm>
            <a:off x="239632" y="6137044"/>
            <a:ext cx="8904368" cy="7209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Helvetica" panose="000B0500000000000000" pitchFamily="34" charset="0"/>
            </a:endParaRPr>
          </a:p>
        </p:txBody>
      </p:sp>
      <p:pic>
        <p:nvPicPr>
          <p:cNvPr id="4" name="Picture 3" descr="Cargill_Webinar_graphics-87.png"/>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3538623" y="2766535"/>
            <a:ext cx="2057230" cy="1225195"/>
          </a:xfrm>
          <a:prstGeom prst="rect">
            <a:avLst/>
          </a:prstGeom>
        </p:spPr>
      </p:pic>
    </p:spTree>
    <p:extLst>
      <p:ext uri="{BB962C8B-B14F-4D97-AF65-F5344CB8AC3E}">
        <p14:creationId xmlns:p14="http://schemas.microsoft.com/office/powerpoint/2010/main" val="3485766061"/>
      </p:ext>
    </p:extLst>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BreakerLarge_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205333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ContentTwoColumnPhoto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1"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9611"/>
            <a:ext cx="3639312" cy="3520814"/>
          </a:xfrm>
        </p:spPr>
        <p:txBody>
          <a:bodyPr numCol="1">
            <a:noAutofit/>
          </a:bodyPr>
          <a:lstStyle>
            <a:lvl1pPr marL="0" indent="0">
              <a:lnSpc>
                <a:spcPts val="2200"/>
              </a:lnSpc>
              <a:spcBef>
                <a:spcPts val="0"/>
              </a:spcBef>
              <a:spcAft>
                <a:spcPts val="0"/>
              </a:spcAft>
              <a:buFontTx/>
              <a:buNone/>
              <a:defRPr sz="2000" b="1">
                <a:solidFill>
                  <a:schemeClr val="tx1"/>
                </a:solidFill>
              </a:defRPr>
            </a:lvl1pPr>
            <a:lvl2pPr marL="0" indent="0">
              <a:lnSpc>
                <a:spcPts val="2200"/>
              </a:lnSpc>
              <a:spcBef>
                <a:spcPts val="0"/>
              </a:spcBef>
              <a:buFontTx/>
              <a:buNone/>
              <a:defRPr sz="2000" b="0">
                <a:solidFill>
                  <a:schemeClr val="tx1"/>
                </a:solidFill>
              </a:defRPr>
            </a:lvl2pPr>
            <a:lvl3pPr marL="0" indent="0">
              <a:lnSpc>
                <a:spcPts val="2200"/>
              </a:lnSpc>
              <a:spcBef>
                <a:spcPts val="0"/>
              </a:spcBef>
              <a:buFontTx/>
              <a:buNone/>
              <a:defRPr sz="2000" b="0">
                <a:solidFill>
                  <a:schemeClr val="tx1"/>
                </a:solidFill>
              </a:defRPr>
            </a:lvl3pPr>
            <a:lvl4pPr marL="0" indent="0">
              <a:lnSpc>
                <a:spcPts val="2200"/>
              </a:lnSpc>
              <a:spcBef>
                <a:spcPts val="0"/>
              </a:spcBef>
              <a:buFontTx/>
              <a:buNone/>
              <a:defRPr sz="2000" b="0">
                <a:solidFill>
                  <a:schemeClr val="tx1"/>
                </a:solidFill>
              </a:defRPr>
            </a:lvl4pPr>
            <a:lvl5pPr marL="0" indent="0">
              <a:lnSpc>
                <a:spcPts val="2200"/>
              </a:lnSpc>
              <a:spcBef>
                <a:spcPts val="0"/>
              </a:spcBef>
              <a:buFontTx/>
              <a:buNone/>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p:cNvSpPr>
            <a:spLocks noGrp="1"/>
          </p:cNvSpPr>
          <p:nvPr>
            <p:ph type="pic" sz="quarter" idx="14"/>
          </p:nvPr>
        </p:nvSpPr>
        <p:spPr>
          <a:xfrm>
            <a:off x="4671886" y="2494883"/>
            <a:ext cx="3640264" cy="3445541"/>
          </a:xfrm>
        </p:spPr>
        <p:txBody>
          <a:bodyPr/>
          <a:lstStyle/>
          <a:p>
            <a:r>
              <a:rPr lang="en-US" dirty="0"/>
              <a:t>Click icon to add picture</a:t>
            </a:r>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410024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itleThrive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 Diagonal Corner Rectangle 19"/>
          <p:cNvSpPr/>
          <p:nvPr userDrawn="1"/>
        </p:nvSpPr>
        <p:spPr>
          <a:xfrm>
            <a:off x="6092679" y="457200"/>
            <a:ext cx="2359152" cy="1600200"/>
          </a:xfrm>
          <a:prstGeom prst="round2DiagRect">
            <a:avLst>
              <a:gd name="adj1" fmla="val 12797"/>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icture Placeholder 16"/>
          <p:cNvSpPr>
            <a:spLocks noGrp="1"/>
          </p:cNvSpPr>
          <p:nvPr>
            <p:ph type="pic" sz="quarter" idx="14"/>
          </p:nvPr>
        </p:nvSpPr>
        <p:spPr>
          <a:xfrm>
            <a:off x="0" y="228600"/>
            <a:ext cx="5980176" cy="5715000"/>
          </a:xfrm>
          <a:prstGeom prst="rect">
            <a:avLst/>
          </a:prstGeom>
          <a:solidFill>
            <a:schemeClr val="bg1"/>
          </a:solidFill>
        </p:spPr>
        <p:txBody>
          <a:bodyPr/>
          <a:lstStyle/>
          <a:p>
            <a:r>
              <a:rPr lang="en-US" dirty="0"/>
              <a:t>Click icon to add picture</a:t>
            </a:r>
          </a:p>
        </p:txBody>
      </p:sp>
      <p:sp>
        <p:nvSpPr>
          <p:cNvPr id="16" name="Round Diagonal Corner Rectangle 15"/>
          <p:cNvSpPr/>
          <p:nvPr userDrawn="1"/>
        </p:nvSpPr>
        <p:spPr>
          <a:xfrm>
            <a:off x="6092679" y="2167128"/>
            <a:ext cx="2817960" cy="3775052"/>
          </a:xfrm>
          <a:prstGeom prst="round2DiagRect">
            <a:avLst>
              <a:gd name="adj1" fmla="val 0"/>
              <a:gd name="adj2" fmla="val 8742"/>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bwMode="gray">
          <a:xfrm>
            <a:off x="6382511" y="2697480"/>
            <a:ext cx="2249424" cy="1619459"/>
          </a:xfrm>
        </p:spPr>
        <p:txBody>
          <a:bodyPr lIns="0" tIns="0" rIns="0" bIns="0" anchor="t" anchorCtr="0">
            <a:noAutofit/>
          </a:bodyPr>
          <a:lstStyle>
            <a:lvl1pPr marL="0" indent="0" algn="l">
              <a:lnSpc>
                <a:spcPts val="3200"/>
              </a:lnSpc>
              <a:spcBef>
                <a:spcPts val="0"/>
              </a:spcBef>
              <a:buNone/>
              <a:defRPr sz="24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29661" y="6187350"/>
            <a:ext cx="1145953" cy="512022"/>
          </a:xfrm>
          <a:prstGeom prst="rect">
            <a:avLst/>
          </a:prstGeom>
        </p:spPr>
      </p:pic>
      <p:sp>
        <p:nvSpPr>
          <p:cNvPr id="22" name="TextBox 21"/>
          <p:cNvSpPr txBox="1"/>
          <p:nvPr userDrawn="1"/>
        </p:nvSpPr>
        <p:spPr>
          <a:xfrm>
            <a:off x="2541319" y="6438827"/>
            <a:ext cx="3331030" cy="215444"/>
          </a:xfrm>
          <a:prstGeom prst="rect">
            <a:avLst/>
          </a:prstGeom>
          <a:noFill/>
        </p:spPr>
        <p:txBody>
          <a:bodyPr wrap="square" lIns="0" tIns="0" rIns="0" bIns="0"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kern="1200" baseline="30000" dirty="0">
                <a:solidFill>
                  <a:srgbClr val="959595"/>
                </a:solidFill>
                <a:latin typeface="+mn-lt"/>
                <a:ea typeface="+mn-ea"/>
                <a:cs typeface="+mn-cs"/>
              </a:rPr>
              <a:t>CONFIDENTIAL. This document contains trade secret information. Disclosure, use or reproduction outside Cargill or inside Cargill, to or by those employees who do not have a need to know is prohibited except as authorized by Cargill in writing.</a:t>
            </a:r>
          </a:p>
          <a:p>
            <a:pPr marL="0" marR="0" indent="0" algn="l" defTabSz="914400" rtl="0" eaLnBrk="1" fontAlgn="auto" latinLnBrk="0" hangingPunct="1">
              <a:lnSpc>
                <a:spcPct val="100000"/>
              </a:lnSpc>
              <a:spcBef>
                <a:spcPts val="0"/>
              </a:spcBef>
              <a:spcAft>
                <a:spcPts val="0"/>
              </a:spcAft>
              <a:buClrTx/>
              <a:buSzTx/>
              <a:buFontTx/>
              <a:buNone/>
              <a:tabLst/>
              <a:defRPr/>
            </a:pPr>
            <a:r>
              <a:rPr lang="en-US" sz="700" kern="1200" baseline="30000" dirty="0">
                <a:solidFill>
                  <a:srgbClr val="959595"/>
                </a:solidFill>
                <a:latin typeface="+mn-lt"/>
                <a:ea typeface="+mn-ea"/>
                <a:cs typeface="+mn-cs"/>
              </a:rPr>
              <a:t>© 2015 Cargill, Incorporated. All rights reserved.</a:t>
            </a:r>
          </a:p>
        </p:txBody>
      </p:sp>
      <p:sp>
        <p:nvSpPr>
          <p:cNvPr id="21" name="Text Placeholder 20"/>
          <p:cNvSpPr>
            <a:spLocks noGrp="1"/>
          </p:cNvSpPr>
          <p:nvPr>
            <p:ph type="body" sz="quarter" idx="16"/>
          </p:nvPr>
        </p:nvSpPr>
        <p:spPr bwMode="gray">
          <a:xfrm>
            <a:off x="6382511" y="4206240"/>
            <a:ext cx="2249424" cy="1317625"/>
          </a:xfrm>
        </p:spPr>
        <p:txBody>
          <a:bodyPr tIns="0" bIns="0">
            <a:noAutofit/>
          </a:bodyPr>
          <a:lstStyle>
            <a:lvl1pPr>
              <a:buFontTx/>
              <a:buNone/>
              <a:defRPr sz="1400" b="1" baseline="0">
                <a:solidFill>
                  <a:schemeClr val="bg1"/>
                </a:solidFill>
                <a:latin typeface="+mn-lt"/>
              </a:defRPr>
            </a:lvl1pPr>
            <a:lvl5pPr>
              <a:defRPr/>
            </a:lvl5pPr>
          </a:lstStyle>
          <a:p>
            <a:pPr lvl="0"/>
            <a:r>
              <a:rPr lang="en-US"/>
              <a:t>Click to edit Master text styles</a:t>
            </a:r>
          </a:p>
        </p:txBody>
      </p:sp>
    </p:spTree>
    <p:extLst>
      <p:ext uri="{BB962C8B-B14F-4D97-AF65-F5344CB8AC3E}">
        <p14:creationId xmlns:p14="http://schemas.microsoft.com/office/powerpoint/2010/main" val="24436160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Thrive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0" name="Round Diagonal Corner Rectangle 19"/>
          <p:cNvSpPr/>
          <p:nvPr userDrawn="1"/>
        </p:nvSpPr>
        <p:spPr>
          <a:xfrm>
            <a:off x="6092679" y="457200"/>
            <a:ext cx="2359152" cy="1600200"/>
          </a:xfrm>
          <a:prstGeom prst="round2DiagRect">
            <a:avLst>
              <a:gd name="adj1" fmla="val 12797"/>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7" name="Picture Placeholder 16"/>
          <p:cNvSpPr>
            <a:spLocks noGrp="1"/>
          </p:cNvSpPr>
          <p:nvPr>
            <p:ph type="pic" sz="quarter" idx="14"/>
          </p:nvPr>
        </p:nvSpPr>
        <p:spPr>
          <a:xfrm>
            <a:off x="0" y="228600"/>
            <a:ext cx="5980176" cy="5715000"/>
          </a:xfrm>
          <a:prstGeom prst="rect">
            <a:avLst/>
          </a:prstGeom>
          <a:solidFill>
            <a:schemeClr val="bg1"/>
          </a:solidFill>
        </p:spPr>
        <p:txBody>
          <a:bodyPr/>
          <a:lstStyle/>
          <a:p>
            <a:r>
              <a:rPr lang="en-US" dirty="0"/>
              <a:t>Click icon to add picture</a:t>
            </a:r>
          </a:p>
        </p:txBody>
      </p:sp>
      <p:sp>
        <p:nvSpPr>
          <p:cNvPr id="16" name="Round Diagonal Corner Rectangle 15"/>
          <p:cNvSpPr/>
          <p:nvPr userDrawn="1"/>
        </p:nvSpPr>
        <p:spPr>
          <a:xfrm>
            <a:off x="6092679" y="2167128"/>
            <a:ext cx="2817960" cy="3775052"/>
          </a:xfrm>
          <a:prstGeom prst="round2DiagRect">
            <a:avLst>
              <a:gd name="adj1" fmla="val 0"/>
              <a:gd name="adj2" fmla="val 8742"/>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3" name="Subtitle 2"/>
          <p:cNvSpPr>
            <a:spLocks noGrp="1"/>
          </p:cNvSpPr>
          <p:nvPr>
            <p:ph type="subTitle" idx="1"/>
          </p:nvPr>
        </p:nvSpPr>
        <p:spPr bwMode="gray">
          <a:xfrm>
            <a:off x="6382511" y="2697480"/>
            <a:ext cx="2249424" cy="1619459"/>
          </a:xfrm>
        </p:spPr>
        <p:txBody>
          <a:bodyPr lIns="0" tIns="0" rIns="0" bIns="0" anchor="t" anchorCtr="0">
            <a:noAutofit/>
          </a:bodyPr>
          <a:lstStyle>
            <a:lvl1pPr marL="0" indent="0" algn="l">
              <a:lnSpc>
                <a:spcPts val="3200"/>
              </a:lnSpc>
              <a:spcBef>
                <a:spcPts val="0"/>
              </a:spcBef>
              <a:buNone/>
              <a:defRPr sz="24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438827"/>
            <a:ext cx="3331030" cy="215444"/>
          </a:xfrm>
          <a:prstGeom prst="rect">
            <a:avLst/>
          </a:prstGeom>
          <a:noFill/>
        </p:spPr>
        <p:txBody>
          <a:bodyPr wrap="square" lIns="0" tIns="0" rIns="0" bIns="0" rtlCol="0" anchor="b">
            <a:spAutoFit/>
          </a:bodyPr>
          <a:lstStyle/>
          <a:p>
            <a:pPr defTabSz="914400">
              <a:defRPr/>
            </a:pPr>
            <a:r>
              <a:rPr lang="en-US" sz="700" baseline="30000" dirty="0">
                <a:solidFill>
                  <a:srgbClr val="959595"/>
                </a:solidFill>
              </a:rPr>
              <a:t>CONFIDENTIAL. This document contains trade secret information. Disclosure, use or reproduction outside Cargill or inside Cargill, to or by those employees who do not have a need to know is prohibited except as authorized by Cargill in writing.</a:t>
            </a:r>
          </a:p>
          <a:p>
            <a:pPr defTabSz="914400">
              <a:defRPr/>
            </a:pPr>
            <a:r>
              <a:rPr lang="en-US" sz="700" baseline="30000" dirty="0">
                <a:solidFill>
                  <a:srgbClr val="959595"/>
                </a:solidFill>
              </a:rPr>
              <a:t>© 2013 Cargill, Incorporated. All rights reserved.</a:t>
            </a:r>
          </a:p>
        </p:txBody>
      </p:sp>
      <p:sp>
        <p:nvSpPr>
          <p:cNvPr id="21" name="Text Placeholder 20"/>
          <p:cNvSpPr>
            <a:spLocks noGrp="1"/>
          </p:cNvSpPr>
          <p:nvPr>
            <p:ph type="body" sz="quarter" idx="16"/>
          </p:nvPr>
        </p:nvSpPr>
        <p:spPr bwMode="gray">
          <a:xfrm>
            <a:off x="6382511" y="4206240"/>
            <a:ext cx="2249424" cy="1317625"/>
          </a:xfrm>
        </p:spPr>
        <p:txBody>
          <a:bodyPr tIns="0" bIns="0">
            <a:noAutofit/>
          </a:bodyPr>
          <a:lstStyle>
            <a:lvl1pPr>
              <a:buFontTx/>
              <a:buNone/>
              <a:defRPr sz="1400" b="1" baseline="0">
                <a:solidFill>
                  <a:schemeClr val="bg1"/>
                </a:solidFill>
                <a:latin typeface="+mn-lt"/>
              </a:defRPr>
            </a:lvl1pPr>
            <a:lvl5pPr>
              <a:defRPr/>
            </a:lvl5pPr>
          </a:lstStyle>
          <a:p>
            <a:pPr lvl="0"/>
            <a:r>
              <a:rPr lang="en-US"/>
              <a:t>Click to edit Master text styles</a:t>
            </a:r>
          </a:p>
        </p:txBody>
      </p:sp>
    </p:spTree>
    <p:extLst>
      <p:ext uri="{BB962C8B-B14F-4D97-AF65-F5344CB8AC3E}">
        <p14:creationId xmlns:p14="http://schemas.microsoft.com/office/powerpoint/2010/main" val="31880705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NoThrive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7" name="Picture Placeholder 16"/>
          <p:cNvSpPr>
            <a:spLocks noGrp="1"/>
          </p:cNvSpPr>
          <p:nvPr>
            <p:ph type="pic" sz="quarter" idx="14"/>
          </p:nvPr>
        </p:nvSpPr>
        <p:spPr>
          <a:xfrm>
            <a:off x="230188" y="228600"/>
            <a:ext cx="5751576" cy="5715000"/>
          </a:xfrm>
          <a:prstGeom prst="round2DiagRect">
            <a:avLst>
              <a:gd name="adj1" fmla="val 3724"/>
              <a:gd name="adj2" fmla="val 0"/>
            </a:avLst>
          </a:prstGeom>
          <a:solidFill>
            <a:schemeClr val="bg1"/>
          </a:solidFill>
        </p:spPr>
        <p:txBody>
          <a:bodyPr/>
          <a:lstStyle/>
          <a:p>
            <a:r>
              <a:rPr lang="en-US" dirty="0"/>
              <a:t>Click icon to add picture</a:t>
            </a:r>
          </a:p>
        </p:txBody>
      </p:sp>
      <p:sp>
        <p:nvSpPr>
          <p:cNvPr id="16" name="Round Diagonal Corner Rectangle 15"/>
          <p:cNvSpPr/>
          <p:nvPr userDrawn="1"/>
        </p:nvSpPr>
        <p:spPr>
          <a:xfrm>
            <a:off x="6092679" y="2368296"/>
            <a:ext cx="2817960" cy="3575304"/>
          </a:xfrm>
          <a:prstGeom prst="round2DiagRect">
            <a:avLst>
              <a:gd name="adj1" fmla="val 0"/>
              <a:gd name="adj2" fmla="val 8742"/>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3" name="Subtitle 2"/>
          <p:cNvSpPr>
            <a:spLocks noGrp="1"/>
          </p:cNvSpPr>
          <p:nvPr>
            <p:ph type="subTitle" idx="1"/>
          </p:nvPr>
        </p:nvSpPr>
        <p:spPr bwMode="gray">
          <a:xfrm>
            <a:off x="6382511" y="2697480"/>
            <a:ext cx="2249424" cy="1619459"/>
          </a:xfrm>
        </p:spPr>
        <p:txBody>
          <a:bodyPr lIns="0" tIns="0" rIns="0" bIns="0" anchor="t" anchorCtr="0">
            <a:noAutofit/>
          </a:bodyPr>
          <a:lstStyle>
            <a:lvl1pPr marL="0" indent="0" algn="l">
              <a:lnSpc>
                <a:spcPts val="3200"/>
              </a:lnSpc>
              <a:spcBef>
                <a:spcPts val="0"/>
              </a:spcBef>
              <a:buNone/>
              <a:defRPr sz="24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1" name="Text Placeholder 20"/>
          <p:cNvSpPr>
            <a:spLocks noGrp="1"/>
          </p:cNvSpPr>
          <p:nvPr>
            <p:ph type="body" sz="quarter" idx="16"/>
          </p:nvPr>
        </p:nvSpPr>
        <p:spPr bwMode="gray">
          <a:xfrm>
            <a:off x="6382512" y="4206240"/>
            <a:ext cx="2249424" cy="1317625"/>
          </a:xfrm>
        </p:spPr>
        <p:txBody>
          <a:bodyPr tIns="0" bIns="0">
            <a:noAutofit/>
          </a:bodyPr>
          <a:lstStyle>
            <a:lvl1pPr>
              <a:buFontTx/>
              <a:buNone/>
              <a:defRPr sz="1400" b="1" baseline="0">
                <a:solidFill>
                  <a:schemeClr val="bg1"/>
                </a:solidFill>
                <a:latin typeface="+mn-lt"/>
              </a:defRPr>
            </a:lvl1pPr>
            <a:lvl5pPr>
              <a:defRPr/>
            </a:lvl5pPr>
          </a:lstStyle>
          <a:p>
            <a:pPr lvl="0"/>
            <a:r>
              <a:rPr lang="en-US"/>
              <a:t>Click to edit Master text styles</a:t>
            </a:r>
          </a:p>
        </p:txBody>
      </p:sp>
      <p:sp>
        <p:nvSpPr>
          <p:cNvPr id="24" name="Round Diagonal Corner Rectangle 23"/>
          <p:cNvSpPr/>
          <p:nvPr userDrawn="1"/>
        </p:nvSpPr>
        <p:spPr>
          <a:xfrm>
            <a:off x="6085856" y="685800"/>
            <a:ext cx="2355284" cy="1572768"/>
          </a:xfrm>
          <a:prstGeom prst="round2DiagRect">
            <a:avLst>
              <a:gd name="adj1" fmla="val 12797"/>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Tree>
    <p:extLst>
      <p:ext uri="{BB962C8B-B14F-4D97-AF65-F5344CB8AC3E}">
        <p14:creationId xmlns:p14="http://schemas.microsoft.com/office/powerpoint/2010/main" val="35255774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NoPhoto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1" name="Round Diagonal Corner Rectangle 10"/>
          <p:cNvSpPr/>
          <p:nvPr userDrawn="1"/>
        </p:nvSpPr>
        <p:spPr>
          <a:xfrm>
            <a:off x="230188" y="228599"/>
            <a:ext cx="7223760" cy="5711825"/>
          </a:xfrm>
          <a:prstGeom prst="round2DiagRect">
            <a:avLst>
              <a:gd name="adj1" fmla="val 0"/>
              <a:gd name="adj2" fmla="val 4027"/>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6" name="Round Diagonal Corner Rectangle 15"/>
          <p:cNvSpPr/>
          <p:nvPr userDrawn="1"/>
        </p:nvSpPr>
        <p:spPr>
          <a:xfrm>
            <a:off x="7562088" y="3078353"/>
            <a:ext cx="1353312" cy="2862072"/>
          </a:xfrm>
          <a:prstGeom prst="round2DiagRect">
            <a:avLst>
              <a:gd name="adj1" fmla="val 612"/>
              <a:gd name="adj2" fmla="val 1661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3" name="Subtitle 2"/>
          <p:cNvSpPr>
            <a:spLocks noGrp="1"/>
          </p:cNvSpPr>
          <p:nvPr>
            <p:ph type="subTitle" idx="1"/>
          </p:nvPr>
        </p:nvSpPr>
        <p:spPr bwMode="gray">
          <a:xfrm>
            <a:off x="740664" y="1170432"/>
            <a:ext cx="5029200" cy="1828800"/>
          </a:xfrm>
        </p:spPr>
        <p:txBody>
          <a:bodyPr lIns="0" tIns="0" rIns="0" bIns="0" anchor="t" anchorCtr="0">
            <a:noAutofit/>
          </a:bodyPr>
          <a:lstStyle>
            <a:lvl1pPr marL="0" indent="0" algn="l">
              <a:lnSpc>
                <a:spcPts val="5000"/>
              </a:lnSpc>
              <a:spcBef>
                <a:spcPts val="0"/>
              </a:spcBef>
              <a:buNone/>
              <a:defRPr sz="4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438827"/>
            <a:ext cx="3331030" cy="215444"/>
          </a:xfrm>
          <a:prstGeom prst="rect">
            <a:avLst/>
          </a:prstGeom>
          <a:noFill/>
        </p:spPr>
        <p:txBody>
          <a:bodyPr wrap="square" lIns="0" tIns="0" rIns="0" bIns="0" rtlCol="0" anchor="b">
            <a:spAutoFit/>
          </a:bodyPr>
          <a:lstStyle/>
          <a:p>
            <a:pPr defTabSz="914400">
              <a:defRPr/>
            </a:pPr>
            <a:r>
              <a:rPr lang="en-US" sz="700" baseline="30000" dirty="0">
                <a:solidFill>
                  <a:srgbClr val="959595"/>
                </a:solidFill>
              </a:rPr>
              <a:t>CONFIDENTIAL. This document contains trade secret information. Disclosure, use or reproduction outside Cargill or inside Cargill, to or by those employees who do not have a need to know is prohibited except as authorized by Cargill in writing.</a:t>
            </a:r>
          </a:p>
          <a:p>
            <a:pPr defTabSz="914400">
              <a:defRPr/>
            </a:pPr>
            <a:r>
              <a:rPr lang="en-US" sz="700" baseline="30000" dirty="0">
                <a:solidFill>
                  <a:srgbClr val="959595"/>
                </a:solidFill>
              </a:rPr>
              <a:t>© 2013 Cargill, Incorporated. All rights reserved.</a:t>
            </a:r>
          </a:p>
        </p:txBody>
      </p:sp>
      <p:sp>
        <p:nvSpPr>
          <p:cNvPr id="21" name="Text Placeholder 20"/>
          <p:cNvSpPr>
            <a:spLocks noGrp="1"/>
          </p:cNvSpPr>
          <p:nvPr>
            <p:ph type="body" sz="quarter" idx="16"/>
          </p:nvPr>
        </p:nvSpPr>
        <p:spPr bwMode="gray">
          <a:xfrm>
            <a:off x="740664" y="3430587"/>
            <a:ext cx="5029200" cy="914400"/>
          </a:xfrm>
        </p:spPr>
        <p:txBody>
          <a:bodyPr tIns="0" bIns="0">
            <a:noAutofit/>
          </a:bodyPr>
          <a:lstStyle>
            <a:lvl1pPr>
              <a:lnSpc>
                <a:spcPts val="3000"/>
              </a:lnSpc>
              <a:buFontTx/>
              <a:buNone/>
              <a:defRPr sz="2400" b="1" baseline="0">
                <a:solidFill>
                  <a:schemeClr val="bg1"/>
                </a:solidFill>
                <a:latin typeface="+mn-lt"/>
              </a:defRPr>
            </a:lvl1pPr>
            <a:lvl5pPr>
              <a:defRPr/>
            </a:lvl5pPr>
          </a:lstStyle>
          <a:p>
            <a:pPr lvl="0"/>
            <a:r>
              <a:rPr lang="en-US"/>
              <a:t>Click to edit Master text styles</a:t>
            </a:r>
          </a:p>
        </p:txBody>
      </p:sp>
      <p:sp>
        <p:nvSpPr>
          <p:cNvPr id="24" name="Round Diagonal Corner Rectangle 23"/>
          <p:cNvSpPr/>
          <p:nvPr userDrawn="1"/>
        </p:nvSpPr>
        <p:spPr>
          <a:xfrm>
            <a:off x="7562088" y="1828800"/>
            <a:ext cx="1353312" cy="1143000"/>
          </a:xfrm>
          <a:prstGeom prst="round2DiagRect">
            <a:avLst>
              <a:gd name="adj1" fmla="val 20468"/>
              <a:gd name="adj2" fmla="val 0"/>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Tree>
    <p:extLst>
      <p:ext uri="{BB962C8B-B14F-4D97-AF65-F5344CB8AC3E}">
        <p14:creationId xmlns:p14="http://schemas.microsoft.com/office/powerpoint/2010/main" val="10941901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LowInk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6" name="Round Diagonal Corner Rectangle 15"/>
          <p:cNvSpPr/>
          <p:nvPr userDrawn="1"/>
        </p:nvSpPr>
        <p:spPr>
          <a:xfrm>
            <a:off x="758952" y="228600"/>
            <a:ext cx="978408" cy="603504"/>
          </a:xfrm>
          <a:prstGeom prst="round2DiagRect">
            <a:avLst>
              <a:gd name="adj1" fmla="val 0"/>
              <a:gd name="adj2" fmla="val 20819"/>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3" name="Subtitle 2"/>
          <p:cNvSpPr>
            <a:spLocks noGrp="1"/>
          </p:cNvSpPr>
          <p:nvPr>
            <p:ph type="subTitle" idx="1" hasCustomPrompt="1"/>
          </p:nvPr>
        </p:nvSpPr>
        <p:spPr>
          <a:xfrm>
            <a:off x="740664" y="2258568"/>
            <a:ext cx="7040880" cy="2057400"/>
          </a:xfrm>
          <a:noFill/>
        </p:spPr>
        <p:txBody>
          <a:bodyPr lIns="0" tIns="0" rIns="0" bIns="0" anchor="t" anchorCtr="0">
            <a:noAutofit/>
          </a:bodyPr>
          <a:lstStyle>
            <a:lvl1pPr marL="0" indent="0" algn="l">
              <a:lnSpc>
                <a:spcPts val="7900"/>
              </a:lnSpc>
              <a:spcBef>
                <a:spcPts val="0"/>
              </a:spcBef>
              <a:buNone/>
              <a:defRPr sz="6900" b="1">
                <a:solidFill>
                  <a:srgbClr val="005C84"/>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Cover Slide Primary</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1" name="Text Placeholder 20"/>
          <p:cNvSpPr>
            <a:spLocks noGrp="1"/>
          </p:cNvSpPr>
          <p:nvPr>
            <p:ph type="body" sz="quarter" idx="16" hasCustomPrompt="1"/>
          </p:nvPr>
        </p:nvSpPr>
        <p:spPr>
          <a:xfrm>
            <a:off x="740664" y="4791456"/>
            <a:ext cx="5486400" cy="1271016"/>
          </a:xfrm>
          <a:noFill/>
        </p:spPr>
        <p:txBody>
          <a:bodyPr tIns="0" bIns="0">
            <a:noAutofit/>
          </a:bodyPr>
          <a:lstStyle>
            <a:lvl1pPr>
              <a:lnSpc>
                <a:spcPts val="3000"/>
              </a:lnSpc>
              <a:buFontTx/>
              <a:buNone/>
              <a:defRPr sz="2400" b="1" baseline="0">
                <a:solidFill>
                  <a:srgbClr val="007A87"/>
                </a:solidFill>
                <a:latin typeface="+mn-lt"/>
              </a:defRPr>
            </a:lvl1pPr>
            <a:lvl5pPr>
              <a:defRPr/>
            </a:lvl5pPr>
          </a:lstStyle>
          <a:p>
            <a:pPr lvl="0"/>
            <a:r>
              <a:rPr lang="en-US" dirty="0"/>
              <a:t>Secondary Information</a:t>
            </a:r>
          </a:p>
        </p:txBody>
      </p:sp>
      <p:sp>
        <p:nvSpPr>
          <p:cNvPr id="24" name="Round Diagonal Corner Rectangle 23"/>
          <p:cNvSpPr/>
          <p:nvPr userDrawn="1"/>
        </p:nvSpPr>
        <p:spPr>
          <a:xfrm>
            <a:off x="758952" y="914400"/>
            <a:ext cx="530352" cy="292608"/>
          </a:xfrm>
          <a:prstGeom prst="round2DiagRect">
            <a:avLst>
              <a:gd name="adj1" fmla="val 36979"/>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2" name="Rectangle 11"/>
          <p:cNvSpPr/>
          <p:nvPr userDrawn="1"/>
        </p:nvSpPr>
        <p:spPr>
          <a:xfrm>
            <a:off x="758952" y="4562856"/>
            <a:ext cx="630936" cy="153987"/>
          </a:xfrm>
          <a:prstGeom prst="rect">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Tree>
    <p:extLst>
      <p:ext uri="{BB962C8B-B14F-4D97-AF65-F5344CB8AC3E}">
        <p14:creationId xmlns:p14="http://schemas.microsoft.com/office/powerpoint/2010/main" val="487073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eakerLarge_Blue">
    <p:spTree>
      <p:nvGrpSpPr>
        <p:cNvPr id="1" name=""/>
        <p:cNvGrpSpPr/>
        <p:nvPr/>
      </p:nvGrpSpPr>
      <p:grpSpPr>
        <a:xfrm>
          <a:off x="0" y="0"/>
          <a:ext cx="0" cy="0"/>
          <a:chOff x="0" y="0"/>
          <a:chExt cx="0" cy="0"/>
        </a:xfrm>
      </p:grpSpPr>
      <p:sp>
        <p:nvSpPr>
          <p:cNvPr id="3" name="Round Diagonal Corner Rectangle 2"/>
          <p:cNvSpPr/>
          <p:nvPr userDrawn="1"/>
        </p:nvSpPr>
        <p:spPr>
          <a:xfrm>
            <a:off x="230188" y="228600"/>
            <a:ext cx="8686800" cy="5711825"/>
          </a:xfrm>
          <a:prstGeom prst="round2DiagRect">
            <a:avLst>
              <a:gd name="adj1" fmla="val 0"/>
              <a:gd name="adj2" fmla="val 3917"/>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0" dirty="0">
              <a:solidFill>
                <a:srgbClr val="5B8F22"/>
              </a:solidFill>
              <a:latin typeface="+mj-lt"/>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dirty="0"/>
              <a:t>Click to edit Master title style</a:t>
            </a:r>
          </a:p>
        </p:txBody>
      </p:sp>
      <p:sp>
        <p:nvSpPr>
          <p:cNvPr id="4" name="Slide Number Placeholder 5"/>
          <p:cNvSpPr>
            <a:spLocks noGrp="1"/>
          </p:cNvSpPr>
          <p:nvPr>
            <p:ph type="sldNum" sz="quarter" idx="10"/>
          </p:nvPr>
        </p:nvSpPr>
        <p:spPr/>
        <p:txBody>
          <a:bodyPr/>
          <a:lstStyle>
            <a:lvl1pPr>
              <a:defRPr/>
            </a:lvl1pPr>
          </a:lstStyle>
          <a:p>
            <a:fld id="{D1BA5123-87C7-4BC7-A349-4AF36AB73369}" type="slidenum">
              <a:rPr lang="en-US" altLang="en-US"/>
              <a:pPr/>
              <a:t>‹#›</a:t>
            </a:fld>
            <a:endParaRPr lang="en-US" altLang="en-US"/>
          </a:p>
        </p:txBody>
      </p:sp>
    </p:spTree>
    <p:extLst>
      <p:ext uri="{BB962C8B-B14F-4D97-AF65-F5344CB8AC3E}">
        <p14:creationId xmlns:p14="http://schemas.microsoft.com/office/powerpoint/2010/main" val="33941509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reakerLarge_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6000" dirty="0">
              <a:solidFill>
                <a:prstClr val="white"/>
              </a:solidFill>
            </a:endParaRPr>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418027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reakerLarge_Light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6000" dirty="0">
              <a:solidFill>
                <a:prstClr val="white"/>
              </a:solidFill>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612289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reakerLarge_Aqua">
    <p:bg bwMode="gray">
      <p:bgRef idx="1001">
        <a:schemeClr val="bg1"/>
      </p:bgRef>
    </p:bg>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6000" dirty="0">
              <a:solidFill>
                <a:prstClr val="white"/>
              </a:solidFill>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490807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reakerBullet_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6000" dirty="0">
              <a:solidFill>
                <a:prstClr val="white"/>
              </a:solidFill>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344749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reakerBullet_Light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6000" dirty="0">
              <a:solidFill>
                <a:prstClr val="white"/>
              </a:solidFill>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761186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reakerBullet_Aqua">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6000" dirty="0">
              <a:solidFill>
                <a:prstClr val="white"/>
              </a:solidFill>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413369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reaker_Photo">
    <p:spTree>
      <p:nvGrpSpPr>
        <p:cNvPr id="1" name=""/>
        <p:cNvGrpSpPr/>
        <p:nvPr/>
      </p:nvGrpSpPr>
      <p:grpSpPr>
        <a:xfrm>
          <a:off x="0" y="0"/>
          <a:ext cx="0" cy="0"/>
          <a:chOff x="0" y="0"/>
          <a:chExt cx="0" cy="0"/>
        </a:xfrm>
      </p:grpSpPr>
      <p:sp>
        <p:nvSpPr>
          <p:cNvPr id="9" name="Picture Placeholder 7"/>
          <p:cNvSpPr>
            <a:spLocks noGrp="1"/>
          </p:cNvSpPr>
          <p:nvPr>
            <p:ph type="pic" sz="quarter" idx="13"/>
          </p:nvPr>
        </p:nvSpPr>
        <p:spPr>
          <a:xfrm>
            <a:off x="0" y="0"/>
            <a:ext cx="9144000" cy="6858000"/>
          </a:xfrm>
          <a:solidFill>
            <a:srgbClr val="959595"/>
          </a:solidFill>
        </p:spPr>
        <p:txBody>
          <a:bodyPr/>
          <a:lstStyle/>
          <a:p>
            <a:r>
              <a:rPr lang="en-US" dirty="0"/>
              <a:t>Click icon to add picture</a:t>
            </a:r>
          </a:p>
        </p:txBody>
      </p:sp>
      <p:sp>
        <p:nvSpPr>
          <p:cNvPr id="10" name="Title 1"/>
          <p:cNvSpPr>
            <a:spLocks noGrp="1"/>
          </p:cNvSpPr>
          <p:nvPr>
            <p:ph type="title"/>
          </p:nvPr>
        </p:nvSpPr>
        <p:spPr bwMode="gray">
          <a:xfrm>
            <a:off x="740664" y="1005840"/>
            <a:ext cx="7772400" cy="1993392"/>
          </a:xfrm>
        </p:spPr>
        <p:txBody>
          <a:bodyPr/>
          <a:lstStyle>
            <a:lvl1pPr>
              <a:lnSpc>
                <a:spcPts val="5000"/>
              </a:lnSpc>
              <a:defRPr sz="46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28967392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reakerMosaicBullet_Blue">
    <p:spTree>
      <p:nvGrpSpPr>
        <p:cNvPr id="1" name=""/>
        <p:cNvGrpSpPr/>
        <p:nvPr/>
      </p:nvGrpSpPr>
      <p:grpSpPr>
        <a:xfrm>
          <a:off x="0" y="0"/>
          <a:ext cx="0" cy="0"/>
          <a:chOff x="0" y="0"/>
          <a:chExt cx="0" cy="0"/>
        </a:xfrm>
      </p:grpSpPr>
      <p:sp>
        <p:nvSpPr>
          <p:cNvPr id="8" name="Round Diagonal Corner Rectangle 7"/>
          <p:cNvSpPr/>
          <p:nvPr userDrawn="1"/>
        </p:nvSpPr>
        <p:spPr>
          <a:xfrm>
            <a:off x="228600" y="228600"/>
            <a:ext cx="6949440" cy="2487168"/>
          </a:xfrm>
          <a:prstGeom prst="round2DiagRect">
            <a:avLst>
              <a:gd name="adj1" fmla="val 8670"/>
              <a:gd name="adj2" fmla="val 0"/>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 name="Title 1"/>
          <p:cNvSpPr>
            <a:spLocks noGrp="1"/>
          </p:cNvSpPr>
          <p:nvPr>
            <p:ph type="title"/>
          </p:nvPr>
        </p:nvSpPr>
        <p:spPr bwMode="gray">
          <a:xfrm>
            <a:off x="740664" y="694944"/>
            <a:ext cx="5029200" cy="1371600"/>
          </a:xfrm>
        </p:spPr>
        <p:txBody>
          <a:bodyPr/>
          <a:lstStyle>
            <a:lvl1pPr>
              <a:lnSpc>
                <a:spcPts val="5500"/>
              </a:lnSpc>
              <a:defRPr sz="4800">
                <a:solidFill>
                  <a:schemeClr val="bg1"/>
                </a:solidFill>
              </a:defRPr>
            </a:lvl1pPr>
          </a:lstStyle>
          <a:p>
            <a:r>
              <a:rPr lang="en-US" dirty="0"/>
              <a:t>Click to edit Master title style</a:t>
            </a:r>
          </a:p>
        </p:txBody>
      </p:sp>
      <p:sp>
        <p:nvSpPr>
          <p:cNvPr id="9" name="Text Placeholder 8"/>
          <p:cNvSpPr>
            <a:spLocks noGrp="1"/>
          </p:cNvSpPr>
          <p:nvPr>
            <p:ph type="body" sz="quarter" idx="12"/>
          </p:nvPr>
        </p:nvSpPr>
        <p:spPr>
          <a:xfrm>
            <a:off x="744538" y="3026664"/>
            <a:ext cx="7567612" cy="3142404"/>
          </a:xfrm>
        </p:spPr>
        <p:txBody>
          <a:bodyPr numCol="1">
            <a:noAutofit/>
          </a:bodyPr>
          <a:lstStyle>
            <a:lvl1pPr marL="173736" indent="-173736">
              <a:lnSpc>
                <a:spcPts val="3200"/>
              </a:lnSpc>
              <a:spcBef>
                <a:spcPts val="0"/>
              </a:spcBef>
              <a:buFont typeface="Arial" pitchFamily="34" charset="0"/>
              <a:buChar char="•"/>
              <a:defRPr sz="2400" b="1">
                <a:solidFill>
                  <a:schemeClr val="tx1"/>
                </a:solidFill>
              </a:defRPr>
            </a:lvl1pPr>
            <a:lvl2pPr marL="173736" indent="-173736">
              <a:lnSpc>
                <a:spcPts val="3200"/>
              </a:lnSpc>
              <a:spcBef>
                <a:spcPts val="0"/>
              </a:spcBef>
              <a:buFont typeface="Arial" pitchFamily="34" charset="0"/>
              <a:buChar char="•"/>
              <a:defRPr sz="2400" b="1">
                <a:solidFill>
                  <a:schemeClr val="tx1"/>
                </a:solidFill>
              </a:defRPr>
            </a:lvl2pPr>
            <a:lvl3pPr marL="173736" indent="-173736">
              <a:lnSpc>
                <a:spcPts val="3200"/>
              </a:lnSpc>
              <a:spcBef>
                <a:spcPts val="0"/>
              </a:spcBef>
              <a:buFont typeface="Arial" pitchFamily="34" charset="0"/>
              <a:buChar char="•"/>
              <a:defRPr sz="2400" b="1">
                <a:solidFill>
                  <a:schemeClr val="tx1"/>
                </a:solidFill>
              </a:defRPr>
            </a:lvl3pPr>
            <a:lvl4pPr marL="173736" indent="-173736">
              <a:lnSpc>
                <a:spcPts val="3200"/>
              </a:lnSpc>
              <a:spcBef>
                <a:spcPts val="0"/>
              </a:spcBef>
              <a:buFont typeface="Arial" pitchFamily="34" charset="0"/>
              <a:buChar char="•"/>
              <a:defRPr sz="2400" b="1">
                <a:solidFill>
                  <a:schemeClr val="tx1"/>
                </a:solidFill>
              </a:defRPr>
            </a:lvl4pPr>
            <a:lvl5pPr marL="173736" indent="-173736">
              <a:lnSpc>
                <a:spcPts val="3200"/>
              </a:lnSpc>
              <a:spcBef>
                <a:spcPts val="0"/>
              </a:spcBef>
              <a:buFont typeface="Arial" pitchFamily="34" charset="0"/>
              <a:buChar char="•"/>
              <a:defRPr sz="2400" b="1">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ound Diagonal Corner Rectangle 9"/>
          <p:cNvSpPr/>
          <p:nvPr userDrawn="1"/>
        </p:nvSpPr>
        <p:spPr>
          <a:xfrm>
            <a:off x="7296912" y="1115568"/>
            <a:ext cx="877824" cy="493776"/>
          </a:xfrm>
          <a:prstGeom prst="round2DiagRect">
            <a:avLst>
              <a:gd name="adj1" fmla="val 38584"/>
              <a:gd name="adj2" fmla="val 0"/>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1" name="Round Diagonal Corner Rectangle 10"/>
          <p:cNvSpPr/>
          <p:nvPr userDrawn="1"/>
        </p:nvSpPr>
        <p:spPr>
          <a:xfrm>
            <a:off x="7296912" y="1719072"/>
            <a:ext cx="1627632" cy="996696"/>
          </a:xfrm>
          <a:prstGeom prst="round2DiagRect">
            <a:avLst>
              <a:gd name="adj1" fmla="val 612"/>
              <a:gd name="adj2" fmla="val 2163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2"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2148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Bullet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567612" cy="1154927"/>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2" y="1945300"/>
            <a:ext cx="7571488" cy="397952"/>
          </a:xfrm>
        </p:spPr>
        <p:txBody>
          <a:bodyPr/>
          <a:lstStyle>
            <a:lvl1pPr marL="0" indent="0">
              <a:lnSpc>
                <a:spcPts val="2100"/>
              </a:lnSpc>
              <a:spcBef>
                <a:spcPts val="0"/>
              </a:spcBef>
              <a:buFontTx/>
              <a:buNone/>
              <a:defRPr sz="2000" b="1" cap="all" baseline="0">
                <a:solidFill>
                  <a:srgbClr val="1E9D8B"/>
                </a:solidFill>
              </a:defRPr>
            </a:lvl1pPr>
          </a:lstStyle>
          <a:p>
            <a:pPr lvl="0"/>
            <a:r>
              <a:rPr lang="en-US" dirty="0"/>
              <a:t>CLICK TO EDIT MASTER TEXT STYLES</a:t>
            </a:r>
          </a:p>
        </p:txBody>
      </p:sp>
      <p:sp>
        <p:nvSpPr>
          <p:cNvPr id="12" name="Text Placeholder 8"/>
          <p:cNvSpPr>
            <a:spLocks noGrp="1"/>
          </p:cNvSpPr>
          <p:nvPr>
            <p:ph type="body" sz="quarter" idx="13"/>
          </p:nvPr>
        </p:nvSpPr>
        <p:spPr>
          <a:xfrm>
            <a:off x="744538" y="2347635"/>
            <a:ext cx="7567612" cy="3592789"/>
          </a:xfrm>
        </p:spPr>
        <p:txBody>
          <a:bodyPr numCol="1">
            <a:noAutofit/>
          </a:bodyPr>
          <a:lstStyle>
            <a:lvl1pPr marL="182880" indent="-182880">
              <a:lnSpc>
                <a:spcPts val="2200"/>
              </a:lnSpc>
              <a:spcBef>
                <a:spcPts val="0"/>
              </a:spcBef>
              <a:spcAft>
                <a:spcPts val="1000"/>
              </a:spcAft>
              <a:buFont typeface="Arial" pitchFamily="34" charset="0"/>
              <a:buChar char="•"/>
              <a:defRPr sz="2000" b="0">
                <a:solidFill>
                  <a:schemeClr val="tx1"/>
                </a:solidFill>
              </a:defRPr>
            </a:lvl1pPr>
            <a:lvl2pPr marL="454025" indent="-182880">
              <a:lnSpc>
                <a:spcPts val="2200"/>
              </a:lnSpc>
              <a:spcBef>
                <a:spcPts val="0"/>
              </a:spcBef>
              <a:spcAft>
                <a:spcPts val="1000"/>
              </a:spcAft>
              <a:buFont typeface="Arial" pitchFamily="34" charset="0"/>
              <a:buChar char="•"/>
              <a:defRPr sz="2000" b="0">
                <a:solidFill>
                  <a:schemeClr val="tx1"/>
                </a:solidFill>
              </a:defRPr>
            </a:lvl2pPr>
            <a:lvl3pPr marL="731520" indent="-182880">
              <a:lnSpc>
                <a:spcPts val="2200"/>
              </a:lnSpc>
              <a:spcBef>
                <a:spcPts val="0"/>
              </a:spcBef>
              <a:spcAft>
                <a:spcPts val="1000"/>
              </a:spcAft>
              <a:buFont typeface="Arial" pitchFamily="34" charset="0"/>
              <a:buChar char="•"/>
              <a:defRPr sz="2000" b="0">
                <a:solidFill>
                  <a:schemeClr val="tx1"/>
                </a:solidFill>
              </a:defRPr>
            </a:lvl3pPr>
            <a:lvl4pPr marL="1005840" indent="-182880">
              <a:lnSpc>
                <a:spcPts val="2200"/>
              </a:lnSpc>
              <a:spcBef>
                <a:spcPts val="0"/>
              </a:spcBef>
              <a:spcAft>
                <a:spcPts val="1000"/>
              </a:spcAft>
              <a:buFont typeface="Arial" pitchFamily="34" charset="0"/>
              <a:buChar char="•"/>
              <a:defRPr sz="2000" b="0">
                <a:solidFill>
                  <a:schemeClr val="tx1"/>
                </a:solidFill>
              </a:defRPr>
            </a:lvl4pPr>
            <a:lvl5pPr marL="1280160" indent="-182880">
              <a:lnSpc>
                <a:spcPts val="2200"/>
              </a:lnSpc>
              <a:spcBef>
                <a:spcPts val="0"/>
              </a:spcBef>
              <a:spcAft>
                <a:spcPts val="1000"/>
              </a:spcAft>
              <a:buFont typeface="Arial" pitchFamily="34" charset="0"/>
              <a:buChar char="•"/>
              <a:defRPr sz="2000"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9126856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OneColumn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1"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0930"/>
            <a:ext cx="7567612" cy="1425258"/>
          </a:xfrm>
        </p:spPr>
        <p:txBody>
          <a:bodyPr numCol="1">
            <a:noAutofit/>
          </a:bodyPr>
          <a:lstStyle>
            <a:lvl1pPr marL="0" indent="0">
              <a:lnSpc>
                <a:spcPts val="2200"/>
              </a:lnSpc>
              <a:spcBef>
                <a:spcPts val="0"/>
              </a:spcBef>
              <a:spcAft>
                <a:spcPts val="900"/>
              </a:spcAft>
              <a:buFontTx/>
              <a:buNone/>
              <a:defRPr sz="2000" b="1" cap="all" baseline="0">
                <a:solidFill>
                  <a:srgbClr val="007A87"/>
                </a:solidFill>
              </a:defRPr>
            </a:lvl1pPr>
            <a:lvl2pPr marL="0" indent="0">
              <a:lnSpc>
                <a:spcPts val="2200"/>
              </a:lnSpc>
              <a:spcBef>
                <a:spcPts val="0"/>
              </a:spcBef>
              <a:buFontTx/>
              <a:buNone/>
              <a:defRPr sz="2000" b="0">
                <a:solidFill>
                  <a:schemeClr val="tx1"/>
                </a:solidFill>
              </a:defRPr>
            </a:lvl2pPr>
            <a:lvl3pPr marL="0" indent="0">
              <a:lnSpc>
                <a:spcPts val="2200"/>
              </a:lnSpc>
              <a:spcBef>
                <a:spcPts val="0"/>
              </a:spcBef>
              <a:buFontTx/>
              <a:buNone/>
              <a:defRPr sz="2000" b="0">
                <a:solidFill>
                  <a:schemeClr val="tx1"/>
                </a:solidFill>
              </a:defRPr>
            </a:lvl3pPr>
            <a:lvl4pPr marL="0" indent="0">
              <a:lnSpc>
                <a:spcPts val="2200"/>
              </a:lnSpc>
              <a:spcBef>
                <a:spcPts val="0"/>
              </a:spcBef>
              <a:buFontTx/>
              <a:buNone/>
              <a:defRPr sz="2000" b="0">
                <a:solidFill>
                  <a:schemeClr val="tx1"/>
                </a:solidFill>
              </a:defRPr>
            </a:lvl4pPr>
            <a:lvl5pPr marL="0" indent="0">
              <a:lnSpc>
                <a:spcPts val="2200"/>
              </a:lnSpc>
              <a:spcBef>
                <a:spcPts val="0"/>
              </a:spcBef>
              <a:buFontTx/>
              <a:buNone/>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744539" y="4194009"/>
            <a:ext cx="7567611" cy="1426464"/>
          </a:xfrm>
        </p:spPr>
        <p:txBody>
          <a:bodyPr>
            <a:noAutofit/>
          </a:bodyPr>
          <a:lstStyle>
            <a:lvl1pPr marL="0" indent="0">
              <a:lnSpc>
                <a:spcPts val="2200"/>
              </a:lnSpc>
              <a:spcBef>
                <a:spcPts val="0"/>
              </a:spcBef>
              <a:spcAft>
                <a:spcPts val="900"/>
              </a:spcAft>
              <a:buFontTx/>
              <a:buNone/>
              <a:tabLst/>
              <a:defRPr sz="2000" b="1" cap="all" baseline="0">
                <a:solidFill>
                  <a:srgbClr val="007A87"/>
                </a:solidFill>
              </a:defRPr>
            </a:lvl1pPr>
            <a:lvl2pPr marL="0" indent="0">
              <a:lnSpc>
                <a:spcPts val="2200"/>
              </a:lnSpc>
              <a:spcBef>
                <a:spcPts val="0"/>
              </a:spcBef>
              <a:buFontTx/>
              <a:buNone/>
              <a:tabLst/>
              <a:defRPr sz="2000"/>
            </a:lvl2pPr>
            <a:lvl3pPr marL="0" indent="0">
              <a:lnSpc>
                <a:spcPts val="2200"/>
              </a:lnSpc>
              <a:spcBef>
                <a:spcPts val="0"/>
              </a:spcBef>
              <a:buFontTx/>
              <a:buNone/>
              <a:tabLst/>
              <a:defRPr sz="2000"/>
            </a:lvl3pPr>
            <a:lvl4pPr marL="0" indent="0">
              <a:lnSpc>
                <a:spcPts val="2200"/>
              </a:lnSpc>
              <a:spcBef>
                <a:spcPts val="0"/>
              </a:spcBef>
              <a:buFontTx/>
              <a:buNone/>
              <a:tabLst/>
              <a:defRPr sz="2000"/>
            </a:lvl4pPr>
            <a:lvl5pPr marL="0" indent="0">
              <a:lnSpc>
                <a:spcPts val="2200"/>
              </a:lnSpc>
              <a:spcBef>
                <a:spcPts val="0"/>
              </a:spcBef>
              <a:buFontTx/>
              <a:buNone/>
              <a:tabLs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37096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reakerLarge_LtBlue">
    <p:spTree>
      <p:nvGrpSpPr>
        <p:cNvPr id="1" name=""/>
        <p:cNvGrpSpPr/>
        <p:nvPr/>
      </p:nvGrpSpPr>
      <p:grpSpPr>
        <a:xfrm>
          <a:off x="0" y="0"/>
          <a:ext cx="0" cy="0"/>
          <a:chOff x="0" y="0"/>
          <a:chExt cx="0" cy="0"/>
        </a:xfrm>
      </p:grpSpPr>
      <p:sp>
        <p:nvSpPr>
          <p:cNvPr id="3" name="Round Diagonal Corner Rectangle 2"/>
          <p:cNvSpPr/>
          <p:nvPr userDrawn="1"/>
        </p:nvSpPr>
        <p:spPr>
          <a:xfrm>
            <a:off x="230188" y="228600"/>
            <a:ext cx="8686800" cy="5711825"/>
          </a:xfrm>
          <a:prstGeom prst="round2DiagRect">
            <a:avLst>
              <a:gd name="adj1" fmla="val 0"/>
              <a:gd name="adj2" fmla="val 3917"/>
            </a:avLst>
          </a:prstGeom>
          <a:solidFill>
            <a:srgbClr val="00768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0" dirty="0">
              <a:solidFill>
                <a:schemeClr val="bg1"/>
              </a:solidFill>
              <a:latin typeface="+mj-lt"/>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dirty="0"/>
              <a:t>Click to edit Master title style</a:t>
            </a:r>
          </a:p>
        </p:txBody>
      </p:sp>
      <p:sp>
        <p:nvSpPr>
          <p:cNvPr id="4" name="Slide Number Placeholder 5"/>
          <p:cNvSpPr>
            <a:spLocks noGrp="1"/>
          </p:cNvSpPr>
          <p:nvPr>
            <p:ph type="sldNum" sz="quarter" idx="10"/>
          </p:nvPr>
        </p:nvSpPr>
        <p:spPr/>
        <p:txBody>
          <a:bodyPr/>
          <a:lstStyle>
            <a:lvl1pPr>
              <a:defRPr/>
            </a:lvl1pPr>
          </a:lstStyle>
          <a:p>
            <a:fld id="{F4A7B6FF-52CB-46A4-8356-5F00D06760EB}" type="slidenum">
              <a:rPr lang="en-US" altLang="en-US"/>
              <a:pPr/>
              <a:t>‹#›</a:t>
            </a:fld>
            <a:endParaRPr lang="en-US" altLang="en-US"/>
          </a:p>
        </p:txBody>
      </p:sp>
    </p:spTree>
    <p:extLst>
      <p:ext uri="{BB962C8B-B14F-4D97-AF65-F5344CB8AC3E}">
        <p14:creationId xmlns:p14="http://schemas.microsoft.com/office/powerpoint/2010/main" val="292126409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tTwoColumn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0"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0929"/>
            <a:ext cx="3639312" cy="3529495"/>
          </a:xfrm>
        </p:spPr>
        <p:txBody>
          <a:bodyPr numCol="1">
            <a:noAutofit/>
          </a:bodyPr>
          <a:lstStyle>
            <a:lvl1pPr marL="0" indent="0">
              <a:lnSpc>
                <a:spcPts val="2200"/>
              </a:lnSpc>
              <a:spcBef>
                <a:spcPts val="0"/>
              </a:spcBef>
              <a:spcAft>
                <a:spcPts val="900"/>
              </a:spcAft>
              <a:buFontTx/>
              <a:buNone/>
              <a:tabLst/>
              <a:defRPr sz="2000" b="1" cap="all" baseline="0">
                <a:solidFill>
                  <a:srgbClr val="007A87"/>
                </a:solidFill>
              </a:defRPr>
            </a:lvl1pPr>
            <a:lvl2pPr marL="0" indent="0">
              <a:lnSpc>
                <a:spcPts val="2200"/>
              </a:lnSpc>
              <a:spcBef>
                <a:spcPts val="0"/>
              </a:spcBef>
              <a:buFontTx/>
              <a:buNone/>
              <a:tabLst/>
              <a:defRPr sz="2000" b="0">
                <a:solidFill>
                  <a:schemeClr val="tx1"/>
                </a:solidFill>
              </a:defRPr>
            </a:lvl2pPr>
            <a:lvl3pPr marL="0" indent="0">
              <a:lnSpc>
                <a:spcPts val="2200"/>
              </a:lnSpc>
              <a:spcBef>
                <a:spcPts val="0"/>
              </a:spcBef>
              <a:buFontTx/>
              <a:buNone/>
              <a:tabLst/>
              <a:defRPr sz="2000" b="0">
                <a:solidFill>
                  <a:schemeClr val="tx1"/>
                </a:solidFill>
              </a:defRPr>
            </a:lvl3pPr>
            <a:lvl4pPr marL="0" indent="0">
              <a:lnSpc>
                <a:spcPts val="2200"/>
              </a:lnSpc>
              <a:spcBef>
                <a:spcPts val="0"/>
              </a:spcBef>
              <a:buFontTx/>
              <a:buNone/>
              <a:tabLst/>
              <a:defRPr sz="2000" b="0">
                <a:solidFill>
                  <a:schemeClr val="tx1"/>
                </a:solidFill>
              </a:defRPr>
            </a:lvl4pPr>
            <a:lvl5pPr marL="0" indent="0">
              <a:lnSpc>
                <a:spcPts val="2200"/>
              </a:lnSpc>
              <a:spcBef>
                <a:spcPts val="0"/>
              </a:spcBef>
              <a:buFontTx/>
              <a:buNone/>
              <a:tabLst/>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4671884" y="2409722"/>
            <a:ext cx="3640265" cy="3530703"/>
          </a:xfrm>
        </p:spPr>
        <p:txBody>
          <a:bodyPr>
            <a:noAutofit/>
          </a:bodyPr>
          <a:lstStyle>
            <a:lvl1pPr marL="0" indent="0">
              <a:lnSpc>
                <a:spcPts val="2200"/>
              </a:lnSpc>
              <a:spcBef>
                <a:spcPts val="0"/>
              </a:spcBef>
              <a:spcAft>
                <a:spcPts val="900"/>
              </a:spcAft>
              <a:buFontTx/>
              <a:buNone/>
              <a:defRPr sz="2000" b="1" cap="all" baseline="0">
                <a:solidFill>
                  <a:srgbClr val="007A87"/>
                </a:solidFill>
              </a:defRPr>
            </a:lvl1pPr>
            <a:lvl2pPr marL="0" indent="0">
              <a:lnSpc>
                <a:spcPts val="2200"/>
              </a:lnSpc>
              <a:spcBef>
                <a:spcPts val="0"/>
              </a:spcBef>
              <a:buFontTx/>
              <a:buNone/>
              <a:defRPr sz="2000"/>
            </a:lvl2pPr>
            <a:lvl3pPr marL="0" indent="0">
              <a:lnSpc>
                <a:spcPts val="2200"/>
              </a:lnSpc>
              <a:spcBef>
                <a:spcPts val="0"/>
              </a:spcBef>
              <a:buFontTx/>
              <a:buNone/>
              <a:defRPr sz="2000"/>
            </a:lvl3pPr>
            <a:lvl4pPr marL="0" indent="0">
              <a:lnSpc>
                <a:spcPts val="2200"/>
              </a:lnSpc>
              <a:spcBef>
                <a:spcPts val="0"/>
              </a:spcBef>
              <a:buFontTx/>
              <a:buNone/>
              <a:defRPr sz="2000"/>
            </a:lvl4pPr>
            <a:lvl5pPr marL="0" indent="0">
              <a:lnSpc>
                <a:spcPts val="2200"/>
              </a:lnSpc>
              <a:spcBef>
                <a:spcPts val="0"/>
              </a:spcBef>
              <a:buFontTx/>
              <a:buNone/>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297817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entTwoColumnPhoto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1"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9611"/>
            <a:ext cx="3639312" cy="3520814"/>
          </a:xfrm>
        </p:spPr>
        <p:txBody>
          <a:bodyPr numCol="1">
            <a:noAutofit/>
          </a:bodyPr>
          <a:lstStyle>
            <a:lvl1pPr marL="0" indent="0">
              <a:lnSpc>
                <a:spcPts val="2200"/>
              </a:lnSpc>
              <a:spcBef>
                <a:spcPts val="0"/>
              </a:spcBef>
              <a:spcAft>
                <a:spcPts val="0"/>
              </a:spcAft>
              <a:buFontTx/>
              <a:buNone/>
              <a:defRPr sz="2000" b="1">
                <a:solidFill>
                  <a:schemeClr val="tx1"/>
                </a:solidFill>
              </a:defRPr>
            </a:lvl1pPr>
            <a:lvl2pPr marL="0" indent="0">
              <a:lnSpc>
                <a:spcPts val="2200"/>
              </a:lnSpc>
              <a:spcBef>
                <a:spcPts val="0"/>
              </a:spcBef>
              <a:buFontTx/>
              <a:buNone/>
              <a:defRPr sz="2000" b="0">
                <a:solidFill>
                  <a:schemeClr val="tx1"/>
                </a:solidFill>
              </a:defRPr>
            </a:lvl2pPr>
            <a:lvl3pPr marL="0" indent="0">
              <a:lnSpc>
                <a:spcPts val="2200"/>
              </a:lnSpc>
              <a:spcBef>
                <a:spcPts val="0"/>
              </a:spcBef>
              <a:buFontTx/>
              <a:buNone/>
              <a:defRPr sz="2000" b="0">
                <a:solidFill>
                  <a:schemeClr val="tx1"/>
                </a:solidFill>
              </a:defRPr>
            </a:lvl3pPr>
            <a:lvl4pPr marL="0" indent="0">
              <a:lnSpc>
                <a:spcPts val="2200"/>
              </a:lnSpc>
              <a:spcBef>
                <a:spcPts val="0"/>
              </a:spcBef>
              <a:buFontTx/>
              <a:buNone/>
              <a:defRPr sz="2000" b="0">
                <a:solidFill>
                  <a:schemeClr val="tx1"/>
                </a:solidFill>
              </a:defRPr>
            </a:lvl4pPr>
            <a:lvl5pPr marL="0" indent="0">
              <a:lnSpc>
                <a:spcPts val="2200"/>
              </a:lnSpc>
              <a:spcBef>
                <a:spcPts val="0"/>
              </a:spcBef>
              <a:buFontTx/>
              <a:buNone/>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p:cNvSpPr>
            <a:spLocks noGrp="1"/>
          </p:cNvSpPr>
          <p:nvPr>
            <p:ph type="pic" sz="quarter" idx="14"/>
          </p:nvPr>
        </p:nvSpPr>
        <p:spPr>
          <a:xfrm>
            <a:off x="4671886" y="2494883"/>
            <a:ext cx="3640264" cy="3445541"/>
          </a:xfrm>
        </p:spPr>
        <p:txBody>
          <a:bodyPr/>
          <a:lstStyle/>
          <a:p>
            <a:r>
              <a:rPr lang="en-US" dirty="0"/>
              <a:t>Click icon to add picture</a:t>
            </a:r>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996846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entThreeColumn_Photos">
    <p:spTree>
      <p:nvGrpSpPr>
        <p:cNvPr id="1" name=""/>
        <p:cNvGrpSpPr/>
        <p:nvPr/>
      </p:nvGrpSpPr>
      <p:grpSpPr>
        <a:xfrm>
          <a:off x="0" y="0"/>
          <a:ext cx="0" cy="0"/>
          <a:chOff x="0" y="0"/>
          <a:chExt cx="0" cy="0"/>
        </a:xfrm>
      </p:grpSpPr>
      <p:sp>
        <p:nvSpPr>
          <p:cNvPr id="12" name="Text Placeholder 8"/>
          <p:cNvSpPr>
            <a:spLocks noGrp="1"/>
          </p:cNvSpPr>
          <p:nvPr>
            <p:ph type="body" sz="quarter" idx="13" hasCustomPrompt="1"/>
          </p:nvPr>
        </p:nvSpPr>
        <p:spPr>
          <a:xfrm>
            <a:off x="230188"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p:cNvSpPr>
            <a:spLocks noGrp="1"/>
          </p:cNvSpPr>
          <p:nvPr>
            <p:ph type="pic" sz="quarter" idx="14"/>
          </p:nvPr>
        </p:nvSpPr>
        <p:spPr>
          <a:xfrm>
            <a:off x="228600" y="1200354"/>
            <a:ext cx="2898648" cy="2587752"/>
          </a:xfrm>
        </p:spPr>
        <p:txBody>
          <a:bodyPr/>
          <a:lstStyle/>
          <a:p>
            <a:r>
              <a:rPr lang="en-US" dirty="0"/>
              <a:t>Click icon to add picture</a:t>
            </a:r>
          </a:p>
        </p:txBody>
      </p:sp>
      <p:sp>
        <p:nvSpPr>
          <p:cNvPr id="8" name="Picture Placeholder 13"/>
          <p:cNvSpPr>
            <a:spLocks noGrp="1"/>
          </p:cNvSpPr>
          <p:nvPr>
            <p:ph type="pic" sz="quarter" idx="15"/>
          </p:nvPr>
        </p:nvSpPr>
        <p:spPr>
          <a:xfrm>
            <a:off x="6002754" y="1200354"/>
            <a:ext cx="2898648" cy="2587752"/>
          </a:xfrm>
        </p:spPr>
        <p:txBody>
          <a:bodyPr/>
          <a:lstStyle/>
          <a:p>
            <a:r>
              <a:rPr lang="en-US" dirty="0"/>
              <a:t>Click icon to add picture</a:t>
            </a:r>
          </a:p>
        </p:txBody>
      </p:sp>
      <p:sp>
        <p:nvSpPr>
          <p:cNvPr id="15" name="Picture Placeholder 13"/>
          <p:cNvSpPr>
            <a:spLocks noGrp="1"/>
          </p:cNvSpPr>
          <p:nvPr>
            <p:ph type="pic" sz="quarter" idx="16"/>
          </p:nvPr>
        </p:nvSpPr>
        <p:spPr>
          <a:xfrm>
            <a:off x="3118196" y="1200354"/>
            <a:ext cx="2898648" cy="2587752"/>
          </a:xfrm>
        </p:spPr>
        <p:txBody>
          <a:bodyPr/>
          <a:lstStyle/>
          <a:p>
            <a:r>
              <a:rPr lang="en-US" dirty="0"/>
              <a:t>Click icon to add picture</a:t>
            </a:r>
          </a:p>
        </p:txBody>
      </p:sp>
      <p:sp>
        <p:nvSpPr>
          <p:cNvPr id="16" name="Text Placeholder 8"/>
          <p:cNvSpPr>
            <a:spLocks noGrp="1"/>
          </p:cNvSpPr>
          <p:nvPr>
            <p:ph type="body" sz="quarter" idx="17" hasCustomPrompt="1"/>
          </p:nvPr>
        </p:nvSpPr>
        <p:spPr>
          <a:xfrm>
            <a:off x="3108960"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8"/>
          <p:cNvSpPr>
            <a:spLocks noGrp="1"/>
          </p:cNvSpPr>
          <p:nvPr>
            <p:ph type="body" sz="quarter" idx="18" hasCustomPrompt="1"/>
          </p:nvPr>
        </p:nvSpPr>
        <p:spPr>
          <a:xfrm>
            <a:off x="6003725"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985623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able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1154927"/>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3" y="1839320"/>
            <a:ext cx="7571488" cy="397952"/>
          </a:xfrm>
        </p:spPr>
        <p:txBody>
          <a:bodyPr>
            <a:noAutofit/>
          </a:bodyPr>
          <a:lstStyle>
            <a:lvl1pPr marL="0" indent="0">
              <a:lnSpc>
                <a:spcPts val="1800"/>
              </a:lnSpc>
              <a:spcBef>
                <a:spcPts val="0"/>
              </a:spcBef>
              <a:buFontTx/>
              <a:buNone/>
              <a:defRPr b="0">
                <a:solidFill>
                  <a:schemeClr val="tx1"/>
                </a:solidFill>
              </a:defRPr>
            </a:lvl1pPr>
          </a:lstStyle>
          <a:p>
            <a:pPr lvl="0"/>
            <a:r>
              <a:rPr lang="en-US" dirty="0"/>
              <a:t>Click to edit master text styles</a:t>
            </a:r>
          </a:p>
        </p:txBody>
      </p:sp>
      <p:sp>
        <p:nvSpPr>
          <p:cNvPr id="6"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020834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List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658101" cy="1154927"/>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5"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419237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nk_wFooter">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562973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MosaicFourColumn_Blue">
    <p:spTree>
      <p:nvGrpSpPr>
        <p:cNvPr id="1" name=""/>
        <p:cNvGrpSpPr/>
        <p:nvPr/>
      </p:nvGrpSpPr>
      <p:grpSpPr>
        <a:xfrm>
          <a:off x="0" y="0"/>
          <a:ext cx="0" cy="0"/>
          <a:chOff x="0" y="0"/>
          <a:chExt cx="0" cy="0"/>
        </a:xfrm>
      </p:grpSpPr>
      <p:sp>
        <p:nvSpPr>
          <p:cNvPr id="36" name="Round Diagonal Corner Rectangle 35"/>
          <p:cNvSpPr/>
          <p:nvPr userDrawn="1"/>
        </p:nvSpPr>
        <p:spPr>
          <a:xfrm>
            <a:off x="2459736" y="2862072"/>
            <a:ext cx="2057400" cy="2862072"/>
          </a:xfrm>
          <a:prstGeom prst="round2DiagRect">
            <a:avLst>
              <a:gd name="adj1" fmla="val 10971"/>
              <a:gd name="adj2" fmla="val 0"/>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40" name="Round Diagonal Corner Rectangle 39"/>
          <p:cNvSpPr/>
          <p:nvPr userDrawn="1"/>
        </p:nvSpPr>
        <p:spPr>
          <a:xfrm>
            <a:off x="4626864" y="914400"/>
            <a:ext cx="2057400" cy="2862072"/>
          </a:xfrm>
          <a:prstGeom prst="round2DiagRect">
            <a:avLst>
              <a:gd name="adj1" fmla="val 10362"/>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007A87"/>
              </a:solidFill>
            </a:endParaRPr>
          </a:p>
        </p:txBody>
      </p:sp>
      <p:sp>
        <p:nvSpPr>
          <p:cNvPr id="37" name="Round Diagonal Corner Rectangle 36"/>
          <p:cNvSpPr/>
          <p:nvPr userDrawn="1"/>
        </p:nvSpPr>
        <p:spPr>
          <a:xfrm>
            <a:off x="6803136" y="2862072"/>
            <a:ext cx="2112264" cy="2862072"/>
          </a:xfrm>
          <a:prstGeom prst="round2DiagRect">
            <a:avLst>
              <a:gd name="adj1" fmla="val 0"/>
              <a:gd name="adj2" fmla="val 10818"/>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38" name="Round Diagonal Corner Rectangle 37"/>
          <p:cNvSpPr/>
          <p:nvPr userDrawn="1"/>
        </p:nvSpPr>
        <p:spPr>
          <a:xfrm>
            <a:off x="230188" y="914400"/>
            <a:ext cx="2112264" cy="2862072"/>
          </a:xfrm>
          <a:prstGeom prst="round2DiagRect">
            <a:avLst>
              <a:gd name="adj1" fmla="val 0"/>
              <a:gd name="adj2" fmla="val 10818"/>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007A87"/>
              </a:solidFill>
            </a:endParaRPr>
          </a:p>
        </p:txBody>
      </p:sp>
      <p:sp>
        <p:nvSpPr>
          <p:cNvPr id="22" name="Picture Placeholder 21"/>
          <p:cNvSpPr>
            <a:spLocks noGrp="1"/>
          </p:cNvSpPr>
          <p:nvPr>
            <p:ph type="pic" sz="quarter" idx="14"/>
          </p:nvPr>
        </p:nvSpPr>
        <p:spPr>
          <a:xfrm>
            <a:off x="6803136" y="914400"/>
            <a:ext cx="2112264" cy="1828800"/>
          </a:xfrm>
          <a:prstGeom prst="round2DiagRect">
            <a:avLst>
              <a:gd name="adj1" fmla="val 10996"/>
              <a:gd name="adj2" fmla="val 0"/>
            </a:avLst>
          </a:prstGeom>
        </p:spPr>
        <p:txBody>
          <a:bodyPr/>
          <a:lstStyle/>
          <a:p>
            <a:r>
              <a:rPr lang="en-US" dirty="0"/>
              <a:t>Click icon to add picture</a:t>
            </a:r>
          </a:p>
        </p:txBody>
      </p:sp>
      <p:sp>
        <p:nvSpPr>
          <p:cNvPr id="20" name="Picture Placeholder 19"/>
          <p:cNvSpPr>
            <a:spLocks noGrp="1"/>
          </p:cNvSpPr>
          <p:nvPr>
            <p:ph type="pic" sz="quarter" idx="13"/>
          </p:nvPr>
        </p:nvSpPr>
        <p:spPr>
          <a:xfrm>
            <a:off x="2459736" y="914400"/>
            <a:ext cx="2057400" cy="1828800"/>
          </a:xfrm>
          <a:prstGeom prst="round2DiagRect">
            <a:avLst>
              <a:gd name="adj1" fmla="val 0"/>
              <a:gd name="adj2" fmla="val 14555"/>
            </a:avLst>
          </a:prstGeom>
        </p:spPr>
        <p:txBody>
          <a:bodyPr/>
          <a:lstStyle/>
          <a:p>
            <a:r>
              <a:rPr lang="en-US" dirty="0"/>
              <a:t>Click icon to add picture</a:t>
            </a:r>
          </a:p>
        </p:txBody>
      </p:sp>
      <p:sp>
        <p:nvSpPr>
          <p:cNvPr id="16" name="Picture Placeholder 15"/>
          <p:cNvSpPr>
            <a:spLocks noGrp="1"/>
          </p:cNvSpPr>
          <p:nvPr>
            <p:ph type="pic" sz="quarter" idx="12"/>
          </p:nvPr>
        </p:nvSpPr>
        <p:spPr>
          <a:xfrm>
            <a:off x="4626864" y="3886200"/>
            <a:ext cx="2057400" cy="1828800"/>
          </a:xfrm>
          <a:prstGeom prst="round2DiagRect">
            <a:avLst>
              <a:gd name="adj1" fmla="val 0"/>
              <a:gd name="adj2" fmla="val 12589"/>
            </a:avLst>
          </a:prstGeom>
        </p:spPr>
        <p:txBody>
          <a:bodyPr/>
          <a:lstStyle/>
          <a:p>
            <a:r>
              <a:rPr lang="en-US" dirty="0"/>
              <a:t>Click icon to add picture</a:t>
            </a:r>
          </a:p>
        </p:txBody>
      </p:sp>
      <p:sp>
        <p:nvSpPr>
          <p:cNvPr id="14" name="Picture Placeholder 13"/>
          <p:cNvSpPr>
            <a:spLocks noGrp="1"/>
          </p:cNvSpPr>
          <p:nvPr>
            <p:ph type="pic" sz="quarter" idx="11"/>
          </p:nvPr>
        </p:nvSpPr>
        <p:spPr>
          <a:xfrm>
            <a:off x="228600" y="3886200"/>
            <a:ext cx="2112264" cy="1828800"/>
          </a:xfrm>
          <a:prstGeom prst="round2DiagRect">
            <a:avLst>
              <a:gd name="adj1" fmla="val 12993"/>
              <a:gd name="adj2" fmla="val 0"/>
            </a:avLst>
          </a:prstGeom>
        </p:spPr>
        <p:txBody>
          <a:bodyPr/>
          <a:lstStyle/>
          <a:p>
            <a:r>
              <a:rPr lang="en-US" dirty="0"/>
              <a:t>Click icon to add picture</a:t>
            </a:r>
          </a:p>
        </p:txBody>
      </p:sp>
      <p:sp>
        <p:nvSpPr>
          <p:cNvPr id="24" name="Text Placeholder 23"/>
          <p:cNvSpPr>
            <a:spLocks noGrp="1"/>
          </p:cNvSpPr>
          <p:nvPr>
            <p:ph type="body" sz="quarter" idx="15"/>
          </p:nvPr>
        </p:nvSpPr>
        <p:spPr bwMode="gray">
          <a:xfrm>
            <a:off x="4855464" y="1010984"/>
            <a:ext cx="1600200" cy="1783080"/>
          </a:xfrm>
        </p:spPr>
        <p:txBody>
          <a:bodyPr tIns="0" bIns="0" anchor="b">
            <a:noAutofit/>
          </a:bodyPr>
          <a:lstStyle>
            <a:lvl1pPr marL="0" indent="0">
              <a:lnSpc>
                <a:spcPts val="2900"/>
              </a:lnSpc>
              <a:spcBef>
                <a:spcPts val="0"/>
              </a:spcBef>
              <a:buNone/>
              <a:defRPr sz="2400" b="1">
                <a:solidFill>
                  <a:schemeClr val="bg1"/>
                </a:solidFill>
              </a:defRPr>
            </a:lvl1pPr>
          </a:lstStyle>
          <a:p>
            <a:pPr lvl="0"/>
            <a:r>
              <a:rPr lang="en-US"/>
              <a:t>Click to edit Master text styles</a:t>
            </a:r>
          </a:p>
        </p:txBody>
      </p:sp>
      <p:sp>
        <p:nvSpPr>
          <p:cNvPr id="26" name="Text Placeholder 25"/>
          <p:cNvSpPr>
            <a:spLocks noGrp="1"/>
          </p:cNvSpPr>
          <p:nvPr>
            <p:ph type="body" sz="quarter" idx="16"/>
          </p:nvPr>
        </p:nvSpPr>
        <p:spPr bwMode="gray">
          <a:xfrm>
            <a:off x="4855464" y="2930461"/>
            <a:ext cx="1600200" cy="804672"/>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1" name="Text Placeholder 23"/>
          <p:cNvSpPr>
            <a:spLocks noGrp="1"/>
          </p:cNvSpPr>
          <p:nvPr>
            <p:ph type="body" sz="quarter" idx="23"/>
          </p:nvPr>
        </p:nvSpPr>
        <p:spPr bwMode="gray">
          <a:xfrm>
            <a:off x="7031736" y="2952519"/>
            <a:ext cx="1600200" cy="1747381"/>
          </a:xfrm>
        </p:spPr>
        <p:txBody>
          <a:bodyPr tIns="0" bIns="0" anchor="b">
            <a:noAutofit/>
          </a:bodyPr>
          <a:lstStyle>
            <a:lvl1pPr marL="0" indent="0">
              <a:lnSpc>
                <a:spcPts val="5900"/>
              </a:lnSpc>
              <a:spcBef>
                <a:spcPts val="0"/>
              </a:spcBef>
              <a:buNone/>
              <a:defRPr sz="72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7031736" y="4814125"/>
            <a:ext cx="16002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bwMode="gray">
          <a:xfrm>
            <a:off x="457200" y="1010984"/>
            <a:ext cx="1600200" cy="1783080"/>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bwMode="gray">
          <a:xfrm>
            <a:off x="457200" y="2930461"/>
            <a:ext cx="16002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34" name="Text Placeholder 23"/>
          <p:cNvSpPr>
            <a:spLocks noGrp="1"/>
          </p:cNvSpPr>
          <p:nvPr>
            <p:ph type="body" sz="quarter" idx="27"/>
          </p:nvPr>
        </p:nvSpPr>
        <p:spPr bwMode="gray">
          <a:xfrm>
            <a:off x="2679192" y="2952519"/>
            <a:ext cx="1600200" cy="1747381"/>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35" name="Text Placeholder 25"/>
          <p:cNvSpPr>
            <a:spLocks noGrp="1"/>
          </p:cNvSpPr>
          <p:nvPr>
            <p:ph type="body" sz="quarter" idx="28"/>
          </p:nvPr>
        </p:nvSpPr>
        <p:spPr bwMode="gray">
          <a:xfrm>
            <a:off x="2679192" y="4814125"/>
            <a:ext cx="1757580" cy="801415"/>
          </a:xfrm>
        </p:spPr>
        <p:txBody>
          <a:bodyPr tIns="0" bIns="0">
            <a:noAutofit/>
          </a:bodyPr>
          <a:lstStyle>
            <a:lvl1pPr marL="0" indent="0">
              <a:lnSpc>
                <a:spcPts val="1700"/>
              </a:lnSpc>
              <a:spcBef>
                <a:spcPts val="0"/>
              </a:spcBef>
              <a:buNone/>
              <a:defRPr lang="en-US" sz="1600" kern="1200" dirty="0" smtClean="0">
                <a:solidFill>
                  <a:schemeClr val="bg1"/>
                </a:solidFill>
                <a:latin typeface="+mn-lt"/>
                <a:ea typeface="+mn-ea"/>
                <a:cs typeface="+mn-cs"/>
              </a:defRPr>
            </a:lvl1pPr>
          </a:lstStyle>
          <a:p>
            <a:pPr lvl="0"/>
            <a:r>
              <a:rPr lang="en-US"/>
              <a:t>Click to edit Master text styles</a:t>
            </a:r>
          </a:p>
        </p:txBody>
      </p:sp>
      <p:sp>
        <p:nvSpPr>
          <p:cNvPr id="27"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1551745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MosaicThreeColumn_Blue">
    <p:spTree>
      <p:nvGrpSpPr>
        <p:cNvPr id="1" name=""/>
        <p:cNvGrpSpPr/>
        <p:nvPr/>
      </p:nvGrpSpPr>
      <p:grpSpPr>
        <a:xfrm>
          <a:off x="0" y="0"/>
          <a:ext cx="0" cy="0"/>
          <a:chOff x="0" y="0"/>
          <a:chExt cx="0" cy="0"/>
        </a:xfrm>
      </p:grpSpPr>
      <p:sp>
        <p:nvSpPr>
          <p:cNvPr id="36" name="Round Diagonal Corner Rectangle 35"/>
          <p:cNvSpPr/>
          <p:nvPr userDrawn="1"/>
        </p:nvSpPr>
        <p:spPr>
          <a:xfrm>
            <a:off x="3172968" y="3118104"/>
            <a:ext cx="2798064" cy="2596896"/>
          </a:xfrm>
          <a:prstGeom prst="round2DiagRect">
            <a:avLst>
              <a:gd name="adj1" fmla="val 9144"/>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37" name="Round Diagonal Corner Rectangle 36"/>
          <p:cNvSpPr/>
          <p:nvPr userDrawn="1"/>
        </p:nvSpPr>
        <p:spPr>
          <a:xfrm>
            <a:off x="6117336" y="4069080"/>
            <a:ext cx="2798064" cy="1645920"/>
          </a:xfrm>
          <a:prstGeom prst="round2DiagRect">
            <a:avLst>
              <a:gd name="adj1" fmla="val 0"/>
              <a:gd name="adj2" fmla="val 14623"/>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38" name="Round Diagonal Corner Rectangle 37"/>
          <p:cNvSpPr/>
          <p:nvPr userDrawn="1"/>
        </p:nvSpPr>
        <p:spPr>
          <a:xfrm>
            <a:off x="230188" y="907961"/>
            <a:ext cx="2798064" cy="2816352"/>
          </a:xfrm>
          <a:prstGeom prst="round2DiagRect">
            <a:avLst>
              <a:gd name="adj1" fmla="val 0"/>
              <a:gd name="adj2" fmla="val 7684"/>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2" name="Picture Placeholder 21"/>
          <p:cNvSpPr>
            <a:spLocks noGrp="1"/>
          </p:cNvSpPr>
          <p:nvPr>
            <p:ph type="pic" sz="quarter" idx="14"/>
          </p:nvPr>
        </p:nvSpPr>
        <p:spPr>
          <a:xfrm>
            <a:off x="6117336" y="914400"/>
            <a:ext cx="2798064" cy="2999232"/>
          </a:xfrm>
          <a:prstGeom prst="round2DiagRect">
            <a:avLst>
              <a:gd name="adj1" fmla="val 7862"/>
              <a:gd name="adj2" fmla="val 0"/>
            </a:avLst>
          </a:prstGeom>
        </p:spPr>
        <p:txBody>
          <a:bodyPr/>
          <a:lstStyle/>
          <a:p>
            <a:r>
              <a:rPr lang="en-US" dirty="0"/>
              <a:t>Click icon to add picture</a:t>
            </a:r>
          </a:p>
        </p:txBody>
      </p:sp>
      <p:sp>
        <p:nvSpPr>
          <p:cNvPr id="20" name="Picture Placeholder 19"/>
          <p:cNvSpPr>
            <a:spLocks noGrp="1"/>
          </p:cNvSpPr>
          <p:nvPr>
            <p:ph type="pic" sz="quarter" idx="13"/>
          </p:nvPr>
        </p:nvSpPr>
        <p:spPr>
          <a:xfrm>
            <a:off x="3172968" y="914400"/>
            <a:ext cx="2798064" cy="2048256"/>
          </a:xfrm>
          <a:prstGeom prst="round2DiagRect">
            <a:avLst>
              <a:gd name="adj1" fmla="val 0"/>
              <a:gd name="adj2" fmla="val 10067"/>
            </a:avLst>
          </a:prstGeom>
        </p:spPr>
        <p:txBody>
          <a:bodyPr/>
          <a:lstStyle/>
          <a:p>
            <a:r>
              <a:rPr lang="en-US" dirty="0"/>
              <a:t>Click icon to add picture</a:t>
            </a:r>
          </a:p>
        </p:txBody>
      </p:sp>
      <p:sp>
        <p:nvSpPr>
          <p:cNvPr id="14" name="Picture Placeholder 13"/>
          <p:cNvSpPr>
            <a:spLocks noGrp="1"/>
          </p:cNvSpPr>
          <p:nvPr>
            <p:ph type="pic" sz="quarter" idx="11"/>
          </p:nvPr>
        </p:nvSpPr>
        <p:spPr>
          <a:xfrm>
            <a:off x="228600" y="3886200"/>
            <a:ext cx="2798064" cy="1828800"/>
          </a:xfrm>
          <a:prstGeom prst="round2DiagRect">
            <a:avLst>
              <a:gd name="adj1" fmla="val 14020"/>
              <a:gd name="adj2" fmla="val 0"/>
            </a:avLst>
          </a:prstGeom>
        </p:spPr>
        <p:txBody>
          <a:bodyPr/>
          <a:lstStyle/>
          <a:p>
            <a:r>
              <a:rPr lang="en-US" dirty="0"/>
              <a:t>Click icon to add picture</a:t>
            </a:r>
          </a:p>
        </p:txBody>
      </p:sp>
      <p:sp>
        <p:nvSpPr>
          <p:cNvPr id="21" name="Text Placeholder 23"/>
          <p:cNvSpPr>
            <a:spLocks noGrp="1"/>
          </p:cNvSpPr>
          <p:nvPr>
            <p:ph type="body" sz="quarter" idx="23"/>
          </p:nvPr>
        </p:nvSpPr>
        <p:spPr bwMode="gray">
          <a:xfrm>
            <a:off x="6355080" y="4161281"/>
            <a:ext cx="2286000" cy="563671"/>
          </a:xfrm>
        </p:spPr>
        <p:txBody>
          <a:bodyPr tIns="0" bIns="0" anchor="b">
            <a:noAutofit/>
          </a:bodyPr>
          <a:lstStyle>
            <a:lvl1pPr marL="0" indent="0">
              <a:lnSpc>
                <a:spcPts val="2900"/>
              </a:lnSpc>
              <a:spcBef>
                <a:spcPts val="0"/>
              </a:spcBef>
              <a:buNone/>
              <a:defRPr sz="24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6355080" y="4846967"/>
            <a:ext cx="22860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bwMode="gray">
          <a:xfrm>
            <a:off x="457200" y="1010984"/>
            <a:ext cx="2286000" cy="1283919"/>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bwMode="gray">
          <a:xfrm>
            <a:off x="457200" y="2430246"/>
            <a:ext cx="2286000" cy="1069723"/>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34" name="Text Placeholder 23"/>
          <p:cNvSpPr>
            <a:spLocks noGrp="1"/>
          </p:cNvSpPr>
          <p:nvPr>
            <p:ph type="body" sz="quarter" idx="27"/>
          </p:nvPr>
        </p:nvSpPr>
        <p:spPr bwMode="gray">
          <a:xfrm>
            <a:off x="3410712" y="3221829"/>
            <a:ext cx="2286000" cy="870560"/>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35" name="Text Placeholder 25"/>
          <p:cNvSpPr>
            <a:spLocks noGrp="1"/>
          </p:cNvSpPr>
          <p:nvPr>
            <p:ph type="body" sz="quarter" idx="28"/>
          </p:nvPr>
        </p:nvSpPr>
        <p:spPr bwMode="gray">
          <a:xfrm>
            <a:off x="3410712" y="4206887"/>
            <a:ext cx="2286000" cy="1234440"/>
          </a:xfrm>
        </p:spPr>
        <p:txBody>
          <a:bodyPr tIns="0" bIns="0">
            <a:normAutofit/>
          </a:bodyPr>
          <a:lstStyle>
            <a:lvl1pPr marL="0" indent="0">
              <a:lnSpc>
                <a:spcPts val="2000"/>
              </a:lnSpc>
              <a:spcBef>
                <a:spcPts val="0"/>
              </a:spcBef>
              <a:buNone/>
              <a:defRPr sz="1800">
                <a:solidFill>
                  <a:schemeClr val="bg1"/>
                </a:solidFill>
              </a:defRPr>
            </a:lvl1pPr>
          </a:lstStyle>
          <a:p>
            <a:pPr lvl="0"/>
            <a:r>
              <a:rPr lang="en-US"/>
              <a:t>Click to edit Master text styles</a:t>
            </a:r>
          </a:p>
        </p:txBody>
      </p:sp>
      <p:sp>
        <p:nvSpPr>
          <p:cNvPr id="1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7526167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MosaicTwoColumn_Blue">
    <p:spTree>
      <p:nvGrpSpPr>
        <p:cNvPr id="1" name=""/>
        <p:cNvGrpSpPr/>
        <p:nvPr/>
      </p:nvGrpSpPr>
      <p:grpSpPr>
        <a:xfrm>
          <a:off x="0" y="0"/>
          <a:ext cx="0" cy="0"/>
          <a:chOff x="0" y="0"/>
          <a:chExt cx="0" cy="0"/>
        </a:xfrm>
      </p:grpSpPr>
      <p:sp>
        <p:nvSpPr>
          <p:cNvPr id="37" name="Round Diagonal Corner Rectangle 36"/>
          <p:cNvSpPr/>
          <p:nvPr userDrawn="1"/>
        </p:nvSpPr>
        <p:spPr>
          <a:xfrm>
            <a:off x="230188" y="5199800"/>
            <a:ext cx="8685212" cy="886968"/>
          </a:xfrm>
          <a:prstGeom prst="round2DiagRect">
            <a:avLst>
              <a:gd name="adj1" fmla="val 10959"/>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38" name="Round Diagonal Corner Rectangle 37"/>
          <p:cNvSpPr/>
          <p:nvPr userDrawn="1"/>
        </p:nvSpPr>
        <p:spPr>
          <a:xfrm>
            <a:off x="230188" y="438150"/>
            <a:ext cx="8685212" cy="882396"/>
          </a:xfrm>
          <a:prstGeom prst="round2DiagRect">
            <a:avLst>
              <a:gd name="adj1" fmla="val 0"/>
              <a:gd name="adj2" fmla="val 11943"/>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2" name="Picture Placeholder 21"/>
          <p:cNvSpPr>
            <a:spLocks noGrp="1"/>
          </p:cNvSpPr>
          <p:nvPr>
            <p:ph type="pic" sz="quarter" idx="14"/>
          </p:nvPr>
        </p:nvSpPr>
        <p:spPr>
          <a:xfrm>
            <a:off x="4645152" y="438150"/>
            <a:ext cx="4270248" cy="3017520"/>
          </a:xfrm>
          <a:prstGeom prst="round2DiagRect">
            <a:avLst>
              <a:gd name="adj1" fmla="val 0"/>
              <a:gd name="adj2" fmla="val 7057"/>
            </a:avLst>
          </a:prstGeom>
        </p:spPr>
        <p:txBody>
          <a:bodyPr/>
          <a:lstStyle/>
          <a:p>
            <a:r>
              <a:rPr lang="en-US" dirty="0"/>
              <a:t>Click icon to add picture</a:t>
            </a:r>
          </a:p>
        </p:txBody>
      </p:sp>
      <p:sp>
        <p:nvSpPr>
          <p:cNvPr id="14" name="Picture Placeholder 13"/>
          <p:cNvSpPr>
            <a:spLocks noGrp="1"/>
          </p:cNvSpPr>
          <p:nvPr>
            <p:ph type="pic" sz="quarter" idx="11"/>
          </p:nvPr>
        </p:nvSpPr>
        <p:spPr>
          <a:xfrm>
            <a:off x="228600" y="2385822"/>
            <a:ext cx="4270248" cy="3264408"/>
          </a:xfrm>
          <a:prstGeom prst="round2DiagRect">
            <a:avLst>
              <a:gd name="adj1" fmla="val 7497"/>
              <a:gd name="adj2" fmla="val 0"/>
            </a:avLst>
          </a:prstGeom>
        </p:spPr>
        <p:txBody>
          <a:bodyPr/>
          <a:lstStyle/>
          <a:p>
            <a:r>
              <a:rPr lang="en-US" dirty="0"/>
              <a:t>Click icon to add picture</a:t>
            </a:r>
          </a:p>
        </p:txBody>
      </p:sp>
      <p:sp>
        <p:nvSpPr>
          <p:cNvPr id="21" name="Text Placeholder 23"/>
          <p:cNvSpPr>
            <a:spLocks noGrp="1"/>
          </p:cNvSpPr>
          <p:nvPr>
            <p:ph type="body" sz="quarter" idx="23"/>
          </p:nvPr>
        </p:nvSpPr>
        <p:spPr bwMode="gray">
          <a:xfrm>
            <a:off x="4882896" y="3685031"/>
            <a:ext cx="3840480" cy="1127342"/>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4882895" y="4968811"/>
            <a:ext cx="3840480" cy="463169"/>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a:xfrm>
            <a:off x="457200" y="534734"/>
            <a:ext cx="8305800" cy="688933"/>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dirty="0"/>
              <a:t>Click to edit Master text styles</a:t>
            </a:r>
          </a:p>
        </p:txBody>
      </p:sp>
      <p:sp>
        <p:nvSpPr>
          <p:cNvPr id="33" name="Text Placeholder 25"/>
          <p:cNvSpPr>
            <a:spLocks noGrp="1"/>
          </p:cNvSpPr>
          <p:nvPr>
            <p:ph type="body" sz="quarter" idx="26"/>
          </p:nvPr>
        </p:nvSpPr>
        <p:spPr>
          <a:xfrm>
            <a:off x="457200" y="1347788"/>
            <a:ext cx="3840480" cy="67402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12"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20259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Closer">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pic>
        <p:nvPicPr>
          <p:cNvPr id="3" name="Picture 2" descr="Cargill_Webinar_graphics-87.png"/>
          <p:cNvPicPr>
            <a:picLocks noChangeAspect="1"/>
          </p:cNvPicPr>
          <p:nvPr userDrawn="1"/>
        </p:nvPicPr>
        <p:blipFill>
          <a:blip r:embed="rId2" cstate="print"/>
          <a:stretch>
            <a:fillRect/>
          </a:stretch>
        </p:blipFill>
        <p:spPr>
          <a:xfrm>
            <a:off x="3200513" y="2816402"/>
            <a:ext cx="2742973" cy="1225195"/>
          </a:xfrm>
          <a:prstGeom prst="rect">
            <a:avLst/>
          </a:prstGeom>
        </p:spPr>
      </p:pic>
    </p:spTree>
    <p:extLst>
      <p:ext uri="{BB962C8B-B14F-4D97-AF65-F5344CB8AC3E}">
        <p14:creationId xmlns:p14="http://schemas.microsoft.com/office/powerpoint/2010/main" val="3089244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eakerLarge_Aqua">
    <p:spTree>
      <p:nvGrpSpPr>
        <p:cNvPr id="1" name=""/>
        <p:cNvGrpSpPr/>
        <p:nvPr/>
      </p:nvGrpSpPr>
      <p:grpSpPr>
        <a:xfrm>
          <a:off x="0" y="0"/>
          <a:ext cx="0" cy="0"/>
          <a:chOff x="0" y="0"/>
          <a:chExt cx="0" cy="0"/>
        </a:xfrm>
      </p:grpSpPr>
      <p:sp>
        <p:nvSpPr>
          <p:cNvPr id="3" name="Round Diagonal Corner Rectangle 2"/>
          <p:cNvSpPr/>
          <p:nvPr userDrawn="1"/>
        </p:nvSpPr>
        <p:spPr>
          <a:xfrm>
            <a:off x="230188" y="228600"/>
            <a:ext cx="8686800" cy="5711825"/>
          </a:xfrm>
          <a:prstGeom prst="round2DiagRect">
            <a:avLst>
              <a:gd name="adj1" fmla="val 0"/>
              <a:gd name="adj2" fmla="val 3917"/>
            </a:avLst>
          </a:prstGeom>
          <a:solidFill>
            <a:srgbClr val="2799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0" dirty="0">
              <a:solidFill>
                <a:schemeClr val="bg1"/>
              </a:solidFill>
              <a:latin typeface="+mj-lt"/>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dirty="0"/>
              <a:t>Click to edit Master title style</a:t>
            </a:r>
          </a:p>
        </p:txBody>
      </p:sp>
      <p:sp>
        <p:nvSpPr>
          <p:cNvPr id="4" name="Slide Number Placeholder 5"/>
          <p:cNvSpPr>
            <a:spLocks noGrp="1"/>
          </p:cNvSpPr>
          <p:nvPr>
            <p:ph type="sldNum" sz="quarter" idx="10"/>
          </p:nvPr>
        </p:nvSpPr>
        <p:spPr/>
        <p:txBody>
          <a:bodyPr/>
          <a:lstStyle>
            <a:lvl1pPr>
              <a:defRPr/>
            </a:lvl1pPr>
          </a:lstStyle>
          <a:p>
            <a:fld id="{AB5EC25F-D393-4FDC-BC9A-2F8C5F346699}" type="slidenum">
              <a:rPr lang="en-US" altLang="en-US"/>
              <a:pPr/>
              <a:t>‹#›</a:t>
            </a:fld>
            <a:endParaRPr lang="en-US" altLang="en-US"/>
          </a:p>
        </p:txBody>
      </p:sp>
    </p:spTree>
    <p:extLst>
      <p:ext uri="{BB962C8B-B14F-4D97-AF65-F5344CB8AC3E}">
        <p14:creationId xmlns:p14="http://schemas.microsoft.com/office/powerpoint/2010/main" val="107997008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F8DE9723-E751-4A63-AF9F-9F7BCDCE642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9547102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defTabSz="914400"/>
            <a:fld id="{5D8CBB23-6940-4861-8321-91A077BA0323}" type="datetimeFigureOut">
              <a:rPr lang="en-US" smtClean="0">
                <a:solidFill>
                  <a:prstClr val="black"/>
                </a:solidFill>
              </a:rPr>
              <a:pPr defTabSz="914400"/>
              <a:t>9/11/2019</a:t>
            </a:fld>
            <a:endParaRPr lang="en-US" dirty="0">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defTabSz="914400"/>
            <a:endParaRPr lang="en-US" dirty="0">
              <a:solidFill>
                <a:prstClr val="black"/>
              </a:solidFill>
            </a:endParaRPr>
          </a:p>
        </p:txBody>
      </p:sp>
      <p:sp>
        <p:nvSpPr>
          <p:cNvPr id="6" name="Slide Number Placeholder 5"/>
          <p:cNvSpPr>
            <a:spLocks noGrp="1"/>
          </p:cNvSpPr>
          <p:nvPr>
            <p:ph type="sldNum" sz="quarter" idx="12"/>
          </p:nvPr>
        </p:nvSpPr>
        <p:spPr/>
        <p:txBody>
          <a:bodyPr/>
          <a:lstStyle/>
          <a:p>
            <a:fld id="{E483956A-8A52-4CCE-BF52-A66CAC28F43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2801086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TitleThrive_Green">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350" dirty="0">
              <a:solidFill>
                <a:prstClr val="white"/>
              </a:solidFill>
            </a:endParaRPr>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750" b="1"/>
            </a:lvl1pPr>
            <a:lvl2pPr>
              <a:defRPr sz="825" b="1"/>
            </a:lvl2pPr>
            <a:lvl3pPr>
              <a:defRPr sz="825" b="1"/>
            </a:lvl3pPr>
            <a:lvl4pPr>
              <a:defRPr sz="825" b="1"/>
            </a:lvl4pPr>
            <a:lvl5pPr>
              <a:defRPr sz="825"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2" y="6187350"/>
            <a:ext cx="1145953" cy="512022"/>
          </a:xfrm>
          <a:prstGeom prst="rect">
            <a:avLst/>
          </a:prstGeom>
        </p:spPr>
      </p:pic>
      <p:sp>
        <p:nvSpPr>
          <p:cNvPr id="22" name="TextBox 21"/>
          <p:cNvSpPr txBox="1"/>
          <p:nvPr userDrawn="1"/>
        </p:nvSpPr>
        <p:spPr>
          <a:xfrm>
            <a:off x="2541320" y="6510643"/>
            <a:ext cx="3331030" cy="107722"/>
          </a:xfrm>
          <a:prstGeom prst="rect">
            <a:avLst/>
          </a:prstGeom>
          <a:noFill/>
        </p:spPr>
        <p:txBody>
          <a:bodyPr wrap="square" lIns="0" tIns="0" rIns="0" bIns="0" rtlCol="0">
            <a:spAutoFit/>
          </a:bodyPr>
          <a:lstStyle/>
          <a:p>
            <a:pPr defTabSz="914400">
              <a:defRPr/>
            </a:pPr>
            <a:r>
              <a:rPr lang="en-US" sz="525" baseline="30000" dirty="0">
                <a:solidFill>
                  <a:srgbClr val="959595"/>
                </a:solidFill>
              </a:rPr>
              <a:t>CONFIDENTIAL. This document contains trade secret information. Disclosure, use or reproduction outside Cargill or inside Cargill, to or by those employees who do not have a need to know is prohibited except as authorized by Cargill in writing.</a:t>
            </a:r>
          </a:p>
        </p:txBody>
      </p:sp>
      <p:sp>
        <p:nvSpPr>
          <p:cNvPr id="6" name="Text Placeholder 5"/>
          <p:cNvSpPr>
            <a:spLocks noGrp="1"/>
          </p:cNvSpPr>
          <p:nvPr>
            <p:ph type="body" sz="quarter" idx="15"/>
          </p:nvPr>
        </p:nvSpPr>
        <p:spPr>
          <a:xfrm>
            <a:off x="230188" y="2057400"/>
            <a:ext cx="5408612" cy="2667000"/>
          </a:xfrm>
        </p:spPr>
        <p:txBody>
          <a:bodyPr/>
          <a:lstStyle/>
          <a:p>
            <a:pPr lvl="0"/>
            <a:endParaRPr lang="en-US" dirty="0"/>
          </a:p>
        </p:txBody>
      </p:sp>
    </p:spTree>
    <p:extLst>
      <p:ext uri="{BB962C8B-B14F-4D97-AF65-F5344CB8AC3E}">
        <p14:creationId xmlns:p14="http://schemas.microsoft.com/office/powerpoint/2010/main" val="3443898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4_TitleLowInk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6" name="Round Diagonal Corner Rectangle 15"/>
          <p:cNvSpPr/>
          <p:nvPr userDrawn="1"/>
        </p:nvSpPr>
        <p:spPr>
          <a:xfrm>
            <a:off x="758952" y="228600"/>
            <a:ext cx="978408" cy="603504"/>
          </a:xfrm>
          <a:prstGeom prst="round2DiagRect">
            <a:avLst>
              <a:gd name="adj1" fmla="val 0"/>
              <a:gd name="adj2" fmla="val 20819"/>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3" name="Subtitle 2"/>
          <p:cNvSpPr>
            <a:spLocks noGrp="1"/>
          </p:cNvSpPr>
          <p:nvPr>
            <p:ph type="subTitle" idx="1" hasCustomPrompt="1"/>
          </p:nvPr>
        </p:nvSpPr>
        <p:spPr>
          <a:xfrm>
            <a:off x="740664" y="2258568"/>
            <a:ext cx="7040880" cy="2057400"/>
          </a:xfrm>
          <a:noFill/>
        </p:spPr>
        <p:txBody>
          <a:bodyPr lIns="0" tIns="0" rIns="0" bIns="0" anchor="t" anchorCtr="0">
            <a:noAutofit/>
          </a:bodyPr>
          <a:lstStyle>
            <a:lvl1pPr marL="0" indent="0" algn="l">
              <a:lnSpc>
                <a:spcPts val="7900"/>
              </a:lnSpc>
              <a:spcBef>
                <a:spcPts val="0"/>
              </a:spcBef>
              <a:buNone/>
              <a:defRPr sz="6900" b="1">
                <a:solidFill>
                  <a:srgbClr val="005C84"/>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Cover Slide Primary</a:t>
            </a:r>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510642"/>
            <a:ext cx="3331030" cy="143629"/>
          </a:xfrm>
          <a:prstGeom prst="rect">
            <a:avLst/>
          </a:prstGeom>
          <a:noFill/>
        </p:spPr>
        <p:txBody>
          <a:bodyPr wrap="square" lIns="0" tIns="0" rIns="0" bIns="0" rtlCol="0" anchor="b">
            <a:noAutofit/>
          </a:bodyPr>
          <a:lstStyle/>
          <a:p>
            <a:pPr defTabSz="914400">
              <a:defRPr/>
            </a:pPr>
            <a:r>
              <a:rPr lang="en-US" sz="700" baseline="30000" dirty="0">
                <a:solidFill>
                  <a:srgbClr val="959595"/>
                </a:solidFill>
              </a:rPr>
              <a:t>CONFIDENTIAL. This document contains trade secret information. Disclosure, use or reproduction outside Cargill or inside Cargill, to or by those employees who do not have a need to know is prohibited except as authorized by Cargill in writing.</a:t>
            </a:r>
          </a:p>
          <a:p>
            <a:pPr defTabSz="914400">
              <a:defRPr/>
            </a:pPr>
            <a:r>
              <a:rPr lang="en-US" sz="700" baseline="30000" dirty="0">
                <a:solidFill>
                  <a:srgbClr val="959595"/>
                </a:solidFill>
              </a:rPr>
              <a:t>© 2015 Cargill, Incorporated. All rights reserved.</a:t>
            </a:r>
          </a:p>
        </p:txBody>
      </p:sp>
      <p:sp>
        <p:nvSpPr>
          <p:cNvPr id="21" name="Text Placeholder 20"/>
          <p:cNvSpPr>
            <a:spLocks noGrp="1"/>
          </p:cNvSpPr>
          <p:nvPr>
            <p:ph type="body" sz="quarter" idx="16" hasCustomPrompt="1"/>
          </p:nvPr>
        </p:nvSpPr>
        <p:spPr>
          <a:xfrm>
            <a:off x="740664" y="4791456"/>
            <a:ext cx="5486400" cy="1271016"/>
          </a:xfrm>
          <a:noFill/>
        </p:spPr>
        <p:txBody>
          <a:bodyPr tIns="0" bIns="0">
            <a:noAutofit/>
          </a:bodyPr>
          <a:lstStyle>
            <a:lvl1pPr>
              <a:lnSpc>
                <a:spcPts val="3000"/>
              </a:lnSpc>
              <a:buFontTx/>
              <a:buNone/>
              <a:defRPr sz="2400" b="1" baseline="0">
                <a:solidFill>
                  <a:srgbClr val="007A87"/>
                </a:solidFill>
                <a:latin typeface="+mn-lt"/>
              </a:defRPr>
            </a:lvl1pPr>
            <a:lvl5pPr>
              <a:defRPr/>
            </a:lvl5pPr>
          </a:lstStyle>
          <a:p>
            <a:pPr lvl="0"/>
            <a:r>
              <a:rPr lang="en-US" dirty="0"/>
              <a:t>Secondary Information</a:t>
            </a:r>
          </a:p>
        </p:txBody>
      </p:sp>
      <p:sp>
        <p:nvSpPr>
          <p:cNvPr id="24" name="Round Diagonal Corner Rectangle 23"/>
          <p:cNvSpPr/>
          <p:nvPr userDrawn="1"/>
        </p:nvSpPr>
        <p:spPr>
          <a:xfrm>
            <a:off x="758952" y="914400"/>
            <a:ext cx="530352" cy="292608"/>
          </a:xfrm>
          <a:prstGeom prst="round2DiagRect">
            <a:avLst>
              <a:gd name="adj1" fmla="val 36979"/>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2" name="Rectangle 11"/>
          <p:cNvSpPr/>
          <p:nvPr userDrawn="1"/>
        </p:nvSpPr>
        <p:spPr>
          <a:xfrm>
            <a:off x="758952" y="4562856"/>
            <a:ext cx="630936" cy="153987"/>
          </a:xfrm>
          <a:prstGeom prst="rect">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Tree>
    <p:extLst>
      <p:ext uri="{BB962C8B-B14F-4D97-AF65-F5344CB8AC3E}">
        <p14:creationId xmlns:p14="http://schemas.microsoft.com/office/powerpoint/2010/main" val="2093940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eakerBullet_Blue">
    <p:spTree>
      <p:nvGrpSpPr>
        <p:cNvPr id="1" name=""/>
        <p:cNvGrpSpPr/>
        <p:nvPr/>
      </p:nvGrpSpPr>
      <p:grpSpPr>
        <a:xfrm>
          <a:off x="0" y="0"/>
          <a:ext cx="0" cy="0"/>
          <a:chOff x="0" y="0"/>
          <a:chExt cx="0" cy="0"/>
        </a:xfrm>
      </p:grpSpPr>
      <p:sp>
        <p:nvSpPr>
          <p:cNvPr id="4" name="Round Diagonal Corner Rectangle 3"/>
          <p:cNvSpPr/>
          <p:nvPr userDrawn="1"/>
        </p:nvSpPr>
        <p:spPr>
          <a:xfrm>
            <a:off x="230188" y="228600"/>
            <a:ext cx="8686800" cy="5711825"/>
          </a:xfrm>
          <a:prstGeom prst="round2DiagRect">
            <a:avLst>
              <a:gd name="adj1" fmla="val 0"/>
              <a:gd name="adj2" fmla="val 391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6000" dirty="0">
              <a:solidFill>
                <a:schemeClr val="bg1"/>
              </a:solidFill>
              <a:latin typeface="+mj-lt"/>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dirty="0"/>
              <a:t>Click to edit Master title </a:t>
            </a:r>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3"/>
          </p:nvPr>
        </p:nvSpPr>
        <p:spPr/>
        <p:txBody>
          <a:bodyPr/>
          <a:lstStyle>
            <a:lvl1pPr>
              <a:defRPr/>
            </a:lvl1pPr>
          </a:lstStyle>
          <a:p>
            <a:fld id="{9F5E5525-4D7B-4478-8C7D-CB162AD0116F}" type="slidenum">
              <a:rPr lang="en-US" altLang="en-US"/>
              <a:pPr/>
              <a:t>‹#›</a:t>
            </a:fld>
            <a:endParaRPr lang="en-US" altLang="en-US"/>
          </a:p>
        </p:txBody>
      </p:sp>
    </p:spTree>
    <p:extLst>
      <p:ext uri="{BB962C8B-B14F-4D97-AF65-F5344CB8AC3E}">
        <p14:creationId xmlns:p14="http://schemas.microsoft.com/office/powerpoint/2010/main" val="4169267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slideLayout" Target="../slideLayouts/slideLayout54.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32" Type="http://schemas.openxmlformats.org/officeDocument/2006/relationships/image" Target="../media/image1.png"/><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slideLayout" Target="../slideLayouts/slideLayout53.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31" Type="http://schemas.openxmlformats.org/officeDocument/2006/relationships/theme" Target="../theme/theme2.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 Id="rId30" Type="http://schemas.openxmlformats.org/officeDocument/2006/relationships/slideLayout" Target="../slideLayouts/slideLayout5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26" Type="http://schemas.openxmlformats.org/officeDocument/2006/relationships/slideLayout" Target="../slideLayouts/slideLayout81.xml"/><Relationship Id="rId3" Type="http://schemas.openxmlformats.org/officeDocument/2006/relationships/slideLayout" Target="../slideLayouts/slideLayout58.xml"/><Relationship Id="rId21" Type="http://schemas.openxmlformats.org/officeDocument/2006/relationships/slideLayout" Target="../slideLayouts/slideLayout76.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5" Type="http://schemas.openxmlformats.org/officeDocument/2006/relationships/slideLayout" Target="../slideLayouts/slideLayout80.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slideLayout" Target="../slideLayouts/slideLayout75.xml"/><Relationship Id="rId29" Type="http://schemas.openxmlformats.org/officeDocument/2006/relationships/theme" Target="../theme/theme3.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24" Type="http://schemas.openxmlformats.org/officeDocument/2006/relationships/slideLayout" Target="../slideLayouts/slideLayout79.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23" Type="http://schemas.openxmlformats.org/officeDocument/2006/relationships/slideLayout" Target="../slideLayouts/slideLayout78.xml"/><Relationship Id="rId28" Type="http://schemas.openxmlformats.org/officeDocument/2006/relationships/slideLayout" Target="../slideLayouts/slideLayout83.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slideLayout" Target="../slideLayouts/slideLayout77.xml"/><Relationship Id="rId27" Type="http://schemas.openxmlformats.org/officeDocument/2006/relationships/slideLayout" Target="../slideLayouts/slideLayout82.xml"/><Relationship Id="rId30"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ound Diagonal Corner Rectangle 6"/>
          <p:cNvSpPr/>
          <p:nvPr userDrawn="1"/>
        </p:nvSpPr>
        <p:spPr>
          <a:xfrm>
            <a:off x="742950" y="6289675"/>
            <a:ext cx="7569200" cy="338138"/>
          </a:xfrm>
          <a:prstGeom prst="round2DiagRect">
            <a:avLst>
              <a:gd name="adj1" fmla="val 38120"/>
              <a:gd name="adj2" fmla="val 0"/>
            </a:avLst>
          </a:prstGeom>
          <a:solidFill>
            <a:srgbClr val="D0D0CE">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 Diagonal Corner Rectangle 7"/>
          <p:cNvSpPr/>
          <p:nvPr/>
        </p:nvSpPr>
        <p:spPr>
          <a:xfrm>
            <a:off x="228600" y="6289675"/>
            <a:ext cx="401638" cy="338138"/>
          </a:xfrm>
          <a:prstGeom prst="round2DiagRect">
            <a:avLst>
              <a:gd name="adj1" fmla="val 0"/>
              <a:gd name="adj2" fmla="val 33665"/>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8" name="Title Placeholder 1"/>
          <p:cNvSpPr>
            <a:spLocks noGrp="1"/>
          </p:cNvSpPr>
          <p:nvPr>
            <p:ph type="title"/>
          </p:nvPr>
        </p:nvSpPr>
        <p:spPr bwMode="auto">
          <a:xfrm>
            <a:off x="744538" y="503238"/>
            <a:ext cx="7658100"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29" name="Text Placeholder 2"/>
          <p:cNvSpPr>
            <a:spLocks noGrp="1"/>
          </p:cNvSpPr>
          <p:nvPr>
            <p:ph type="body" idx="1"/>
          </p:nvPr>
        </p:nvSpPr>
        <p:spPr bwMode="auto">
          <a:xfrm>
            <a:off x="744538" y="2605088"/>
            <a:ext cx="7658100" cy="330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Click to edit Master text styles</a:t>
            </a:r>
          </a:p>
          <a:p>
            <a:pPr lvl="1"/>
            <a:r>
              <a:rPr lang="en-US" altLang="en-US"/>
              <a:t>Second level</a:t>
            </a:r>
          </a:p>
        </p:txBody>
      </p:sp>
      <p:sp>
        <p:nvSpPr>
          <p:cNvPr id="9" name="TextBox 8"/>
          <p:cNvSpPr txBox="1"/>
          <p:nvPr userDrawn="1"/>
        </p:nvSpPr>
        <p:spPr>
          <a:xfrm>
            <a:off x="6750050" y="6415088"/>
            <a:ext cx="1457450" cy="200055"/>
          </a:xfrm>
          <a:prstGeom prst="rect">
            <a:avLst/>
          </a:prstGeom>
          <a:noFill/>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700" baseline="30000" dirty="0">
                <a:solidFill>
                  <a:srgbClr val="959595"/>
                </a:solidFill>
                <a:cs typeface="Arial" pitchFamily="34" charset="0"/>
              </a:rPr>
              <a:t>© 2016 Cargill, Incorporated. All rights reserved.</a:t>
            </a:r>
            <a:endParaRPr lang="en-US" altLang="en-US" sz="700" dirty="0">
              <a:cs typeface="Arial" pitchFamily="34" charset="0"/>
            </a:endParaRPr>
          </a:p>
        </p:txBody>
      </p:sp>
      <p:sp>
        <p:nvSpPr>
          <p:cNvPr id="2055" name="TextBox 3"/>
          <p:cNvSpPr txBox="1">
            <a:spLocks noChangeArrowheads="1"/>
          </p:cNvSpPr>
          <p:nvPr userDrawn="1"/>
        </p:nvSpPr>
        <p:spPr bwMode="auto">
          <a:xfrm>
            <a:off x="741363" y="6281738"/>
            <a:ext cx="457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en-US" sz="1200" b="1" dirty="0">
                <a:solidFill>
                  <a:srgbClr val="97999B"/>
                </a:solidFill>
                <a:cs typeface="Arial" charset="0"/>
              </a:rPr>
              <a:t>Cargill Safe Driver Policy Change</a:t>
            </a:r>
          </a:p>
        </p:txBody>
      </p:sp>
      <p:pic>
        <p:nvPicPr>
          <p:cNvPr id="1032" name="Picture 1" descr="Cargill®_black_2c_cmyk-01.png"/>
          <p:cNvPicPr>
            <a:picLocks noChangeAspect="1"/>
          </p:cNvPicPr>
          <p:nvPr userDrawn="1"/>
        </p:nvPicPr>
        <p:blipFill>
          <a:blip r:embed="rId27" cstate="screen">
            <a:extLst>
              <a:ext uri="{28A0092B-C50C-407E-A947-70E740481C1C}">
                <a14:useLocalDpi xmlns:a14="http://schemas.microsoft.com/office/drawing/2010/main"/>
              </a:ext>
            </a:extLst>
          </a:blip>
          <a:srcRect/>
          <a:stretch>
            <a:fillRect/>
          </a:stretch>
        </p:blipFill>
        <p:spPr bwMode="auto">
          <a:xfrm>
            <a:off x="8391525" y="6302375"/>
            <a:ext cx="566738"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239713" y="6270625"/>
            <a:ext cx="377825" cy="365125"/>
          </a:xfrm>
          <a:prstGeom prst="rect">
            <a:avLst/>
          </a:prstGeom>
        </p:spPr>
        <p:txBody>
          <a:bodyPr vert="horz" wrap="none" lIns="91440" tIns="45720" rIns="91440" bIns="45720" numCol="1" anchor="ctr" anchorCtr="0" compatLnSpc="1">
            <a:prstTxWarp prst="textNoShape">
              <a:avLst/>
            </a:prstTxWarp>
          </a:bodyPr>
          <a:lstStyle>
            <a:lvl1pPr algn="ctr">
              <a:defRPr sz="1200" b="1">
                <a:solidFill>
                  <a:schemeClr val="bg1"/>
                </a:solidFill>
                <a:cs typeface="Arial" pitchFamily="34" charset="0"/>
              </a:defRPr>
            </a:lvl1pPr>
          </a:lstStyle>
          <a:p>
            <a:fld id="{96BFBCCC-0E90-4B6C-BAF5-6FBBA473F3B0}" type="slidenum">
              <a:rPr lang="en-US" altLang="en-US"/>
              <a:pPr/>
              <a:t>‹#›</a:t>
            </a:fld>
            <a:endParaRPr lang="en-US" altLang="en-US"/>
          </a:p>
        </p:txBody>
      </p:sp>
    </p:spTree>
    <p:extLst>
      <p:ext uri="{BB962C8B-B14F-4D97-AF65-F5344CB8AC3E}">
        <p14:creationId xmlns:p14="http://schemas.microsoft.com/office/powerpoint/2010/main" val="347988743"/>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 id="2147483898" r:id="rId12"/>
    <p:sldLayoutId id="2147483899" r:id="rId13"/>
    <p:sldLayoutId id="2147483900" r:id="rId14"/>
    <p:sldLayoutId id="2147483901" r:id="rId15"/>
    <p:sldLayoutId id="2147483902" r:id="rId16"/>
    <p:sldLayoutId id="2147483903" r:id="rId17"/>
    <p:sldLayoutId id="2147483904" r:id="rId18"/>
    <p:sldLayoutId id="2147483905" r:id="rId19"/>
    <p:sldLayoutId id="2147483906" r:id="rId20"/>
    <p:sldLayoutId id="2147483907" r:id="rId21"/>
    <p:sldLayoutId id="2147483908" r:id="rId22"/>
    <p:sldLayoutId id="2147483909" r:id="rId23"/>
    <p:sldLayoutId id="2147483910" r:id="rId24"/>
    <p:sldLayoutId id="2147483911" r:id="rId25"/>
  </p:sldLayoutIdLst>
  <p:hf hdr="0" ftr="0" dt="0"/>
  <p:txStyles>
    <p:titleStyle>
      <a:lvl1pPr algn="l" rtl="0" eaLnBrk="0" fontAlgn="base" hangingPunct="0">
        <a:spcBef>
          <a:spcPct val="0"/>
        </a:spcBef>
        <a:spcAft>
          <a:spcPct val="0"/>
        </a:spcAft>
        <a:defRPr sz="3600" b="1" kern="1200">
          <a:solidFill>
            <a:srgbClr val="005F86"/>
          </a:solidFill>
          <a:latin typeface="Arial"/>
          <a:ea typeface="ＭＳ Ｐゴシック" charset="0"/>
          <a:cs typeface="Arial"/>
        </a:defRPr>
      </a:lvl1pPr>
      <a:lvl2pPr algn="l" rtl="0" eaLnBrk="0" fontAlgn="base" hangingPunct="0">
        <a:spcBef>
          <a:spcPct val="0"/>
        </a:spcBef>
        <a:spcAft>
          <a:spcPct val="0"/>
        </a:spcAft>
        <a:defRPr sz="3600" b="1">
          <a:solidFill>
            <a:srgbClr val="005F86"/>
          </a:solidFill>
          <a:latin typeface="Arial" charset="0"/>
          <a:ea typeface="ＭＳ Ｐゴシック" charset="0"/>
        </a:defRPr>
      </a:lvl2pPr>
      <a:lvl3pPr algn="l" rtl="0" eaLnBrk="0" fontAlgn="base" hangingPunct="0">
        <a:spcBef>
          <a:spcPct val="0"/>
        </a:spcBef>
        <a:spcAft>
          <a:spcPct val="0"/>
        </a:spcAft>
        <a:defRPr sz="3600" b="1">
          <a:solidFill>
            <a:srgbClr val="005F86"/>
          </a:solidFill>
          <a:latin typeface="Arial" charset="0"/>
          <a:ea typeface="ＭＳ Ｐゴシック" charset="0"/>
        </a:defRPr>
      </a:lvl3pPr>
      <a:lvl4pPr algn="l" rtl="0" eaLnBrk="0" fontAlgn="base" hangingPunct="0">
        <a:spcBef>
          <a:spcPct val="0"/>
        </a:spcBef>
        <a:spcAft>
          <a:spcPct val="0"/>
        </a:spcAft>
        <a:defRPr sz="3600" b="1">
          <a:solidFill>
            <a:srgbClr val="005F86"/>
          </a:solidFill>
          <a:latin typeface="Arial" charset="0"/>
          <a:ea typeface="ＭＳ Ｐゴシック" charset="0"/>
        </a:defRPr>
      </a:lvl4pPr>
      <a:lvl5pPr algn="l" rtl="0" eaLnBrk="0" fontAlgn="base" hangingPunct="0">
        <a:spcBef>
          <a:spcPct val="0"/>
        </a:spcBef>
        <a:spcAft>
          <a:spcPct val="0"/>
        </a:spcAft>
        <a:defRPr sz="3600" b="1">
          <a:solidFill>
            <a:srgbClr val="005F86"/>
          </a:solidFill>
          <a:latin typeface="Arial" charset="0"/>
          <a:ea typeface="ＭＳ Ｐゴシック" charset="0"/>
        </a:defRPr>
      </a:lvl5pPr>
      <a:lvl6pPr marL="457200" algn="l" rtl="0" fontAlgn="base">
        <a:spcBef>
          <a:spcPct val="0"/>
        </a:spcBef>
        <a:spcAft>
          <a:spcPct val="0"/>
        </a:spcAft>
        <a:defRPr sz="3600" b="1">
          <a:solidFill>
            <a:srgbClr val="9E2A2F"/>
          </a:solidFill>
          <a:latin typeface="Arial" charset="0"/>
          <a:ea typeface="ＭＳ Ｐゴシック" charset="0"/>
        </a:defRPr>
      </a:lvl6pPr>
      <a:lvl7pPr marL="914400" algn="l" rtl="0" fontAlgn="base">
        <a:spcBef>
          <a:spcPct val="0"/>
        </a:spcBef>
        <a:spcAft>
          <a:spcPct val="0"/>
        </a:spcAft>
        <a:defRPr sz="3600" b="1">
          <a:solidFill>
            <a:srgbClr val="9E2A2F"/>
          </a:solidFill>
          <a:latin typeface="Arial" charset="0"/>
          <a:ea typeface="ＭＳ Ｐゴシック" charset="0"/>
        </a:defRPr>
      </a:lvl7pPr>
      <a:lvl8pPr marL="1371600" algn="l" rtl="0" fontAlgn="base">
        <a:spcBef>
          <a:spcPct val="0"/>
        </a:spcBef>
        <a:spcAft>
          <a:spcPct val="0"/>
        </a:spcAft>
        <a:defRPr sz="3600" b="1">
          <a:solidFill>
            <a:srgbClr val="9E2A2F"/>
          </a:solidFill>
          <a:latin typeface="Arial" charset="0"/>
          <a:ea typeface="ＭＳ Ｐゴシック" charset="0"/>
        </a:defRPr>
      </a:lvl8pPr>
      <a:lvl9pPr marL="1828800" algn="l" rtl="0" fontAlgn="base">
        <a:spcBef>
          <a:spcPct val="0"/>
        </a:spcBef>
        <a:spcAft>
          <a:spcPct val="0"/>
        </a:spcAft>
        <a:defRPr sz="3600" b="1">
          <a:solidFill>
            <a:srgbClr val="9E2A2F"/>
          </a:solidFill>
          <a:latin typeface="Arial" charset="0"/>
          <a:ea typeface="ＭＳ Ｐゴシック" charset="0"/>
        </a:defRPr>
      </a:lvl9pPr>
    </p:titleStyle>
    <p:bodyStyle>
      <a:lvl1pPr marL="171450" indent="-171450" algn="l" rtl="0" eaLnBrk="0" fontAlgn="base" hangingPunct="0">
        <a:spcBef>
          <a:spcPct val="20000"/>
        </a:spcBef>
        <a:spcAft>
          <a:spcPct val="0"/>
        </a:spcAft>
        <a:buFont typeface="Arial" pitchFamily="34" charset="0"/>
        <a:buChar char="•"/>
        <a:defRPr sz="1400" kern="1200">
          <a:solidFill>
            <a:schemeClr val="tx1"/>
          </a:solidFill>
          <a:latin typeface="Arial"/>
          <a:ea typeface="ＭＳ Ｐゴシック" charset="0"/>
          <a:cs typeface="Arial"/>
        </a:defRPr>
      </a:lvl1pPr>
      <a:lvl2pPr marL="401638" indent="-230188" algn="l" rtl="0" eaLnBrk="0" fontAlgn="base" hangingPunct="0">
        <a:spcBef>
          <a:spcPct val="20000"/>
        </a:spcBef>
        <a:spcAft>
          <a:spcPct val="0"/>
        </a:spcAft>
        <a:buFont typeface="Arial" pitchFamily="34" charset="0"/>
        <a:buChar char="–"/>
        <a:defRPr sz="1200" kern="1200">
          <a:solidFill>
            <a:schemeClr val="tx1"/>
          </a:solidFill>
          <a:latin typeface="Arial"/>
          <a:ea typeface="ＭＳ Ｐゴシック" charset="0"/>
          <a:cs typeface="Arial"/>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ound Diagonal Corner Rectangle 6"/>
          <p:cNvSpPr/>
          <p:nvPr/>
        </p:nvSpPr>
        <p:spPr>
          <a:xfrm>
            <a:off x="742950" y="6289675"/>
            <a:ext cx="7569200" cy="338138"/>
          </a:xfrm>
          <a:prstGeom prst="round2DiagRect">
            <a:avLst>
              <a:gd name="adj1" fmla="val 38120"/>
              <a:gd name="adj2" fmla="val 0"/>
            </a:avLst>
          </a:prstGeom>
          <a:solidFill>
            <a:srgbClr val="D0D0CE">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 Diagonal Corner Rectangle 7"/>
          <p:cNvSpPr/>
          <p:nvPr/>
        </p:nvSpPr>
        <p:spPr>
          <a:xfrm>
            <a:off x="228600" y="6289675"/>
            <a:ext cx="401638" cy="338138"/>
          </a:xfrm>
          <a:prstGeom prst="round2DiagRect">
            <a:avLst>
              <a:gd name="adj1" fmla="val 0"/>
              <a:gd name="adj2" fmla="val 33665"/>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8" name="Title Placeholder 1"/>
          <p:cNvSpPr>
            <a:spLocks noGrp="1"/>
          </p:cNvSpPr>
          <p:nvPr>
            <p:ph type="title"/>
          </p:nvPr>
        </p:nvSpPr>
        <p:spPr bwMode="auto">
          <a:xfrm>
            <a:off x="744538" y="503238"/>
            <a:ext cx="7658100"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29" name="Text Placeholder 2"/>
          <p:cNvSpPr>
            <a:spLocks noGrp="1"/>
          </p:cNvSpPr>
          <p:nvPr>
            <p:ph type="body" idx="1"/>
          </p:nvPr>
        </p:nvSpPr>
        <p:spPr bwMode="auto">
          <a:xfrm>
            <a:off x="744538" y="2605088"/>
            <a:ext cx="7658100" cy="330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a:t>Click to edit Master text styles</a:t>
            </a:r>
          </a:p>
          <a:p>
            <a:pPr lvl="1"/>
            <a:r>
              <a:rPr lang="en-US" altLang="en-US"/>
              <a:t>Second level</a:t>
            </a:r>
          </a:p>
        </p:txBody>
      </p:sp>
      <p:sp>
        <p:nvSpPr>
          <p:cNvPr id="9" name="TextBox 8"/>
          <p:cNvSpPr txBox="1"/>
          <p:nvPr/>
        </p:nvSpPr>
        <p:spPr>
          <a:xfrm>
            <a:off x="6750050" y="6415088"/>
            <a:ext cx="1457450" cy="200055"/>
          </a:xfrm>
          <a:prstGeom prst="rect">
            <a:avLst/>
          </a:prstGeom>
          <a:noFill/>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700" baseline="30000" dirty="0">
                <a:solidFill>
                  <a:srgbClr val="959595"/>
                </a:solidFill>
                <a:cs typeface="Arial" pitchFamily="34" charset="0"/>
              </a:rPr>
              <a:t>© 2016 Cargill, Incorporated. All rights reserved.</a:t>
            </a:r>
            <a:endParaRPr lang="en-US" altLang="en-US" sz="700" dirty="0">
              <a:cs typeface="Arial" pitchFamily="34" charset="0"/>
            </a:endParaRPr>
          </a:p>
        </p:txBody>
      </p:sp>
      <p:sp>
        <p:nvSpPr>
          <p:cNvPr id="2055" name="TextBox 3"/>
          <p:cNvSpPr txBox="1">
            <a:spLocks noChangeArrowheads="1"/>
          </p:cNvSpPr>
          <p:nvPr/>
        </p:nvSpPr>
        <p:spPr bwMode="auto">
          <a:xfrm>
            <a:off x="741363" y="6281738"/>
            <a:ext cx="457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defRPr/>
            </a:pPr>
            <a:r>
              <a:rPr lang="en-US" sz="1200" b="1" dirty="0">
                <a:solidFill>
                  <a:srgbClr val="97999B"/>
                </a:solidFill>
                <a:cs typeface="Arial" charset="0"/>
              </a:rPr>
              <a:t>Cargill Safe Driver Policy Change</a:t>
            </a:r>
          </a:p>
        </p:txBody>
      </p:sp>
      <p:pic>
        <p:nvPicPr>
          <p:cNvPr id="1032" name="Picture 1" descr="Cargill®_black_2c_cmyk-01.png"/>
          <p:cNvPicPr>
            <a:picLocks noChangeAspect="1"/>
          </p:cNvPicPr>
          <p:nvPr/>
        </p:nvPicPr>
        <p:blipFill>
          <a:blip r:embed="rId32" cstate="screen">
            <a:extLst>
              <a:ext uri="{28A0092B-C50C-407E-A947-70E740481C1C}">
                <a14:useLocalDpi xmlns:a14="http://schemas.microsoft.com/office/drawing/2010/main"/>
              </a:ext>
            </a:extLst>
          </a:blip>
          <a:srcRect/>
          <a:stretch>
            <a:fillRect/>
          </a:stretch>
        </p:blipFill>
        <p:spPr bwMode="auto">
          <a:xfrm>
            <a:off x="8391525" y="6302375"/>
            <a:ext cx="566738"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239713" y="6270625"/>
            <a:ext cx="377825" cy="365125"/>
          </a:xfrm>
          <a:prstGeom prst="rect">
            <a:avLst/>
          </a:prstGeom>
        </p:spPr>
        <p:txBody>
          <a:bodyPr vert="horz" wrap="none" lIns="91440" tIns="45720" rIns="91440" bIns="45720" numCol="1" anchor="ctr" anchorCtr="0" compatLnSpc="1">
            <a:prstTxWarp prst="textNoShape">
              <a:avLst/>
            </a:prstTxWarp>
          </a:bodyPr>
          <a:lstStyle>
            <a:lvl1pPr algn="ctr">
              <a:defRPr sz="1200" b="1">
                <a:solidFill>
                  <a:schemeClr val="bg1"/>
                </a:solidFill>
                <a:cs typeface="Arial" pitchFamily="34" charset="0"/>
              </a:defRPr>
            </a:lvl1pPr>
          </a:lstStyle>
          <a:p>
            <a:fld id="{96BFBCCC-0E90-4B6C-BAF5-6FBBA473F3B0}" type="slidenum">
              <a:rPr lang="en-US" altLang="en-US" smtClean="0"/>
              <a:pPr/>
              <a:t>‹#›</a:t>
            </a:fld>
            <a:endParaRPr lang="en-US" altLang="en-US"/>
          </a:p>
        </p:txBody>
      </p:sp>
    </p:spTree>
    <p:extLst>
      <p:ext uri="{BB962C8B-B14F-4D97-AF65-F5344CB8AC3E}">
        <p14:creationId xmlns:p14="http://schemas.microsoft.com/office/powerpoint/2010/main" val="813654029"/>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 id="2147483926" r:id="rId14"/>
    <p:sldLayoutId id="2147483927" r:id="rId15"/>
    <p:sldLayoutId id="2147483928" r:id="rId16"/>
    <p:sldLayoutId id="2147483929" r:id="rId17"/>
    <p:sldLayoutId id="2147483930" r:id="rId18"/>
    <p:sldLayoutId id="2147483931" r:id="rId19"/>
    <p:sldLayoutId id="2147483932" r:id="rId20"/>
    <p:sldLayoutId id="2147483933" r:id="rId21"/>
    <p:sldLayoutId id="2147483934" r:id="rId22"/>
    <p:sldLayoutId id="2147483935" r:id="rId23"/>
    <p:sldLayoutId id="2147483936" r:id="rId24"/>
    <p:sldLayoutId id="2147483937" r:id="rId25"/>
    <p:sldLayoutId id="2147483938" r:id="rId26"/>
    <p:sldLayoutId id="2147483696" r:id="rId27"/>
    <p:sldLayoutId id="2147483881" r:id="rId28"/>
    <p:sldLayoutId id="2147483884" r:id="rId29"/>
    <p:sldLayoutId id="2147483885" r:id="rId30"/>
  </p:sldLayoutIdLst>
  <p:transition spd="slow">
    <p:push dir="u"/>
  </p:transition>
  <p:hf hdr="0" ftr="0" dt="0"/>
  <p:txStyles>
    <p:titleStyle>
      <a:lvl1pPr algn="l" rtl="0" eaLnBrk="1" fontAlgn="base" hangingPunct="1">
        <a:spcBef>
          <a:spcPct val="0"/>
        </a:spcBef>
        <a:spcAft>
          <a:spcPct val="0"/>
        </a:spcAft>
        <a:defRPr sz="3600" b="1" kern="1200">
          <a:solidFill>
            <a:srgbClr val="005F86"/>
          </a:solidFill>
          <a:latin typeface="Arial"/>
          <a:ea typeface="ＭＳ Ｐゴシック" charset="0"/>
          <a:cs typeface="Arial"/>
        </a:defRPr>
      </a:lvl1pPr>
      <a:lvl2pPr algn="l" rtl="0" eaLnBrk="1" fontAlgn="base" hangingPunct="1">
        <a:spcBef>
          <a:spcPct val="0"/>
        </a:spcBef>
        <a:spcAft>
          <a:spcPct val="0"/>
        </a:spcAft>
        <a:defRPr sz="3600" b="1">
          <a:solidFill>
            <a:srgbClr val="005F86"/>
          </a:solidFill>
          <a:latin typeface="Arial" charset="0"/>
          <a:ea typeface="ＭＳ Ｐゴシック" charset="0"/>
        </a:defRPr>
      </a:lvl2pPr>
      <a:lvl3pPr algn="l" rtl="0" eaLnBrk="1" fontAlgn="base" hangingPunct="1">
        <a:spcBef>
          <a:spcPct val="0"/>
        </a:spcBef>
        <a:spcAft>
          <a:spcPct val="0"/>
        </a:spcAft>
        <a:defRPr sz="3600" b="1">
          <a:solidFill>
            <a:srgbClr val="005F86"/>
          </a:solidFill>
          <a:latin typeface="Arial" charset="0"/>
          <a:ea typeface="ＭＳ Ｐゴシック" charset="0"/>
        </a:defRPr>
      </a:lvl3pPr>
      <a:lvl4pPr algn="l" rtl="0" eaLnBrk="1" fontAlgn="base" hangingPunct="1">
        <a:spcBef>
          <a:spcPct val="0"/>
        </a:spcBef>
        <a:spcAft>
          <a:spcPct val="0"/>
        </a:spcAft>
        <a:defRPr sz="3600" b="1">
          <a:solidFill>
            <a:srgbClr val="005F86"/>
          </a:solidFill>
          <a:latin typeface="Arial" charset="0"/>
          <a:ea typeface="ＭＳ Ｐゴシック" charset="0"/>
        </a:defRPr>
      </a:lvl4pPr>
      <a:lvl5pPr algn="l" rtl="0" eaLnBrk="1" fontAlgn="base" hangingPunct="1">
        <a:spcBef>
          <a:spcPct val="0"/>
        </a:spcBef>
        <a:spcAft>
          <a:spcPct val="0"/>
        </a:spcAft>
        <a:defRPr sz="3600" b="1">
          <a:solidFill>
            <a:srgbClr val="005F86"/>
          </a:solidFill>
          <a:latin typeface="Arial" charset="0"/>
          <a:ea typeface="ＭＳ Ｐゴシック" charset="0"/>
        </a:defRPr>
      </a:lvl5pPr>
      <a:lvl6pPr marL="457200" algn="l" rtl="0" eaLnBrk="1" fontAlgn="base" hangingPunct="1">
        <a:spcBef>
          <a:spcPct val="0"/>
        </a:spcBef>
        <a:spcAft>
          <a:spcPct val="0"/>
        </a:spcAft>
        <a:defRPr sz="3600" b="1">
          <a:solidFill>
            <a:srgbClr val="9E2A2F"/>
          </a:solidFill>
          <a:latin typeface="Arial" charset="0"/>
          <a:ea typeface="ＭＳ Ｐゴシック" charset="0"/>
        </a:defRPr>
      </a:lvl6pPr>
      <a:lvl7pPr marL="914400" algn="l" rtl="0" eaLnBrk="1" fontAlgn="base" hangingPunct="1">
        <a:spcBef>
          <a:spcPct val="0"/>
        </a:spcBef>
        <a:spcAft>
          <a:spcPct val="0"/>
        </a:spcAft>
        <a:defRPr sz="3600" b="1">
          <a:solidFill>
            <a:srgbClr val="9E2A2F"/>
          </a:solidFill>
          <a:latin typeface="Arial" charset="0"/>
          <a:ea typeface="ＭＳ Ｐゴシック" charset="0"/>
        </a:defRPr>
      </a:lvl7pPr>
      <a:lvl8pPr marL="1371600" algn="l" rtl="0" eaLnBrk="1" fontAlgn="base" hangingPunct="1">
        <a:spcBef>
          <a:spcPct val="0"/>
        </a:spcBef>
        <a:spcAft>
          <a:spcPct val="0"/>
        </a:spcAft>
        <a:defRPr sz="3600" b="1">
          <a:solidFill>
            <a:srgbClr val="9E2A2F"/>
          </a:solidFill>
          <a:latin typeface="Arial" charset="0"/>
          <a:ea typeface="ＭＳ Ｐゴシック" charset="0"/>
        </a:defRPr>
      </a:lvl8pPr>
      <a:lvl9pPr marL="1828800" algn="l" rtl="0" eaLnBrk="1" fontAlgn="base" hangingPunct="1">
        <a:spcBef>
          <a:spcPct val="0"/>
        </a:spcBef>
        <a:spcAft>
          <a:spcPct val="0"/>
        </a:spcAft>
        <a:defRPr sz="3600" b="1">
          <a:solidFill>
            <a:srgbClr val="9E2A2F"/>
          </a:solidFill>
          <a:latin typeface="Arial" charset="0"/>
          <a:ea typeface="ＭＳ Ｐゴシック" charset="0"/>
        </a:defRPr>
      </a:lvl9pPr>
    </p:titleStyle>
    <p:bodyStyle>
      <a:lvl1pPr marL="171450" indent="-171450" algn="l" rtl="0" eaLnBrk="1" fontAlgn="base" hangingPunct="1">
        <a:spcBef>
          <a:spcPct val="20000"/>
        </a:spcBef>
        <a:spcAft>
          <a:spcPct val="0"/>
        </a:spcAft>
        <a:buFont typeface="Arial" pitchFamily="34" charset="0"/>
        <a:buChar char="•"/>
        <a:defRPr sz="1400" kern="1200">
          <a:solidFill>
            <a:schemeClr val="tx1"/>
          </a:solidFill>
          <a:latin typeface="Arial"/>
          <a:ea typeface="ＭＳ Ｐゴシック" charset="0"/>
          <a:cs typeface="Arial"/>
        </a:defRPr>
      </a:lvl1pPr>
      <a:lvl2pPr marL="401638" indent="-230188" algn="l" rtl="0" eaLnBrk="1" fontAlgn="base" hangingPunct="1">
        <a:spcBef>
          <a:spcPct val="20000"/>
        </a:spcBef>
        <a:spcAft>
          <a:spcPct val="0"/>
        </a:spcAft>
        <a:buFont typeface="Arial" pitchFamily="34" charset="0"/>
        <a:buChar char="–"/>
        <a:defRPr sz="1200" kern="1200">
          <a:solidFill>
            <a:schemeClr val="tx1"/>
          </a:solidFill>
          <a:latin typeface="Arial"/>
          <a:ea typeface="ＭＳ Ｐゴシック" charset="0"/>
          <a:cs typeface="Arial"/>
        </a:defRPr>
      </a:lvl2pPr>
      <a:lvl3pPr marL="11430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77" userDrawn="1">
          <p15:clr>
            <a:srgbClr val="F26B43"/>
          </p15:clr>
        </p15:guide>
        <p15:guide id="3" pos="151" userDrawn="1">
          <p15:clr>
            <a:srgbClr val="F26B43"/>
          </p15:clr>
        </p15:guide>
        <p15:guide id="4" pos="3741"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 Diagonal Corner Rectangle 6"/>
          <p:cNvSpPr/>
          <p:nvPr/>
        </p:nvSpPr>
        <p:spPr>
          <a:xfrm>
            <a:off x="742950" y="6289485"/>
            <a:ext cx="7569200" cy="338328"/>
          </a:xfrm>
          <a:prstGeom prst="round2DiagRect">
            <a:avLst>
              <a:gd name="adj1" fmla="val 38120"/>
              <a:gd name="adj2" fmla="val 0"/>
            </a:avLst>
          </a:prstGeom>
          <a:solidFill>
            <a:srgbClr val="D0D0D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8" name="Round Diagonal Corner Rectangle 7"/>
          <p:cNvSpPr/>
          <p:nvPr/>
        </p:nvSpPr>
        <p:spPr>
          <a:xfrm>
            <a:off x="228600" y="6289485"/>
            <a:ext cx="402336" cy="338328"/>
          </a:xfrm>
          <a:prstGeom prst="round2DiagRect">
            <a:avLst>
              <a:gd name="adj1" fmla="val 0"/>
              <a:gd name="adj2" fmla="val 33665"/>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 name="Title Placeholder 1"/>
          <p:cNvSpPr>
            <a:spLocks noGrp="1"/>
          </p:cNvSpPr>
          <p:nvPr>
            <p:ph type="title"/>
          </p:nvPr>
        </p:nvSpPr>
        <p:spPr>
          <a:xfrm>
            <a:off x="744538" y="502920"/>
            <a:ext cx="7658101" cy="1154927"/>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744538" y="2605736"/>
            <a:ext cx="7658101" cy="3306901"/>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pPr defTabSz="914400"/>
            <a:fld id="{3DF1AFCE-D540-41EE-B441-3ED6DEB25CDC}" type="slidenum">
              <a:rPr lang="en-US" smtClean="0">
                <a:solidFill>
                  <a:prstClr val="white"/>
                </a:solidFill>
              </a:rPr>
              <a:pPr defTabSz="914400"/>
              <a:t>‹#›</a:t>
            </a:fld>
            <a:endParaRPr lang="en-US" dirty="0">
              <a:solidFill>
                <a:prstClr val="white"/>
              </a:solidFill>
            </a:endParaRPr>
          </a:p>
        </p:txBody>
      </p:sp>
      <p:pic>
        <p:nvPicPr>
          <p:cNvPr id="11" name="Picture 10" descr="Cargill_Webinar_graphics-87.png"/>
          <p:cNvPicPr>
            <a:picLocks noChangeAspect="1"/>
          </p:cNvPicPr>
          <p:nvPr/>
        </p:nvPicPr>
        <p:blipFill>
          <a:blip r:embed="rId30" cstate="screen">
            <a:extLst>
              <a:ext uri="{28A0092B-C50C-407E-A947-70E740481C1C}">
                <a14:useLocalDpi xmlns:a14="http://schemas.microsoft.com/office/drawing/2010/main"/>
              </a:ext>
            </a:extLst>
          </a:blip>
          <a:stretch>
            <a:fillRect/>
          </a:stretch>
        </p:blipFill>
        <p:spPr>
          <a:xfrm>
            <a:off x="8402638" y="6322732"/>
            <a:ext cx="535376" cy="239135"/>
          </a:xfrm>
          <a:prstGeom prst="rect">
            <a:avLst/>
          </a:prstGeom>
        </p:spPr>
      </p:pic>
      <p:sp>
        <p:nvSpPr>
          <p:cNvPr id="9" name="TextBox 8"/>
          <p:cNvSpPr txBox="1"/>
          <p:nvPr/>
        </p:nvSpPr>
        <p:spPr>
          <a:xfrm>
            <a:off x="6750205" y="6415576"/>
            <a:ext cx="1457450" cy="200055"/>
          </a:xfrm>
          <a:prstGeom prst="rect">
            <a:avLst/>
          </a:prstGeom>
          <a:noFill/>
        </p:spPr>
        <p:txBody>
          <a:bodyPr wrap="none" rtlCol="0">
            <a:spAutoFit/>
          </a:bodyPr>
          <a:lstStyle/>
          <a:p>
            <a:pPr defTabSz="914400">
              <a:defRPr/>
            </a:pPr>
            <a:r>
              <a:rPr lang="en-US" sz="700" baseline="30000" dirty="0">
                <a:solidFill>
                  <a:srgbClr val="959595"/>
                </a:solidFill>
              </a:rPr>
              <a:t>© 2013 Cargill, Incorporated. All rights reserved.</a:t>
            </a:r>
            <a:endParaRPr lang="en-US" dirty="0">
              <a:solidFill>
                <a:prstClr val="black"/>
              </a:solidFill>
            </a:endParaRPr>
          </a:p>
        </p:txBody>
      </p:sp>
    </p:spTree>
    <p:extLst>
      <p:ext uri="{BB962C8B-B14F-4D97-AF65-F5344CB8AC3E}">
        <p14:creationId xmlns:p14="http://schemas.microsoft.com/office/powerpoint/2010/main" val="240071539"/>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 id="2147483983" r:id="rId12"/>
    <p:sldLayoutId id="2147483984" r:id="rId13"/>
    <p:sldLayoutId id="2147483985" r:id="rId14"/>
    <p:sldLayoutId id="2147483986" r:id="rId15"/>
    <p:sldLayoutId id="2147483987" r:id="rId16"/>
    <p:sldLayoutId id="2147483988" r:id="rId17"/>
    <p:sldLayoutId id="2147483989" r:id="rId18"/>
    <p:sldLayoutId id="2147483990" r:id="rId19"/>
    <p:sldLayoutId id="2147483991" r:id="rId20"/>
    <p:sldLayoutId id="2147483992" r:id="rId21"/>
    <p:sldLayoutId id="2147483993" r:id="rId22"/>
    <p:sldLayoutId id="2147483994" r:id="rId23"/>
    <p:sldLayoutId id="2147483995" r:id="rId24"/>
    <p:sldLayoutId id="2147483996" r:id="rId25"/>
    <p:sldLayoutId id="2147483997" r:id="rId26"/>
    <p:sldLayoutId id="2147483998" r:id="rId27"/>
    <p:sldLayoutId id="2147483999" r:id="rId28"/>
  </p:sldLayoutIdLst>
  <p:hf hdr="0" ftr="0" dt="0"/>
  <p:txStyles>
    <p:titleStyle>
      <a:lvl1pPr algn="l" defTabSz="914400" rtl="0" eaLnBrk="1" latinLnBrk="0" hangingPunct="1">
        <a:lnSpc>
          <a:spcPct val="100000"/>
        </a:lnSpc>
        <a:spcBef>
          <a:spcPct val="0"/>
        </a:spcBef>
        <a:buNone/>
        <a:defRPr sz="3600" b="1" kern="1200">
          <a:solidFill>
            <a:srgbClr val="005C84"/>
          </a:solidFill>
          <a:latin typeface="+mj-lt"/>
          <a:ea typeface="+mj-ea"/>
          <a:cs typeface="+mj-cs"/>
        </a:defRPr>
      </a:lvl1pPr>
    </p:titleStyle>
    <p:bodyStyle>
      <a:lvl1pPr marL="171450" indent="-1714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01638" indent="-230188"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4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2" Type="http://schemas.openxmlformats.org/officeDocument/2006/relationships/hyperlink" Target="https://www.marksandharrison.com/accident-attorney/car-accidents/" TargetMode="Externa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hyperlink" Target="https://cargillonline.sharepoint.com/sites/BOSC/ZeroHarm/PeopleSafety/Pages/LIFEsavers.aspx" TargetMode="Externa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51.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3" Type="http://schemas.openxmlformats.org/officeDocument/2006/relationships/hyperlink" Target="http://internal.cargill.com/sites/cehs/LIFE/Driver%20Safety%20Communications%20Materials/Translations/Cell%20Policy%20Change_List%20of%20Translation%20Languages.docx" TargetMode="External"/><Relationship Id="rId2" Type="http://schemas.openxmlformats.org/officeDocument/2006/relationships/notesSlide" Target="../notesSlides/notesSlide19.xml"/><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1.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5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5.xml"/></Relationships>
</file>

<file path=ppt/slides/_rels/slide37.xml.rels><?xml version="1.0" encoding="UTF-8" standalone="yes"?>
<Relationships xmlns="http://schemas.openxmlformats.org/package/2006/relationships"><Relationship Id="rId3" Type="http://schemas.openxmlformats.org/officeDocument/2006/relationships/hyperlink" Target="https://www.thedailybeast.com/is-driving-now-the-distraction?" TargetMode="External"/><Relationship Id="rId2" Type="http://schemas.openxmlformats.org/officeDocument/2006/relationships/notesSlide" Target="../notesSlides/notesSlide28.xml"/><Relationship Id="rId1" Type="http://schemas.openxmlformats.org/officeDocument/2006/relationships/slideLayout" Target="../slideLayouts/slideLayout4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8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9.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hyperlink" Target="http://players.brightcove.net/1628196462001/BJOkzFPWe_default/index.html?playlistId=5227977034001" TargetMode="External"/><Relationship Id="rId2" Type="http://schemas.openxmlformats.org/officeDocument/2006/relationships/notesSlide" Target="../notesSlides/notesSlide7.xml"/><Relationship Id="rId1" Type="http://schemas.openxmlformats.org/officeDocument/2006/relationships/slideLayout" Target="../slideLayouts/slideLayout45.xml"/><Relationship Id="rId5" Type="http://schemas.openxmlformats.org/officeDocument/2006/relationships/image" Target="../media/image16.jp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6279616" y="3171206"/>
            <a:ext cx="2452260" cy="2173526"/>
          </a:xfrm>
        </p:spPr>
        <p:txBody>
          <a:bodyPr/>
          <a:lstStyle/>
          <a:p>
            <a:r>
              <a:rPr lang="en-US" u="sng" dirty="0"/>
              <a:t>Policy Update</a:t>
            </a:r>
            <a:endParaRPr lang="en-US" u="sng" dirty="0">
              <a:solidFill>
                <a:srgbClr val="FFFF00"/>
              </a:solidFill>
            </a:endParaRPr>
          </a:p>
          <a:p>
            <a:r>
              <a:rPr lang="en-US" sz="2000" dirty="0"/>
              <a:t>Safe Driver 6.0 Basic Requirement: Mobile/Cell Phone Use While Driving</a:t>
            </a:r>
          </a:p>
          <a:p>
            <a:endParaRPr lang="en-US" sz="2000" dirty="0"/>
          </a:p>
        </p:txBody>
      </p:sp>
      <p:sp>
        <p:nvSpPr>
          <p:cNvPr id="7" name="Text Placeholder 1"/>
          <p:cNvSpPr>
            <a:spLocks noGrp="1"/>
          </p:cNvSpPr>
          <p:nvPr>
            <p:ph type="body" sz="quarter" idx="16"/>
          </p:nvPr>
        </p:nvSpPr>
        <p:spPr>
          <a:xfrm>
            <a:off x="304722" y="4479720"/>
            <a:ext cx="2249424" cy="1317625"/>
          </a:xfrm>
          <a:prstGeom prst="rect">
            <a:avLst/>
          </a:prstGeom>
        </p:spPr>
        <p:txBody>
          <a:bodyPr>
            <a:normAutofit fontScale="62500" lnSpcReduction="20000"/>
          </a:bodyPr>
          <a:lstStyle/>
          <a:p>
            <a:pPr marL="0" indent="0">
              <a:lnSpc>
                <a:spcPct val="120000"/>
              </a:lnSpc>
              <a:spcAft>
                <a:spcPts val="600"/>
              </a:spcAft>
              <a:buNone/>
            </a:pPr>
            <a:r>
              <a:rPr lang="en-US" sz="2400" dirty="0">
                <a:solidFill>
                  <a:schemeClr val="tx1"/>
                </a:solidFill>
              </a:rPr>
              <a:t>Presenter: Larry James</a:t>
            </a:r>
          </a:p>
          <a:p>
            <a:pPr marL="0" indent="0">
              <a:lnSpc>
                <a:spcPct val="120000"/>
              </a:lnSpc>
              <a:spcAft>
                <a:spcPts val="600"/>
              </a:spcAft>
              <a:buNone/>
            </a:pPr>
            <a:r>
              <a:rPr lang="en-US" sz="2400" dirty="0">
                <a:solidFill>
                  <a:schemeClr val="tx1"/>
                </a:solidFill>
              </a:rPr>
              <a:t>Cargill VA EHS Manager</a:t>
            </a:r>
          </a:p>
          <a:p>
            <a:pPr marL="0" indent="0">
              <a:lnSpc>
                <a:spcPct val="120000"/>
              </a:lnSpc>
              <a:spcAft>
                <a:spcPts val="600"/>
              </a:spcAft>
              <a:buNone/>
            </a:pPr>
            <a:r>
              <a:rPr lang="en-US" sz="1950" b="0" dirty="0">
                <a:solidFill>
                  <a:schemeClr val="tx1"/>
                </a:solidFill>
              </a:rPr>
              <a:t>9/25/2019</a:t>
            </a:r>
            <a:r>
              <a:rPr lang="en-US" dirty="0">
                <a:solidFill>
                  <a:schemeClr val="tx1"/>
                </a:solidFill>
              </a:rPr>
              <a:t>				</a:t>
            </a:r>
          </a:p>
        </p:txBody>
      </p:sp>
      <p:sp>
        <p:nvSpPr>
          <p:cNvPr id="6" name="Rectangle 5"/>
          <p:cNvSpPr/>
          <p:nvPr/>
        </p:nvSpPr>
        <p:spPr>
          <a:xfrm>
            <a:off x="188106" y="2583988"/>
            <a:ext cx="5926255" cy="2554545"/>
          </a:xfrm>
          <a:prstGeom prst="rect">
            <a:avLst/>
          </a:prstGeom>
        </p:spPr>
        <p:txBody>
          <a:bodyPr wrap="square">
            <a:spAutoFit/>
          </a:bodyPr>
          <a:lstStyle/>
          <a:p>
            <a:r>
              <a:rPr lang="en-US" sz="4400" b="1" dirty="0">
                <a:solidFill>
                  <a:srgbClr val="005F86"/>
                </a:solidFill>
                <a:latin typeface="Helvetica" panose="020B0604020202020204" pitchFamily="34" charset="0"/>
                <a:cs typeface="Helvetica" panose="020B0604020202020204" pitchFamily="34" charset="0"/>
              </a:rPr>
              <a:t>Focus on LIFE</a:t>
            </a:r>
          </a:p>
          <a:p>
            <a:r>
              <a:rPr lang="en-US" sz="3200" b="1" dirty="0">
                <a:solidFill>
                  <a:srgbClr val="007A87"/>
                </a:solidFill>
              </a:rPr>
              <a:t>Sending our people home </a:t>
            </a:r>
          </a:p>
          <a:p>
            <a:r>
              <a:rPr lang="en-US" sz="3200" b="1" dirty="0">
                <a:solidFill>
                  <a:srgbClr val="007A87"/>
                </a:solidFill>
              </a:rPr>
              <a:t>safe every day</a:t>
            </a:r>
          </a:p>
          <a:p>
            <a:br>
              <a:rPr lang="en-US" sz="2400" dirty="0"/>
            </a:br>
            <a:endParaRPr lang="en-US" sz="2400" dirty="0"/>
          </a:p>
        </p:txBody>
      </p:sp>
      <p:sp>
        <p:nvSpPr>
          <p:cNvPr id="2" name="TextBox 1"/>
          <p:cNvSpPr txBox="1"/>
          <p:nvPr/>
        </p:nvSpPr>
        <p:spPr>
          <a:xfrm>
            <a:off x="0" y="6250555"/>
            <a:ext cx="2379177" cy="430887"/>
          </a:xfrm>
          <a:prstGeom prst="rect">
            <a:avLst/>
          </a:prstGeom>
          <a:noFill/>
        </p:spPr>
        <p:txBody>
          <a:bodyPr wrap="none" rtlCol="0">
            <a:spAutoFit/>
          </a:bodyPr>
          <a:lstStyle/>
          <a:p>
            <a:endParaRPr lang="en-US" sz="1100" i="1" dirty="0"/>
          </a:p>
          <a:p>
            <a:r>
              <a:rPr lang="en-US" sz="1100" i="1" dirty="0"/>
              <a:t>Revision Date: December 14, 2016</a:t>
            </a:r>
          </a:p>
        </p:txBody>
      </p:sp>
      <p:pic>
        <p:nvPicPr>
          <p:cNvPr id="9" name="Picture 2" descr="C:\Users\jpackey\AppData\Local\Microsoft\Windows\Temporary Internet Files\Content.Outlook\8AXQLHXV\LIFE 24-7 Blue.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88106" y="473735"/>
            <a:ext cx="1393056" cy="42780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79616" y="2468217"/>
            <a:ext cx="537023" cy="566530"/>
          </a:xfrm>
          <a:prstGeom prst="rect">
            <a:avLst/>
          </a:prstGeom>
        </p:spPr>
      </p:pic>
    </p:spTree>
    <p:extLst>
      <p:ext uri="{BB962C8B-B14F-4D97-AF65-F5344CB8AC3E}">
        <p14:creationId xmlns:p14="http://schemas.microsoft.com/office/powerpoint/2010/main" val="151733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44537" y="1895706"/>
            <a:ext cx="7658101" cy="4070196"/>
          </a:xfrm>
          <a:prstGeom prst="rect">
            <a:avLst/>
          </a:prstGeom>
        </p:spPr>
      </p:pic>
      <p:sp>
        <p:nvSpPr>
          <p:cNvPr id="5" name="Title 4"/>
          <p:cNvSpPr>
            <a:spLocks noGrp="1"/>
          </p:cNvSpPr>
          <p:nvPr>
            <p:ph type="title"/>
          </p:nvPr>
        </p:nvSpPr>
        <p:spPr/>
        <p:txBody>
          <a:bodyPr/>
          <a:lstStyle/>
          <a:p>
            <a:pPr>
              <a:lnSpc>
                <a:spcPct val="100000"/>
              </a:lnSpc>
            </a:pPr>
            <a:r>
              <a:rPr lang="en-US" b="1" dirty="0">
                <a:solidFill>
                  <a:srgbClr val="005C84"/>
                </a:solidFill>
                <a:latin typeface="Arial" panose="020B0604020202020204" pitchFamily="34" charset="0"/>
                <a:cs typeface="Arial" panose="020B0604020202020204" pitchFamily="34" charset="0"/>
              </a:rPr>
              <a:t>Distracted driving is dangerous!</a:t>
            </a:r>
            <a:endParaRPr lang="en-US" sz="3200" b="1" dirty="0">
              <a:solidFill>
                <a:srgbClr val="005C84"/>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BF72506-8FAE-47CB-A48A-921B5FB29D4D}" type="slidenum">
              <a:rPr lang="en-US" smtClean="0">
                <a:solidFill>
                  <a:prstClr val="white"/>
                </a:solidFill>
              </a:rPr>
              <a:pPr/>
              <a:t>9</a:t>
            </a:fld>
            <a:endParaRPr lang="en-US" dirty="0">
              <a:solidFill>
                <a:prstClr val="white"/>
              </a:solidFill>
            </a:endParaRPr>
          </a:p>
        </p:txBody>
      </p:sp>
      <p:sp>
        <p:nvSpPr>
          <p:cNvPr id="19" name="Text Placeholder 5"/>
          <p:cNvSpPr txBox="1">
            <a:spLocks/>
          </p:cNvSpPr>
          <p:nvPr/>
        </p:nvSpPr>
        <p:spPr>
          <a:xfrm rot="21403583">
            <a:off x="2066644" y="2892997"/>
            <a:ext cx="1446200" cy="685800"/>
          </a:xfrm>
          <a:prstGeom prst="rect">
            <a:avLst/>
          </a:prstGeom>
        </p:spPr>
        <p:txBody>
          <a:bodyPr vert="horz" lIns="0" tIns="45720" rIns="0" bIns="45720" rtlCol="0">
            <a:noAutofit/>
          </a:bodyPr>
          <a:lstStyle>
            <a:lvl1pPr marL="0" indent="0" algn="l" defTabSz="914400" rtl="0" eaLnBrk="1" latinLnBrk="0" hangingPunct="1">
              <a:lnSpc>
                <a:spcPts val="2900"/>
              </a:lnSpc>
              <a:spcBef>
                <a:spcPts val="0"/>
              </a:spcBef>
              <a:buFontTx/>
              <a:buNone/>
              <a:defRPr sz="2400" b="1" kern="1200">
                <a:solidFill>
                  <a:srgbClr val="1E9D8B"/>
                </a:solidFill>
                <a:latin typeface="+mn-lt"/>
                <a:ea typeface="+mn-ea"/>
                <a:cs typeface="+mn-cs"/>
              </a:defRPr>
            </a:lvl1pPr>
            <a:lvl2pPr marL="401638" indent="-230188"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00000"/>
              </a:lnSpc>
            </a:pPr>
            <a:r>
              <a:rPr lang="en-US" sz="1600" dirty="0">
                <a:solidFill>
                  <a:srgbClr val="005C84"/>
                </a:solidFill>
              </a:rPr>
              <a:t>DISTRACTED DRIVERS</a:t>
            </a:r>
          </a:p>
          <a:p>
            <a:pPr>
              <a:lnSpc>
                <a:spcPct val="100000"/>
              </a:lnSpc>
            </a:pPr>
            <a:endParaRPr lang="en-US" sz="1600" b="0" dirty="0">
              <a:solidFill>
                <a:srgbClr val="007A87"/>
              </a:solidFill>
            </a:endParaRPr>
          </a:p>
          <a:p>
            <a:pPr>
              <a:lnSpc>
                <a:spcPct val="100000"/>
              </a:lnSpc>
            </a:pPr>
            <a:r>
              <a:rPr lang="en-US" sz="1600" b="0" dirty="0">
                <a:solidFill>
                  <a:srgbClr val="007A87"/>
                </a:solidFill>
              </a:rPr>
              <a:t>  10% fatalities</a:t>
            </a:r>
          </a:p>
          <a:p>
            <a:pPr>
              <a:lnSpc>
                <a:spcPct val="100000"/>
              </a:lnSpc>
            </a:pPr>
            <a:r>
              <a:rPr lang="en-US" sz="1600" b="0" dirty="0">
                <a:solidFill>
                  <a:srgbClr val="007A87"/>
                </a:solidFill>
              </a:rPr>
              <a:t>  17% injuries</a:t>
            </a:r>
          </a:p>
          <a:p>
            <a:pPr>
              <a:lnSpc>
                <a:spcPct val="100000"/>
              </a:lnSpc>
            </a:pPr>
            <a:endParaRPr lang="en-US" sz="800" b="0" dirty="0">
              <a:solidFill>
                <a:srgbClr val="007A87"/>
              </a:solidFill>
            </a:endParaRPr>
          </a:p>
          <a:p>
            <a:pPr>
              <a:lnSpc>
                <a:spcPct val="100000"/>
              </a:lnSpc>
            </a:pPr>
            <a:r>
              <a:rPr lang="en-US" sz="1600" b="0" dirty="0">
                <a:solidFill>
                  <a:srgbClr val="007A87"/>
                </a:solidFill>
              </a:rPr>
              <a:t>  90% know it!</a:t>
            </a:r>
          </a:p>
          <a:p>
            <a:pPr>
              <a:lnSpc>
                <a:spcPct val="100000"/>
              </a:lnSpc>
            </a:pPr>
            <a:r>
              <a:rPr lang="en-US" sz="1600" b="0" dirty="0">
                <a:solidFill>
                  <a:srgbClr val="007A87"/>
                </a:solidFill>
              </a:rPr>
              <a:t>  35% admit it!</a:t>
            </a:r>
          </a:p>
          <a:p>
            <a:r>
              <a:rPr lang="en-US" dirty="0"/>
              <a:t> </a:t>
            </a:r>
          </a:p>
          <a:p>
            <a:pPr>
              <a:lnSpc>
                <a:spcPct val="100000"/>
              </a:lnSpc>
            </a:pPr>
            <a:endParaRPr lang="en-US" b="0" dirty="0">
              <a:solidFill>
                <a:srgbClr val="007A87"/>
              </a:solidFill>
            </a:endParaRPr>
          </a:p>
        </p:txBody>
      </p:sp>
      <p:sp>
        <p:nvSpPr>
          <p:cNvPr id="7" name="Rectangle 6"/>
          <p:cNvSpPr/>
          <p:nvPr/>
        </p:nvSpPr>
        <p:spPr>
          <a:xfrm>
            <a:off x="4789449" y="1895706"/>
            <a:ext cx="3613189" cy="4070196"/>
          </a:xfrm>
          <a:prstGeom prst="rect">
            <a:avLst/>
          </a:prstGeom>
          <a:solidFill>
            <a:srgbClr val="000000">
              <a:alpha val="25098"/>
            </a:srgbClr>
          </a:solidFill>
        </p:spPr>
        <p:txBody>
          <a:bodyPr wrap="square" lIns="274320" tIns="182880">
            <a:noAutofit/>
          </a:bodyPr>
          <a:lstStyle/>
          <a:p>
            <a:pPr>
              <a:lnSpc>
                <a:spcPts val="3000"/>
              </a:lnSpc>
              <a:spcBef>
                <a:spcPts val="600"/>
              </a:spcBef>
              <a:spcAft>
                <a:spcPts val="1200"/>
              </a:spcAft>
            </a:pPr>
            <a:r>
              <a:rPr lang="en-US" sz="3200" b="1" dirty="0">
                <a:solidFill>
                  <a:schemeClr val="bg1"/>
                </a:solidFill>
              </a:rPr>
              <a:t>But many do it anyway.</a:t>
            </a:r>
          </a:p>
          <a:p>
            <a:r>
              <a:rPr lang="en-US" sz="2400" b="1" dirty="0">
                <a:solidFill>
                  <a:srgbClr val="FFC000"/>
                </a:solidFill>
                <a:effectLst>
                  <a:outerShdw blurRad="38100" dist="38100" dir="2700000" algn="tl">
                    <a:srgbClr val="000000">
                      <a:alpha val="43137"/>
                    </a:srgbClr>
                  </a:outerShdw>
                </a:effectLst>
              </a:rPr>
              <a:t>90% </a:t>
            </a:r>
            <a:r>
              <a:rPr lang="en-US" sz="2400" dirty="0">
                <a:solidFill>
                  <a:schemeClr val="bg1"/>
                </a:solidFill>
              </a:rPr>
              <a:t>recognize the danger from distractions</a:t>
            </a:r>
          </a:p>
          <a:p>
            <a:endParaRPr lang="en-US" sz="2400" dirty="0">
              <a:solidFill>
                <a:schemeClr val="bg1"/>
              </a:solidFill>
            </a:endParaRPr>
          </a:p>
          <a:p>
            <a:r>
              <a:rPr lang="en-US" sz="2400" dirty="0">
                <a:solidFill>
                  <a:srgbClr val="FFC000"/>
                </a:solidFill>
                <a:effectLst>
                  <a:outerShdw blurRad="38100" dist="38100" dir="2700000" algn="tl">
                    <a:srgbClr val="000000">
                      <a:alpha val="43137"/>
                    </a:srgbClr>
                  </a:outerShdw>
                </a:effectLst>
              </a:rPr>
              <a:t>35% </a:t>
            </a:r>
            <a:r>
              <a:rPr lang="en-US" sz="2400" dirty="0">
                <a:solidFill>
                  <a:schemeClr val="bg1"/>
                </a:solidFill>
              </a:rPr>
              <a:t>admit to sending texts or email in previous month</a:t>
            </a:r>
            <a:endParaRPr lang="en-US" sz="4000" dirty="0">
              <a:solidFill>
                <a:schemeClr val="bg1"/>
              </a:solidFill>
            </a:endParaRPr>
          </a:p>
          <a:p>
            <a:endParaRPr lang="en-US" sz="2400" dirty="0">
              <a:solidFill>
                <a:schemeClr val="bg1"/>
              </a:solidFill>
            </a:endParaRPr>
          </a:p>
        </p:txBody>
      </p:sp>
    </p:spTree>
    <p:extLst>
      <p:ext uri="{BB962C8B-B14F-4D97-AF65-F5344CB8AC3E}">
        <p14:creationId xmlns:p14="http://schemas.microsoft.com/office/powerpoint/2010/main" val="208149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239714" y="6286104"/>
            <a:ext cx="378392" cy="365125"/>
          </a:xfrm>
          <a:prstGeom prst="rect">
            <a:avLst/>
          </a:prstGeom>
        </p:spPr>
        <p:txBody>
          <a:bodyPr/>
          <a:lstStyle/>
          <a:p>
            <a:fld id="{8BF72506-8FAE-47CB-A48A-921B5FB29D4D}" type="slidenum">
              <a:rPr lang="en-US" smtClean="0">
                <a:solidFill>
                  <a:prstClr val="white"/>
                </a:solidFill>
              </a:rPr>
              <a:pPr/>
              <a:t>10</a:t>
            </a:fld>
            <a:endParaRPr lang="en-US" dirty="0">
              <a:solidFill>
                <a:prstClr val="white"/>
              </a:solidFill>
            </a:endParaRPr>
          </a:p>
        </p:txBody>
      </p:sp>
      <p:sp>
        <p:nvSpPr>
          <p:cNvPr id="6" name="Title 4"/>
          <p:cNvSpPr txBox="1">
            <a:spLocks/>
          </p:cNvSpPr>
          <p:nvPr/>
        </p:nvSpPr>
        <p:spPr>
          <a:xfrm>
            <a:off x="239714" y="202223"/>
            <a:ext cx="8528366" cy="822578"/>
          </a:xfrm>
          <a:prstGeom prst="rect">
            <a:avLst/>
          </a:prstGeom>
        </p:spPr>
        <p:txBody>
          <a:bodyPr vert="horz" lIns="91440" tIns="45720" rIns="91440" bIns="45720" rtlCol="0" anchor="ctr">
            <a:normAutofit/>
          </a:bodyPr>
          <a:lstStyle>
            <a:lvl1pPr algn="l" defTabSz="914400" rtl="0" eaLnBrk="1" latinLnBrk="0" hangingPunct="1">
              <a:lnSpc>
                <a:spcPts val="4000"/>
              </a:lnSpc>
              <a:spcBef>
                <a:spcPct val="0"/>
              </a:spcBef>
              <a:buNone/>
              <a:defRPr sz="3600" kern="1200">
                <a:solidFill>
                  <a:srgbClr val="005C84"/>
                </a:solidFill>
                <a:latin typeface="+mj-lt"/>
                <a:ea typeface="+mj-ea"/>
                <a:cs typeface="+mj-cs"/>
              </a:defRPr>
            </a:lvl1pPr>
          </a:lstStyle>
          <a:p>
            <a:pPr algn="ctr">
              <a:lnSpc>
                <a:spcPct val="100000"/>
              </a:lnSpc>
            </a:pPr>
            <a:r>
              <a:rPr lang="en-US" sz="4400" b="1" dirty="0">
                <a:latin typeface="Arial" panose="020B0604020202020204" pitchFamily="34" charset="0"/>
                <a:cs typeface="Arial" panose="020B0604020202020204" pitchFamily="34" charset="0"/>
              </a:rPr>
              <a:t>Isn’t hands-free, risk free?</a:t>
            </a:r>
          </a:p>
        </p:txBody>
      </p:sp>
      <p:pic>
        <p:nvPicPr>
          <p:cNvPr id="2" name="Picture 1"/>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591121" y="1327638"/>
            <a:ext cx="7908808" cy="4785926"/>
          </a:xfrm>
          <a:prstGeom prst="rect">
            <a:avLst/>
          </a:prstGeom>
        </p:spPr>
      </p:pic>
      <p:sp>
        <p:nvSpPr>
          <p:cNvPr id="12" name="Rectangle 11"/>
          <p:cNvSpPr/>
          <p:nvPr/>
        </p:nvSpPr>
        <p:spPr>
          <a:xfrm>
            <a:off x="591121" y="1327638"/>
            <a:ext cx="3613189" cy="4785926"/>
          </a:xfrm>
          <a:prstGeom prst="rect">
            <a:avLst/>
          </a:prstGeom>
          <a:solidFill>
            <a:srgbClr val="000000">
              <a:alpha val="25098"/>
            </a:srgbClr>
          </a:solidFill>
        </p:spPr>
        <p:txBody>
          <a:bodyPr wrap="square" lIns="274320" tIns="182880">
            <a:noAutofit/>
          </a:bodyPr>
          <a:lstStyle/>
          <a:p>
            <a:pPr defTabSz="457200"/>
            <a:r>
              <a:rPr lang="en-US" sz="3200" b="1" dirty="0">
                <a:solidFill>
                  <a:prstClr val="white"/>
                </a:solidFill>
              </a:rPr>
              <a:t>Absolutely not.</a:t>
            </a:r>
          </a:p>
          <a:p>
            <a:pPr defTabSz="457200"/>
            <a:r>
              <a:rPr lang="en-US" sz="2400" dirty="0">
                <a:solidFill>
                  <a:prstClr val="white"/>
                </a:solidFill>
              </a:rPr>
              <a:t>Hands-free devices do not eliminate cognitive distractions.</a:t>
            </a:r>
          </a:p>
          <a:p>
            <a:pPr defTabSz="457200"/>
            <a:endParaRPr lang="en-US" sz="2400" dirty="0">
              <a:solidFill>
                <a:prstClr val="white"/>
              </a:solidFill>
            </a:endParaRPr>
          </a:p>
          <a:p>
            <a:pPr defTabSz="457200"/>
            <a:r>
              <a:rPr lang="en-US" sz="2400" dirty="0">
                <a:solidFill>
                  <a:prstClr val="white"/>
                </a:solidFill>
              </a:rPr>
              <a:t>Drivers using a handheld or hands-free device are </a:t>
            </a:r>
            <a:r>
              <a:rPr lang="en-US" sz="4000" b="1" dirty="0">
                <a:solidFill>
                  <a:srgbClr val="FFC000"/>
                </a:solidFill>
              </a:rPr>
              <a:t>4</a:t>
            </a:r>
            <a:r>
              <a:rPr lang="en-US" sz="2400" b="1" dirty="0">
                <a:solidFill>
                  <a:srgbClr val="FFC000"/>
                </a:solidFill>
              </a:rPr>
              <a:t> times </a:t>
            </a:r>
            <a:r>
              <a:rPr lang="en-US" sz="2400" dirty="0">
                <a:solidFill>
                  <a:prstClr val="white"/>
                </a:solidFill>
              </a:rPr>
              <a:t>more likely to be involved in a crash.</a:t>
            </a:r>
          </a:p>
        </p:txBody>
      </p:sp>
    </p:spTree>
    <p:extLst>
      <p:ext uri="{BB962C8B-B14F-4D97-AF65-F5344CB8AC3E}">
        <p14:creationId xmlns:p14="http://schemas.microsoft.com/office/powerpoint/2010/main" val="112956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0243" y="1563757"/>
            <a:ext cx="7764857" cy="4202117"/>
          </a:xfrm>
          <a:prstGeom prst="rect">
            <a:avLst/>
          </a:prstGeom>
        </p:spPr>
      </p:pic>
      <p:sp>
        <p:nvSpPr>
          <p:cNvPr id="4" name="Slide Number Placeholder 3"/>
          <p:cNvSpPr>
            <a:spLocks noGrp="1"/>
          </p:cNvSpPr>
          <p:nvPr>
            <p:ph type="sldNum" sz="quarter" idx="4294967295"/>
          </p:nvPr>
        </p:nvSpPr>
        <p:spPr>
          <a:xfrm>
            <a:off x="239714" y="6286104"/>
            <a:ext cx="378392" cy="365125"/>
          </a:xfrm>
          <a:prstGeom prst="rect">
            <a:avLst/>
          </a:prstGeom>
        </p:spPr>
        <p:txBody>
          <a:bodyPr/>
          <a:lstStyle/>
          <a:p>
            <a:fld id="{8BF72506-8FAE-47CB-A48A-921B5FB29D4D}" type="slidenum">
              <a:rPr lang="en-US" smtClean="0">
                <a:solidFill>
                  <a:prstClr val="white"/>
                </a:solidFill>
              </a:rPr>
              <a:pPr/>
              <a:t>11</a:t>
            </a:fld>
            <a:endParaRPr lang="en-US" dirty="0">
              <a:solidFill>
                <a:prstClr val="white"/>
              </a:solidFill>
            </a:endParaRPr>
          </a:p>
        </p:txBody>
      </p:sp>
      <p:sp>
        <p:nvSpPr>
          <p:cNvPr id="12" name="Rectangle 11"/>
          <p:cNvSpPr/>
          <p:nvPr/>
        </p:nvSpPr>
        <p:spPr>
          <a:xfrm>
            <a:off x="618106" y="3664815"/>
            <a:ext cx="7746994" cy="1922744"/>
          </a:xfrm>
          <a:prstGeom prst="rect">
            <a:avLst/>
          </a:prstGeom>
          <a:solidFill>
            <a:srgbClr val="000000">
              <a:alpha val="36863"/>
            </a:srgbClr>
          </a:solidFill>
        </p:spPr>
        <p:txBody>
          <a:bodyPr wrap="square" lIns="274320" tIns="182880">
            <a:noAutofit/>
          </a:bodyPr>
          <a:lstStyle/>
          <a:p>
            <a:pPr defTabSz="457200"/>
            <a:r>
              <a:rPr lang="en-US" sz="4800" b="1" dirty="0">
                <a:solidFill>
                  <a:prstClr val="white"/>
                </a:solidFill>
              </a:rPr>
              <a:t>No.</a:t>
            </a:r>
          </a:p>
          <a:p>
            <a:pPr defTabSz="457200"/>
            <a:r>
              <a:rPr lang="en-US" sz="2400" dirty="0">
                <a:solidFill>
                  <a:prstClr val="white"/>
                </a:solidFill>
              </a:rPr>
              <a:t>Drivers with adult passengers have an </a:t>
            </a:r>
            <a:r>
              <a:rPr lang="en-US" sz="2400" b="1" dirty="0">
                <a:solidFill>
                  <a:srgbClr val="FFC000"/>
                </a:solidFill>
              </a:rPr>
              <a:t>extra set of eyes and ears,</a:t>
            </a:r>
            <a:r>
              <a:rPr lang="en-US" sz="2400" dirty="0">
                <a:solidFill>
                  <a:prstClr val="white"/>
                </a:solidFill>
              </a:rPr>
              <a:t> and adjust their talking when traffic </a:t>
            </a:r>
            <a:br>
              <a:rPr lang="en-US" sz="2400" dirty="0">
                <a:solidFill>
                  <a:prstClr val="white"/>
                </a:solidFill>
              </a:rPr>
            </a:br>
            <a:r>
              <a:rPr lang="en-US" sz="2400" dirty="0">
                <a:solidFill>
                  <a:prstClr val="white"/>
                </a:solidFill>
              </a:rPr>
              <a:t>is challenging.</a:t>
            </a:r>
          </a:p>
          <a:p>
            <a:pPr defTabSz="457200"/>
            <a:endParaRPr lang="en-US" sz="2400" dirty="0">
              <a:solidFill>
                <a:prstClr val="white"/>
              </a:solidFill>
            </a:endParaRPr>
          </a:p>
          <a:p>
            <a:pPr defTabSz="457200"/>
            <a:endParaRPr lang="en-US" sz="2400" dirty="0">
              <a:solidFill>
                <a:prstClr val="white"/>
              </a:solidFill>
            </a:endParaRPr>
          </a:p>
        </p:txBody>
      </p:sp>
      <p:sp>
        <p:nvSpPr>
          <p:cNvPr id="7" name="Title 4"/>
          <p:cNvSpPr txBox="1">
            <a:spLocks/>
          </p:cNvSpPr>
          <p:nvPr/>
        </p:nvSpPr>
        <p:spPr>
          <a:xfrm>
            <a:off x="304922" y="195191"/>
            <a:ext cx="8355501" cy="1154927"/>
          </a:xfrm>
          <a:prstGeom prst="rect">
            <a:avLst/>
          </a:prstGeom>
        </p:spPr>
        <p:txBody>
          <a:bodyPr vert="horz" lIns="91440" tIns="45720" rIns="91440" bIns="45720" rtlCol="0" anchor="ctr">
            <a:normAutofit fontScale="92500"/>
          </a:bodyPr>
          <a:lstStyle>
            <a:lvl1pPr algn="l" defTabSz="914400" rtl="0" eaLnBrk="1" latinLnBrk="0" hangingPunct="1">
              <a:lnSpc>
                <a:spcPts val="4000"/>
              </a:lnSpc>
              <a:spcBef>
                <a:spcPct val="0"/>
              </a:spcBef>
              <a:buNone/>
              <a:defRPr sz="3600" kern="1200">
                <a:solidFill>
                  <a:srgbClr val="005C84"/>
                </a:solidFill>
                <a:latin typeface="+mj-lt"/>
                <a:ea typeface="+mj-ea"/>
                <a:cs typeface="+mj-cs"/>
              </a:defRPr>
            </a:lvl1pPr>
          </a:lstStyle>
          <a:p>
            <a:pPr>
              <a:lnSpc>
                <a:spcPct val="100000"/>
              </a:lnSpc>
            </a:pPr>
            <a:r>
              <a:rPr lang="en-US" b="1" dirty="0">
                <a:latin typeface="Arial" panose="020B0604020202020204" pitchFamily="34" charset="0"/>
                <a:cs typeface="Arial" panose="020B0604020202020204" pitchFamily="34" charset="0"/>
              </a:rPr>
              <a:t>Talking on a hands-free device is the same as talking to a passenger, right?</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2768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8BF72506-8FAE-47CB-A48A-921B5FB29D4D}" type="slidenum">
              <a:rPr lang="en-US" smtClean="0">
                <a:solidFill>
                  <a:prstClr val="white"/>
                </a:solidFill>
              </a:rPr>
              <a:pPr/>
              <a:t>12</a:t>
            </a:fld>
            <a:endParaRPr lang="en-US" dirty="0">
              <a:solidFill>
                <a:prstClr val="white"/>
              </a:solidFill>
            </a:endParaRPr>
          </a:p>
        </p:txBody>
      </p:sp>
      <p:grpSp>
        <p:nvGrpSpPr>
          <p:cNvPr id="8" name="Group 7"/>
          <p:cNvGrpSpPr/>
          <p:nvPr/>
        </p:nvGrpSpPr>
        <p:grpSpPr>
          <a:xfrm>
            <a:off x="643977" y="1462872"/>
            <a:ext cx="3838814" cy="4522090"/>
            <a:chOff x="643977" y="1603916"/>
            <a:chExt cx="3838814" cy="4522090"/>
          </a:xfrm>
        </p:grpSpPr>
        <p:pic>
          <p:nvPicPr>
            <p:cNvPr id="7" name="Picture 6"/>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643977" y="2144750"/>
              <a:ext cx="3838814" cy="3981256"/>
            </a:xfrm>
            <a:prstGeom prst="rect">
              <a:avLst/>
            </a:prstGeom>
            <a:ln>
              <a:solidFill>
                <a:schemeClr val="bg1">
                  <a:lumMod val="75000"/>
                </a:schemeClr>
              </a:solidFill>
            </a:ln>
          </p:spPr>
        </p:pic>
        <p:sp>
          <p:nvSpPr>
            <p:cNvPr id="17" name="Text Placeholder 5"/>
            <p:cNvSpPr txBox="1">
              <a:spLocks/>
            </p:cNvSpPr>
            <p:nvPr/>
          </p:nvSpPr>
          <p:spPr>
            <a:xfrm>
              <a:off x="644179" y="1603916"/>
              <a:ext cx="3751598" cy="685800"/>
            </a:xfrm>
            <a:prstGeom prst="rect">
              <a:avLst/>
            </a:prstGeom>
          </p:spPr>
          <p:txBody>
            <a:bodyPr vert="horz" lIns="0" tIns="45720" rIns="0" bIns="45720" rtlCol="0">
              <a:noAutofit/>
            </a:bodyPr>
            <a:lstStyle>
              <a:lvl1pPr marL="0" indent="0" algn="l" defTabSz="914400" rtl="0" eaLnBrk="1" latinLnBrk="0" hangingPunct="1">
                <a:lnSpc>
                  <a:spcPts val="2900"/>
                </a:lnSpc>
                <a:spcBef>
                  <a:spcPts val="0"/>
                </a:spcBef>
                <a:buFontTx/>
                <a:buNone/>
                <a:defRPr sz="2400" b="1" kern="1200">
                  <a:solidFill>
                    <a:srgbClr val="1E9D8B"/>
                  </a:solidFill>
                  <a:latin typeface="+mn-lt"/>
                  <a:ea typeface="+mn-ea"/>
                  <a:cs typeface="+mn-cs"/>
                </a:defRPr>
              </a:lvl1pPr>
              <a:lvl2pPr marL="401638" indent="-230188"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en-US" sz="2200" dirty="0">
                  <a:solidFill>
                    <a:srgbClr val="007A87"/>
                  </a:solidFill>
                </a:rPr>
                <a:t>A. </a:t>
              </a:r>
              <a:r>
                <a:rPr lang="en-US" sz="2200" b="0" dirty="0">
                  <a:solidFill>
                    <a:srgbClr val="007A87"/>
                  </a:solidFill>
                </a:rPr>
                <a:t>Drinking and driving or…</a:t>
              </a:r>
            </a:p>
          </p:txBody>
        </p:sp>
      </p:grpSp>
      <p:grpSp>
        <p:nvGrpSpPr>
          <p:cNvPr id="9" name="Group 8"/>
          <p:cNvGrpSpPr/>
          <p:nvPr/>
        </p:nvGrpSpPr>
        <p:grpSpPr>
          <a:xfrm>
            <a:off x="4672363" y="1462872"/>
            <a:ext cx="4118940" cy="4522090"/>
            <a:chOff x="4672363" y="1603916"/>
            <a:chExt cx="4118940" cy="4522090"/>
          </a:xfrm>
        </p:grpSpPr>
        <p:pic>
          <p:nvPicPr>
            <p:cNvPr id="6" name="Picture 5"/>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4672363" y="2144750"/>
              <a:ext cx="3880423" cy="3981256"/>
            </a:xfrm>
            <a:prstGeom prst="rect">
              <a:avLst/>
            </a:prstGeom>
            <a:ln>
              <a:solidFill>
                <a:schemeClr val="bg1">
                  <a:lumMod val="75000"/>
                </a:schemeClr>
              </a:solidFill>
            </a:ln>
          </p:spPr>
        </p:pic>
        <p:sp>
          <p:nvSpPr>
            <p:cNvPr id="19" name="Text Placeholder 5"/>
            <p:cNvSpPr txBox="1">
              <a:spLocks/>
            </p:cNvSpPr>
            <p:nvPr/>
          </p:nvSpPr>
          <p:spPr>
            <a:xfrm>
              <a:off x="4672363" y="1603916"/>
              <a:ext cx="4118940" cy="685800"/>
            </a:xfrm>
            <a:prstGeom prst="rect">
              <a:avLst/>
            </a:prstGeom>
          </p:spPr>
          <p:txBody>
            <a:bodyPr vert="horz" lIns="0" tIns="45720" rIns="0" bIns="45720" rtlCol="0">
              <a:noAutofit/>
            </a:bodyPr>
            <a:lstStyle>
              <a:lvl1pPr marL="0" indent="0" algn="l" defTabSz="914400" rtl="0" eaLnBrk="1" latinLnBrk="0" hangingPunct="1">
                <a:lnSpc>
                  <a:spcPts val="2900"/>
                </a:lnSpc>
                <a:spcBef>
                  <a:spcPts val="0"/>
                </a:spcBef>
                <a:buFontTx/>
                <a:buNone/>
                <a:defRPr sz="2400" b="1" kern="1200">
                  <a:solidFill>
                    <a:srgbClr val="1E9D8B"/>
                  </a:solidFill>
                  <a:latin typeface="+mn-lt"/>
                  <a:ea typeface="+mn-ea"/>
                  <a:cs typeface="+mn-cs"/>
                </a:defRPr>
              </a:lvl1pPr>
              <a:lvl2pPr marL="401638" indent="-230188"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en-US" sz="2200" dirty="0">
                  <a:solidFill>
                    <a:srgbClr val="007A87"/>
                  </a:solidFill>
                </a:rPr>
                <a:t>B. </a:t>
              </a:r>
              <a:r>
                <a:rPr lang="en-US" sz="2200" b="0" dirty="0">
                  <a:solidFill>
                    <a:srgbClr val="007A87"/>
                  </a:solidFill>
                </a:rPr>
                <a:t>Using a phone while driving?</a:t>
              </a:r>
            </a:p>
          </p:txBody>
        </p:sp>
      </p:grpSp>
      <p:sp>
        <p:nvSpPr>
          <p:cNvPr id="10" name="Title 4"/>
          <p:cNvSpPr txBox="1">
            <a:spLocks/>
          </p:cNvSpPr>
          <p:nvPr/>
        </p:nvSpPr>
        <p:spPr>
          <a:xfrm>
            <a:off x="509919" y="180340"/>
            <a:ext cx="8124161" cy="1154927"/>
          </a:xfrm>
          <a:prstGeom prst="rect">
            <a:avLst/>
          </a:prstGeom>
        </p:spPr>
        <p:txBody>
          <a:bodyPr vert="horz" lIns="91440" tIns="45720" rIns="91440" bIns="45720" rtlCol="0" anchor="t">
            <a:noAutofit/>
          </a:bodyPr>
          <a:lstStyle>
            <a:lvl1pPr algn="l" defTabSz="914400" rtl="0" eaLnBrk="1" latinLnBrk="0" hangingPunct="1">
              <a:lnSpc>
                <a:spcPts val="4000"/>
              </a:lnSpc>
              <a:spcBef>
                <a:spcPct val="0"/>
              </a:spcBef>
              <a:buNone/>
              <a:defRPr sz="3600" kern="1200">
                <a:solidFill>
                  <a:srgbClr val="005C84"/>
                </a:solidFill>
                <a:latin typeface="+mj-lt"/>
                <a:ea typeface="+mj-ea"/>
                <a:cs typeface="+mj-cs"/>
              </a:defRPr>
            </a:lvl1pPr>
          </a:lstStyle>
          <a:p>
            <a:pPr>
              <a:lnSpc>
                <a:spcPct val="100000"/>
              </a:lnSpc>
            </a:pPr>
            <a:r>
              <a:rPr lang="en-US" sz="4000" b="1" dirty="0">
                <a:latin typeface="Arial" panose="020B0604020202020204" pitchFamily="34" charset="0"/>
                <a:cs typeface="Arial" panose="020B0604020202020204" pitchFamily="34" charset="0"/>
              </a:rPr>
              <a:t>Which impairment has the greatest effect on reaction time?</a:t>
            </a:r>
          </a:p>
        </p:txBody>
      </p:sp>
      <p:sp>
        <p:nvSpPr>
          <p:cNvPr id="3" name="TextBox 2"/>
          <p:cNvSpPr txBox="1"/>
          <p:nvPr/>
        </p:nvSpPr>
        <p:spPr>
          <a:xfrm>
            <a:off x="4672364" y="4042337"/>
            <a:ext cx="3828674" cy="461665"/>
          </a:xfrm>
          <a:prstGeom prst="rect">
            <a:avLst/>
          </a:prstGeom>
          <a:solidFill>
            <a:schemeClr val="bg2">
              <a:lumMod val="10000"/>
              <a:alpha val="37000"/>
            </a:schemeClr>
          </a:solidFill>
        </p:spPr>
        <p:txBody>
          <a:bodyPr wrap="square" rtlCol="0">
            <a:spAutoFit/>
          </a:bodyPr>
          <a:lstStyle/>
          <a:p>
            <a:endParaRPr lang="en-US" sz="2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79765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5F6715E-928F-48B7-84DF-2390CD397819}"/>
              </a:ext>
            </a:extLst>
          </p:cNvPr>
          <p:cNvSpPr>
            <a:spLocks noGrp="1"/>
          </p:cNvSpPr>
          <p:nvPr>
            <p:ph type="sldNum" sz="quarter" idx="10"/>
          </p:nvPr>
        </p:nvSpPr>
        <p:spPr/>
        <p:txBody>
          <a:bodyPr/>
          <a:lstStyle/>
          <a:p>
            <a:fld id="{48F63A3B-78C7-47BE-AE5E-E10140E04643}" type="slidenum">
              <a:rPr lang="en-US" smtClean="0"/>
              <a:pPr/>
              <a:t>13</a:t>
            </a:fld>
            <a:endParaRPr lang="en-US" dirty="0"/>
          </a:p>
        </p:txBody>
      </p:sp>
      <p:sp>
        <p:nvSpPr>
          <p:cNvPr id="4" name="Title 3">
            <a:extLst>
              <a:ext uri="{FF2B5EF4-FFF2-40B4-BE49-F238E27FC236}">
                <a16:creationId xmlns:a16="http://schemas.microsoft.com/office/drawing/2014/main" id="{C5C58384-3BBD-465E-8776-6C251981E9A5}"/>
              </a:ext>
            </a:extLst>
          </p:cNvPr>
          <p:cNvSpPr>
            <a:spLocks noGrp="1"/>
          </p:cNvSpPr>
          <p:nvPr>
            <p:ph type="title"/>
          </p:nvPr>
        </p:nvSpPr>
        <p:spPr>
          <a:xfrm>
            <a:off x="335280" y="373888"/>
            <a:ext cx="8392160" cy="5356352"/>
          </a:xfrm>
        </p:spPr>
        <p:txBody>
          <a:bodyPr/>
          <a:lstStyle/>
          <a:p>
            <a:pPr algn="ctr"/>
            <a:r>
              <a:rPr lang="en-US" dirty="0">
                <a:effectLst>
                  <a:outerShdw blurRad="38100" dist="38100" dir="2700000" algn="tl">
                    <a:srgbClr val="000000">
                      <a:alpha val="43137"/>
                    </a:srgbClr>
                  </a:outerShdw>
                </a:effectLst>
              </a:rPr>
              <a:t>Distracted drivers using mobile/cell phones have a </a:t>
            </a:r>
            <a:br>
              <a:rPr lang="en-US" dirty="0">
                <a:effectLst>
                  <a:outerShdw blurRad="38100" dist="38100" dir="2700000" algn="tl">
                    <a:srgbClr val="000000">
                      <a:alpha val="43137"/>
                    </a:srgbClr>
                  </a:outerShdw>
                </a:effectLst>
              </a:rPr>
            </a:br>
            <a:r>
              <a:rPr lang="en-US" dirty="0">
                <a:solidFill>
                  <a:srgbClr val="FFC000"/>
                </a:solidFill>
              </a:rPr>
              <a:t>slower reaction time </a:t>
            </a:r>
            <a:br>
              <a:rPr lang="en-US" dirty="0">
                <a:solidFill>
                  <a:srgbClr val="FFC000"/>
                </a:solidFill>
              </a:rPr>
            </a:br>
            <a:r>
              <a:rPr lang="en-US" dirty="0">
                <a:effectLst>
                  <a:outerShdw blurRad="38100" dist="38100" dir="2700000" algn="tl">
                    <a:srgbClr val="000000">
                      <a:alpha val="43137"/>
                    </a:srgbClr>
                  </a:outerShdw>
                </a:effectLst>
              </a:rPr>
              <a:t>than drivers impaired at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.08 blood alcohol level.</a:t>
            </a:r>
            <a:br>
              <a:rPr lang="en-US" dirty="0">
                <a:effectLst>
                  <a:outerShdw blurRad="38100" dist="38100" dir="2700000" algn="tl">
                    <a:srgbClr val="000000">
                      <a:alpha val="43137"/>
                    </a:srgbClr>
                  </a:outerShdw>
                </a:effectLst>
              </a:rPr>
            </a:br>
            <a:endParaRPr lang="en-US" dirty="0"/>
          </a:p>
        </p:txBody>
      </p:sp>
    </p:spTree>
    <p:extLst>
      <p:ext uri="{BB962C8B-B14F-4D97-AF65-F5344CB8AC3E}">
        <p14:creationId xmlns:p14="http://schemas.microsoft.com/office/powerpoint/2010/main" val="1366047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CFEF5-A60B-4B5E-8A90-C905A9E9B3D7}"/>
              </a:ext>
            </a:extLst>
          </p:cNvPr>
          <p:cNvSpPr>
            <a:spLocks noGrp="1"/>
          </p:cNvSpPr>
          <p:nvPr>
            <p:ph type="title"/>
          </p:nvPr>
        </p:nvSpPr>
        <p:spPr>
          <a:xfrm>
            <a:off x="350195" y="738134"/>
            <a:ext cx="8589523" cy="633465"/>
          </a:xfrm>
        </p:spPr>
        <p:txBody>
          <a:bodyPr/>
          <a:lstStyle/>
          <a:p>
            <a:r>
              <a:rPr lang="en-US" dirty="0"/>
              <a:t>WHEN IS TOO CLOSE?</a:t>
            </a:r>
          </a:p>
        </p:txBody>
      </p:sp>
      <p:sp>
        <p:nvSpPr>
          <p:cNvPr id="3" name="Slide Number Placeholder 2">
            <a:extLst>
              <a:ext uri="{FF2B5EF4-FFF2-40B4-BE49-F238E27FC236}">
                <a16:creationId xmlns:a16="http://schemas.microsoft.com/office/drawing/2014/main" id="{F5F6715E-928F-48B7-84DF-2390CD397819}"/>
              </a:ext>
            </a:extLst>
          </p:cNvPr>
          <p:cNvSpPr>
            <a:spLocks noGrp="1"/>
          </p:cNvSpPr>
          <p:nvPr>
            <p:ph type="sldNum" sz="quarter" idx="10"/>
          </p:nvPr>
        </p:nvSpPr>
        <p:spPr/>
        <p:txBody>
          <a:bodyPr/>
          <a:lstStyle/>
          <a:p>
            <a:fld id="{48F63A3B-78C7-47BE-AE5E-E10140E04643}" type="slidenum">
              <a:rPr lang="en-US" smtClean="0"/>
              <a:pPr/>
              <a:t>14</a:t>
            </a:fld>
            <a:endParaRPr lang="en-US" dirty="0"/>
          </a:p>
        </p:txBody>
      </p:sp>
      <p:pic>
        <p:nvPicPr>
          <p:cNvPr id="2051" name="Picture 2" descr="StickerLoaf Brand If you can't see my mirrors, I can't see you Big Rig Truck Trailer Decal sign sticker signs CUSTOM DECALS long haul trucker trucking trucks PERSONALIZED">
            <a:extLst>
              <a:ext uri="{FF2B5EF4-FFF2-40B4-BE49-F238E27FC236}">
                <a16:creationId xmlns:a16="http://schemas.microsoft.com/office/drawing/2014/main" id="{0C54CE29-1961-486C-B43F-59E37C01D1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890341"/>
            <a:ext cx="5360650" cy="3893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5845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CFEF5-A60B-4B5E-8A90-C905A9E9B3D7}"/>
              </a:ext>
            </a:extLst>
          </p:cNvPr>
          <p:cNvSpPr>
            <a:spLocks noGrp="1"/>
          </p:cNvSpPr>
          <p:nvPr>
            <p:ph type="title"/>
          </p:nvPr>
        </p:nvSpPr>
        <p:spPr>
          <a:xfrm>
            <a:off x="350195" y="738134"/>
            <a:ext cx="8589523" cy="5053066"/>
          </a:xfrm>
        </p:spPr>
        <p:txBody>
          <a:bodyPr/>
          <a:lstStyle/>
          <a:p>
            <a:pPr algn="ctr"/>
            <a:r>
              <a:rPr lang="en-US" dirty="0"/>
              <a:t>30% of DOT inspections failures are trailer lighting</a:t>
            </a:r>
            <a:br>
              <a:rPr lang="en-US" sz="4800" dirty="0"/>
            </a:br>
            <a:r>
              <a:rPr lang="en-US" sz="4800" i="1" dirty="0">
                <a:solidFill>
                  <a:srgbClr val="FFC000"/>
                </a:solidFill>
              </a:rPr>
              <a:t>Do you really want to take that chance that the Brake Lights are working?</a:t>
            </a:r>
          </a:p>
        </p:txBody>
      </p:sp>
      <p:sp>
        <p:nvSpPr>
          <p:cNvPr id="3" name="Slide Number Placeholder 2">
            <a:extLst>
              <a:ext uri="{FF2B5EF4-FFF2-40B4-BE49-F238E27FC236}">
                <a16:creationId xmlns:a16="http://schemas.microsoft.com/office/drawing/2014/main" id="{F5F6715E-928F-48B7-84DF-2390CD397819}"/>
              </a:ext>
            </a:extLst>
          </p:cNvPr>
          <p:cNvSpPr>
            <a:spLocks noGrp="1"/>
          </p:cNvSpPr>
          <p:nvPr>
            <p:ph type="sldNum" sz="quarter" idx="10"/>
          </p:nvPr>
        </p:nvSpPr>
        <p:spPr/>
        <p:txBody>
          <a:bodyPr/>
          <a:lstStyle/>
          <a:p>
            <a:fld id="{48F63A3B-78C7-47BE-AE5E-E10140E04643}" type="slidenum">
              <a:rPr lang="en-US" smtClean="0"/>
              <a:pPr/>
              <a:t>15</a:t>
            </a:fld>
            <a:endParaRPr lang="en-US" dirty="0"/>
          </a:p>
        </p:txBody>
      </p:sp>
    </p:spTree>
    <p:extLst>
      <p:ext uri="{BB962C8B-B14F-4D97-AF65-F5344CB8AC3E}">
        <p14:creationId xmlns:p14="http://schemas.microsoft.com/office/powerpoint/2010/main" val="2650721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CFEF5-A60B-4B5E-8A90-C905A9E9B3D7}"/>
              </a:ext>
            </a:extLst>
          </p:cNvPr>
          <p:cNvSpPr>
            <a:spLocks noGrp="1"/>
          </p:cNvSpPr>
          <p:nvPr>
            <p:ph type="title"/>
          </p:nvPr>
        </p:nvSpPr>
        <p:spPr>
          <a:xfrm>
            <a:off x="381022" y="294465"/>
            <a:ext cx="8529297" cy="5059306"/>
          </a:xfrm>
        </p:spPr>
        <p:txBody>
          <a:bodyPr/>
          <a:lstStyle/>
          <a:p>
            <a:r>
              <a:rPr lang="en-US" b="0" dirty="0"/>
              <a:t>Following too closely behind another vehicle, or tailgating, is one of the most common causes of </a:t>
            </a:r>
            <a:r>
              <a:rPr lang="en-US" b="0" u="sng" dirty="0">
                <a:hlinkClick r:id="rId2"/>
              </a:rPr>
              <a:t>car accidents</a:t>
            </a:r>
            <a:r>
              <a:rPr lang="en-US" b="0" dirty="0"/>
              <a:t> in Virginia and across the country.</a:t>
            </a:r>
            <a:endParaRPr lang="en-US" sz="4000" dirty="0"/>
          </a:p>
        </p:txBody>
      </p:sp>
      <p:sp>
        <p:nvSpPr>
          <p:cNvPr id="3" name="Slide Number Placeholder 2">
            <a:extLst>
              <a:ext uri="{FF2B5EF4-FFF2-40B4-BE49-F238E27FC236}">
                <a16:creationId xmlns:a16="http://schemas.microsoft.com/office/drawing/2014/main" id="{F5F6715E-928F-48B7-84DF-2390CD397819}"/>
              </a:ext>
            </a:extLst>
          </p:cNvPr>
          <p:cNvSpPr>
            <a:spLocks noGrp="1"/>
          </p:cNvSpPr>
          <p:nvPr>
            <p:ph type="sldNum" sz="quarter" idx="10"/>
          </p:nvPr>
        </p:nvSpPr>
        <p:spPr/>
        <p:txBody>
          <a:bodyPr/>
          <a:lstStyle/>
          <a:p>
            <a:fld id="{48F63A3B-78C7-47BE-AE5E-E10140E04643}" type="slidenum">
              <a:rPr lang="en-US" smtClean="0"/>
              <a:pPr/>
              <a:t>16</a:t>
            </a:fld>
            <a:endParaRPr lang="en-US" dirty="0"/>
          </a:p>
        </p:txBody>
      </p:sp>
    </p:spTree>
    <p:extLst>
      <p:ext uri="{BB962C8B-B14F-4D97-AF65-F5344CB8AC3E}">
        <p14:creationId xmlns:p14="http://schemas.microsoft.com/office/powerpoint/2010/main" val="3786179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CFEF5-A60B-4B5E-8A90-C905A9E9B3D7}"/>
              </a:ext>
            </a:extLst>
          </p:cNvPr>
          <p:cNvSpPr>
            <a:spLocks noGrp="1"/>
          </p:cNvSpPr>
          <p:nvPr>
            <p:ph type="title"/>
          </p:nvPr>
        </p:nvSpPr>
        <p:spPr>
          <a:xfrm>
            <a:off x="381022" y="294464"/>
            <a:ext cx="8529297" cy="5608495"/>
          </a:xfrm>
        </p:spPr>
        <p:txBody>
          <a:bodyPr/>
          <a:lstStyle/>
          <a:p>
            <a:r>
              <a:rPr lang="en-US" sz="3200" b="0" dirty="0"/>
              <a:t>Code of Virginia – </a:t>
            </a:r>
            <a:br>
              <a:rPr lang="en-US" sz="3200" b="0" dirty="0"/>
            </a:br>
            <a:r>
              <a:rPr lang="en-US" sz="3200" b="0" dirty="0"/>
              <a:t>C  46.2-816. Following too closely.</a:t>
            </a:r>
            <a:br>
              <a:rPr lang="en-US" sz="3200" b="0" dirty="0"/>
            </a:br>
            <a:r>
              <a:rPr lang="en-US" sz="2400" dirty="0"/>
              <a:t>The driver of a motor vehicle shall not follow another vehicle, trailer, or semitrailer more closely than is reasonable and prudent, having due regard to the speed of both vehicles and the traffic on, and conditions of, the highway at the </a:t>
            </a:r>
            <a:r>
              <a:rPr lang="en-US" sz="2800" dirty="0"/>
              <a:t>time.</a:t>
            </a:r>
            <a:br>
              <a:rPr lang="en-US" sz="2800" dirty="0"/>
            </a:br>
            <a:r>
              <a:rPr lang="en-US" sz="3600" b="0" dirty="0"/>
              <a:t>ode of Virginia</a:t>
            </a:r>
            <a:endParaRPr lang="en-US" sz="3600" dirty="0"/>
          </a:p>
        </p:txBody>
      </p:sp>
      <p:sp>
        <p:nvSpPr>
          <p:cNvPr id="3" name="Slide Number Placeholder 2">
            <a:extLst>
              <a:ext uri="{FF2B5EF4-FFF2-40B4-BE49-F238E27FC236}">
                <a16:creationId xmlns:a16="http://schemas.microsoft.com/office/drawing/2014/main" id="{F5F6715E-928F-48B7-84DF-2390CD397819}"/>
              </a:ext>
            </a:extLst>
          </p:cNvPr>
          <p:cNvSpPr>
            <a:spLocks noGrp="1"/>
          </p:cNvSpPr>
          <p:nvPr>
            <p:ph type="sldNum" sz="quarter" idx="10"/>
          </p:nvPr>
        </p:nvSpPr>
        <p:spPr/>
        <p:txBody>
          <a:bodyPr/>
          <a:lstStyle/>
          <a:p>
            <a:fld id="{48F63A3B-78C7-47BE-AE5E-E10140E04643}" type="slidenum">
              <a:rPr lang="en-US" smtClean="0"/>
              <a:pPr/>
              <a:t>17</a:t>
            </a:fld>
            <a:endParaRPr lang="en-US" dirty="0"/>
          </a:p>
        </p:txBody>
      </p:sp>
    </p:spTree>
    <p:extLst>
      <p:ext uri="{BB962C8B-B14F-4D97-AF65-F5344CB8AC3E}">
        <p14:creationId xmlns:p14="http://schemas.microsoft.com/office/powerpoint/2010/main" val="1089655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CFEF5-A60B-4B5E-8A90-C905A9E9B3D7}"/>
              </a:ext>
            </a:extLst>
          </p:cNvPr>
          <p:cNvSpPr>
            <a:spLocks noGrp="1"/>
          </p:cNvSpPr>
          <p:nvPr>
            <p:ph type="title"/>
          </p:nvPr>
        </p:nvSpPr>
        <p:spPr>
          <a:xfrm>
            <a:off x="332751" y="335105"/>
            <a:ext cx="8478497" cy="5059306"/>
          </a:xfrm>
        </p:spPr>
        <p:txBody>
          <a:bodyPr/>
          <a:lstStyle/>
          <a:p>
            <a:pPr>
              <a:lnSpc>
                <a:spcPts val="3600"/>
              </a:lnSpc>
            </a:pPr>
            <a:r>
              <a:rPr lang="en-US" sz="3200" i="1" dirty="0"/>
              <a:t>According to the </a:t>
            </a:r>
            <a:r>
              <a:rPr lang="en-US" sz="3200" i="1" u="sng" dirty="0"/>
              <a:t>Virginia Department of Motor Vehicles (DMV), </a:t>
            </a:r>
            <a:r>
              <a:rPr lang="en-US" sz="3200" i="1" dirty="0"/>
              <a:t>drivers should actually leave a distance between two-to-four seconds behind the car in front, depending on their speed. For instance, if you are traveling at a speed of less than 35 mph, you should be safe with a two-second cushion. If your speed increases to 35-to-45 mph, a three-second following distance should be safe, while a four-second distance would apply if you were going 46 to 70 mph.</a:t>
            </a:r>
          </a:p>
        </p:txBody>
      </p:sp>
      <p:sp>
        <p:nvSpPr>
          <p:cNvPr id="3" name="Slide Number Placeholder 2">
            <a:extLst>
              <a:ext uri="{FF2B5EF4-FFF2-40B4-BE49-F238E27FC236}">
                <a16:creationId xmlns:a16="http://schemas.microsoft.com/office/drawing/2014/main" id="{F5F6715E-928F-48B7-84DF-2390CD397819}"/>
              </a:ext>
            </a:extLst>
          </p:cNvPr>
          <p:cNvSpPr>
            <a:spLocks noGrp="1"/>
          </p:cNvSpPr>
          <p:nvPr>
            <p:ph type="sldNum" sz="quarter" idx="10"/>
          </p:nvPr>
        </p:nvSpPr>
        <p:spPr/>
        <p:txBody>
          <a:bodyPr/>
          <a:lstStyle/>
          <a:p>
            <a:fld id="{48F63A3B-78C7-47BE-AE5E-E10140E04643}" type="slidenum">
              <a:rPr lang="en-US" smtClean="0"/>
              <a:pPr/>
              <a:t>18</a:t>
            </a:fld>
            <a:endParaRPr lang="en-US" dirty="0"/>
          </a:p>
        </p:txBody>
      </p:sp>
    </p:spTree>
    <p:extLst>
      <p:ext uri="{BB962C8B-B14F-4D97-AF65-F5344CB8AC3E}">
        <p14:creationId xmlns:p14="http://schemas.microsoft.com/office/powerpoint/2010/main" val="1698889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272F9-6FB1-43A0-9040-E1977D8E7740}"/>
              </a:ext>
            </a:extLst>
          </p:cNvPr>
          <p:cNvSpPr>
            <a:spLocks noGrp="1"/>
          </p:cNvSpPr>
          <p:nvPr>
            <p:ph type="title"/>
          </p:nvPr>
        </p:nvSpPr>
        <p:spPr>
          <a:xfrm>
            <a:off x="744538" y="917576"/>
            <a:ext cx="7567612" cy="740271"/>
          </a:xfrm>
        </p:spPr>
        <p:txBody>
          <a:bodyPr/>
          <a:lstStyle/>
          <a:p>
            <a:r>
              <a:rPr lang="en-US" sz="6000" dirty="0" err="1"/>
              <a:t>LIFEsavers</a:t>
            </a:r>
            <a:endParaRPr lang="en-US" sz="6000" dirty="0"/>
          </a:p>
        </p:txBody>
      </p:sp>
      <p:sp>
        <p:nvSpPr>
          <p:cNvPr id="3" name="Text Placeholder 2">
            <a:extLst>
              <a:ext uri="{FF2B5EF4-FFF2-40B4-BE49-F238E27FC236}">
                <a16:creationId xmlns:a16="http://schemas.microsoft.com/office/drawing/2014/main" id="{735ED404-4008-4E9E-9A38-965B40914064}"/>
              </a:ext>
            </a:extLst>
          </p:cNvPr>
          <p:cNvSpPr>
            <a:spLocks noGrp="1"/>
          </p:cNvSpPr>
          <p:nvPr>
            <p:ph type="body" sz="quarter" idx="12"/>
          </p:nvPr>
        </p:nvSpPr>
        <p:spPr/>
        <p:txBody>
          <a:bodyPr/>
          <a:lstStyle/>
          <a:p>
            <a:r>
              <a:rPr lang="en-US" sz="2000" dirty="0"/>
              <a:t>LIFE altering and Injury or Fatality Elimination</a:t>
            </a:r>
          </a:p>
        </p:txBody>
      </p:sp>
      <p:sp>
        <p:nvSpPr>
          <p:cNvPr id="4" name="Text Placeholder 3">
            <a:extLst>
              <a:ext uri="{FF2B5EF4-FFF2-40B4-BE49-F238E27FC236}">
                <a16:creationId xmlns:a16="http://schemas.microsoft.com/office/drawing/2014/main" id="{055E0EF3-7EA1-4EF8-9ED2-D7F32218DECA}"/>
              </a:ext>
            </a:extLst>
          </p:cNvPr>
          <p:cNvSpPr>
            <a:spLocks noGrp="1"/>
          </p:cNvSpPr>
          <p:nvPr>
            <p:ph type="body" sz="quarter" idx="13"/>
          </p:nvPr>
        </p:nvSpPr>
        <p:spPr>
          <a:xfrm>
            <a:off x="744538" y="2630705"/>
            <a:ext cx="7567612" cy="3592789"/>
          </a:xfrm>
        </p:spPr>
        <p:txBody>
          <a:bodyPr/>
          <a:lstStyle/>
          <a:p>
            <a:pPr>
              <a:lnSpc>
                <a:spcPts val="3400"/>
              </a:lnSpc>
            </a:pPr>
            <a:r>
              <a:rPr lang="en-US" sz="2800" dirty="0">
                <a:hlinkClick r:id="rId2"/>
              </a:rPr>
              <a:t>LifeSavers</a:t>
            </a:r>
            <a:r>
              <a:rPr lang="en-US" sz="2800" dirty="0"/>
              <a:t> are the 12 activities that present the highest risk to employees and contractors across all Cargill businesses. Each LifeSaver identifies key risks and minimum requirements for performing these activities safely. A statistic we are not proud of – more than 80 percent of our fatalities historically involve these 12 high-risk activities - 2014</a:t>
            </a:r>
          </a:p>
        </p:txBody>
      </p:sp>
      <p:sp>
        <p:nvSpPr>
          <p:cNvPr id="5" name="Slide Number Placeholder 4">
            <a:extLst>
              <a:ext uri="{FF2B5EF4-FFF2-40B4-BE49-F238E27FC236}">
                <a16:creationId xmlns:a16="http://schemas.microsoft.com/office/drawing/2014/main" id="{19358559-DDC5-4594-A27F-B93030A0F73B}"/>
              </a:ext>
            </a:extLst>
          </p:cNvPr>
          <p:cNvSpPr>
            <a:spLocks noGrp="1"/>
          </p:cNvSpPr>
          <p:nvPr>
            <p:ph type="sldNum" sz="quarter" idx="14"/>
          </p:nvPr>
        </p:nvSpPr>
        <p:spPr/>
        <p:txBody>
          <a:bodyPr/>
          <a:lstStyle/>
          <a:p>
            <a:fld id="{0E2F9A4B-E5F3-46DF-B3D5-0EAA835CEFB5}" type="slidenum">
              <a:rPr lang="en-US" altLang="en-US" smtClean="0"/>
              <a:pPr/>
              <a:t>1</a:t>
            </a:fld>
            <a:endParaRPr lang="en-US" altLang="en-US" dirty="0"/>
          </a:p>
        </p:txBody>
      </p:sp>
    </p:spTree>
    <p:extLst>
      <p:ext uri="{BB962C8B-B14F-4D97-AF65-F5344CB8AC3E}">
        <p14:creationId xmlns:p14="http://schemas.microsoft.com/office/powerpoint/2010/main" val="2040384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CFEF5-A60B-4B5E-8A90-C905A9E9B3D7}"/>
              </a:ext>
            </a:extLst>
          </p:cNvPr>
          <p:cNvSpPr>
            <a:spLocks noGrp="1"/>
          </p:cNvSpPr>
          <p:nvPr>
            <p:ph type="title"/>
          </p:nvPr>
        </p:nvSpPr>
        <p:spPr>
          <a:xfrm>
            <a:off x="332751" y="335105"/>
            <a:ext cx="8478497" cy="5059306"/>
          </a:xfrm>
        </p:spPr>
        <p:txBody>
          <a:bodyPr/>
          <a:lstStyle/>
          <a:p>
            <a:pPr>
              <a:lnSpc>
                <a:spcPts val="4000"/>
              </a:lnSpc>
            </a:pPr>
            <a:r>
              <a:rPr lang="en-US" sz="3600" b="0" dirty="0"/>
              <a:t>Remember: The space between your vehicle and a large vehicle behind you on a highway should be </a:t>
            </a:r>
            <a:r>
              <a:rPr lang="en-US" sz="3600" b="0" dirty="0">
                <a:solidFill>
                  <a:srgbClr val="FFFF00"/>
                </a:solidFill>
              </a:rPr>
              <a:t>four</a:t>
            </a:r>
            <a:r>
              <a:rPr lang="en-US" sz="3600" b="0" dirty="0"/>
              <a:t> seconds at speeds of 46-70 mph, plus one second for every 10 feet of vehicle length. In Virginia, the maximum length allowed for tractor-trailers is 65 feet in total. So, the safe distance between a passenger vehicle and the largest commercial trucks on the highway is roughly 10 or 11 seconds.</a:t>
            </a:r>
            <a:endParaRPr lang="en-US" sz="3600" i="1" dirty="0"/>
          </a:p>
        </p:txBody>
      </p:sp>
      <p:sp>
        <p:nvSpPr>
          <p:cNvPr id="3" name="Slide Number Placeholder 2">
            <a:extLst>
              <a:ext uri="{FF2B5EF4-FFF2-40B4-BE49-F238E27FC236}">
                <a16:creationId xmlns:a16="http://schemas.microsoft.com/office/drawing/2014/main" id="{F5F6715E-928F-48B7-84DF-2390CD397819}"/>
              </a:ext>
            </a:extLst>
          </p:cNvPr>
          <p:cNvSpPr>
            <a:spLocks noGrp="1"/>
          </p:cNvSpPr>
          <p:nvPr>
            <p:ph type="sldNum" sz="quarter" idx="10"/>
          </p:nvPr>
        </p:nvSpPr>
        <p:spPr/>
        <p:txBody>
          <a:bodyPr/>
          <a:lstStyle/>
          <a:p>
            <a:fld id="{48F63A3B-78C7-47BE-AE5E-E10140E04643}" type="slidenum">
              <a:rPr lang="en-US" smtClean="0"/>
              <a:pPr/>
              <a:t>19</a:t>
            </a:fld>
            <a:endParaRPr lang="en-US" dirty="0"/>
          </a:p>
        </p:txBody>
      </p:sp>
    </p:spTree>
    <p:extLst>
      <p:ext uri="{BB962C8B-B14F-4D97-AF65-F5344CB8AC3E}">
        <p14:creationId xmlns:p14="http://schemas.microsoft.com/office/powerpoint/2010/main" val="3980948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CFEF5-A60B-4B5E-8A90-C905A9E9B3D7}"/>
              </a:ext>
            </a:extLst>
          </p:cNvPr>
          <p:cNvSpPr>
            <a:spLocks noGrp="1"/>
          </p:cNvSpPr>
          <p:nvPr>
            <p:ph type="title"/>
          </p:nvPr>
        </p:nvSpPr>
        <p:spPr>
          <a:xfrm>
            <a:off x="381023" y="294465"/>
            <a:ext cx="4127182" cy="5059306"/>
          </a:xfrm>
        </p:spPr>
        <p:txBody>
          <a:bodyPr/>
          <a:lstStyle/>
          <a:p>
            <a:br>
              <a:rPr lang="en-US" sz="3600" dirty="0"/>
            </a:br>
            <a:br>
              <a:rPr lang="en-US" sz="3600" dirty="0"/>
            </a:br>
            <a:br>
              <a:rPr lang="en-US" sz="3600" dirty="0"/>
            </a:br>
            <a:endParaRPr lang="en-US" sz="4000" dirty="0"/>
          </a:p>
        </p:txBody>
      </p:sp>
      <p:sp>
        <p:nvSpPr>
          <p:cNvPr id="3" name="Slide Number Placeholder 2">
            <a:extLst>
              <a:ext uri="{FF2B5EF4-FFF2-40B4-BE49-F238E27FC236}">
                <a16:creationId xmlns:a16="http://schemas.microsoft.com/office/drawing/2014/main" id="{F5F6715E-928F-48B7-84DF-2390CD397819}"/>
              </a:ext>
            </a:extLst>
          </p:cNvPr>
          <p:cNvSpPr>
            <a:spLocks noGrp="1"/>
          </p:cNvSpPr>
          <p:nvPr>
            <p:ph type="sldNum" sz="quarter" idx="10"/>
          </p:nvPr>
        </p:nvSpPr>
        <p:spPr/>
        <p:txBody>
          <a:bodyPr/>
          <a:lstStyle/>
          <a:p>
            <a:fld id="{48F63A3B-78C7-47BE-AE5E-E10140E04643}" type="slidenum">
              <a:rPr lang="en-US" smtClean="0"/>
              <a:pPr/>
              <a:t>20</a:t>
            </a:fld>
            <a:endParaRPr lang="en-US" dirty="0"/>
          </a:p>
        </p:txBody>
      </p:sp>
      <p:sp>
        <p:nvSpPr>
          <p:cNvPr id="4" name="Rectangle 3">
            <a:extLst>
              <a:ext uri="{FF2B5EF4-FFF2-40B4-BE49-F238E27FC236}">
                <a16:creationId xmlns:a16="http://schemas.microsoft.com/office/drawing/2014/main" id="{AF9F36FE-20FB-47D2-A2B2-BC0983D1E066}"/>
              </a:ext>
            </a:extLst>
          </p:cNvPr>
          <p:cNvSpPr/>
          <p:nvPr/>
        </p:nvSpPr>
        <p:spPr>
          <a:xfrm>
            <a:off x="381023" y="375920"/>
            <a:ext cx="8381954" cy="3539430"/>
          </a:xfrm>
          <a:prstGeom prst="rect">
            <a:avLst/>
          </a:prstGeom>
        </p:spPr>
        <p:txBody>
          <a:bodyPr wrap="square">
            <a:spAutoFit/>
          </a:bodyPr>
          <a:lstStyle/>
          <a:p>
            <a:r>
              <a:rPr lang="en-US" sz="3200" b="1" dirty="0">
                <a:solidFill>
                  <a:srgbClr val="222222"/>
                </a:solidFill>
                <a:latin typeface="Roboto"/>
              </a:rPr>
              <a:t>Tractor Trailer Rear End Crashes</a:t>
            </a:r>
            <a:r>
              <a:rPr lang="en-US" sz="3200" dirty="0">
                <a:solidFill>
                  <a:srgbClr val="222222"/>
                </a:solidFill>
                <a:latin typeface="Roboto"/>
              </a:rPr>
              <a:t> Often Are Fatal. ... The National Highway Traffic Safety Administration (NHTSA) has released statistics that show an average </a:t>
            </a:r>
            <a:r>
              <a:rPr lang="en-US" sz="3200" b="1" dirty="0">
                <a:solidFill>
                  <a:srgbClr val="222222"/>
                </a:solidFill>
                <a:latin typeface="Roboto"/>
              </a:rPr>
              <a:t>of</a:t>
            </a:r>
            <a:r>
              <a:rPr lang="en-US" sz="3200" dirty="0">
                <a:solidFill>
                  <a:srgbClr val="222222"/>
                </a:solidFill>
                <a:latin typeface="Roboto"/>
              </a:rPr>
              <a:t> 423 people die each year and another 5,000 are injured when passenger cars </a:t>
            </a:r>
            <a:r>
              <a:rPr lang="en-US" sz="3200" b="1" dirty="0">
                <a:solidFill>
                  <a:srgbClr val="222222"/>
                </a:solidFill>
                <a:latin typeface="Roboto"/>
              </a:rPr>
              <a:t>rear</a:t>
            </a:r>
            <a:r>
              <a:rPr lang="en-US" sz="3200" dirty="0">
                <a:solidFill>
                  <a:srgbClr val="222222"/>
                </a:solidFill>
                <a:latin typeface="Roboto"/>
              </a:rPr>
              <a:t>-</a:t>
            </a:r>
            <a:r>
              <a:rPr lang="en-US" sz="3200" b="1" dirty="0">
                <a:solidFill>
                  <a:srgbClr val="222222"/>
                </a:solidFill>
                <a:latin typeface="Roboto"/>
              </a:rPr>
              <a:t>end tractor</a:t>
            </a:r>
            <a:r>
              <a:rPr lang="en-US" sz="3200" dirty="0">
                <a:solidFill>
                  <a:srgbClr val="222222"/>
                </a:solidFill>
                <a:latin typeface="Roboto"/>
              </a:rPr>
              <a:t>-</a:t>
            </a:r>
            <a:r>
              <a:rPr lang="en-US" sz="3200" b="1" dirty="0">
                <a:solidFill>
                  <a:srgbClr val="222222"/>
                </a:solidFill>
                <a:latin typeface="Roboto"/>
              </a:rPr>
              <a:t>trailer</a:t>
            </a:r>
            <a:r>
              <a:rPr lang="en-US" sz="3200" dirty="0">
                <a:solidFill>
                  <a:srgbClr val="222222"/>
                </a:solidFill>
                <a:latin typeface="Roboto"/>
              </a:rPr>
              <a:t> trucks</a:t>
            </a:r>
            <a:endParaRPr lang="en-US" sz="3200" dirty="0"/>
          </a:p>
        </p:txBody>
      </p:sp>
      <p:pic>
        <p:nvPicPr>
          <p:cNvPr id="4098" name="Picture 2" descr="tractor trailer underride test IIHS photo Lax trailer guard standards contribute to fatal crashes in rear end collisions">
            <a:extLst>
              <a:ext uri="{FF2B5EF4-FFF2-40B4-BE49-F238E27FC236}">
                <a16:creationId xmlns:a16="http://schemas.microsoft.com/office/drawing/2014/main" id="{3F5378FE-4B2A-49BD-A89E-418C5B0B6F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1327" y="3502111"/>
            <a:ext cx="276225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Driver Airlifted After Van Rear-Ends Tractor Trailer In Manchester">
            <a:extLst>
              <a:ext uri="{FF2B5EF4-FFF2-40B4-BE49-F238E27FC236}">
                <a16:creationId xmlns:a16="http://schemas.microsoft.com/office/drawing/2014/main" id="{BA80D1D3-5C65-4274-8D15-1E829B3068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920" y="3502111"/>
            <a:ext cx="2651760" cy="1988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578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957943" y="1463520"/>
            <a:ext cx="7108371" cy="4635653"/>
            <a:chOff x="957943" y="1463520"/>
            <a:chExt cx="7108371" cy="4635653"/>
          </a:xfrm>
        </p:grpSpPr>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7943" y="1463520"/>
              <a:ext cx="7108371" cy="4635653"/>
            </a:xfrm>
            <a:prstGeom prst="rect">
              <a:avLst/>
            </a:prstGeom>
          </p:spPr>
        </p:pic>
        <p:sp>
          <p:nvSpPr>
            <p:cNvPr id="12" name="TextBox 11"/>
            <p:cNvSpPr txBox="1"/>
            <p:nvPr/>
          </p:nvSpPr>
          <p:spPr>
            <a:xfrm>
              <a:off x="5429250" y="2163390"/>
              <a:ext cx="1941557" cy="369332"/>
            </a:xfrm>
            <a:prstGeom prst="rect">
              <a:avLst/>
            </a:prstGeom>
            <a:noFill/>
          </p:spPr>
          <p:txBody>
            <a:bodyPr wrap="none" rtlCol="0">
              <a:spAutoFit/>
            </a:bodyPr>
            <a:lstStyle/>
            <a:p>
              <a:r>
                <a:rPr lang="en-US" b="1" dirty="0">
                  <a:solidFill>
                    <a:schemeClr val="bg1"/>
                  </a:solidFill>
                  <a:effectLst>
                    <a:outerShdw blurRad="38100" dist="38100" dir="2700000" algn="tl">
                      <a:srgbClr val="000000">
                        <a:alpha val="43137"/>
                      </a:srgbClr>
                    </a:outerShdw>
                  </a:effectLst>
                </a:rPr>
                <a:t>Conference Call</a:t>
              </a:r>
            </a:p>
          </p:txBody>
        </p:sp>
      </p:gr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2222" y="1463520"/>
            <a:ext cx="7124966" cy="4635653"/>
          </a:xfrm>
          <a:prstGeom prst="rect">
            <a:avLst/>
          </a:prstGeom>
        </p:spPr>
      </p:pic>
      <p:sp>
        <p:nvSpPr>
          <p:cNvPr id="6" name="Slide Number Placeholder 5"/>
          <p:cNvSpPr>
            <a:spLocks noGrp="1"/>
          </p:cNvSpPr>
          <p:nvPr>
            <p:ph type="sldNum" sz="quarter" idx="12"/>
          </p:nvPr>
        </p:nvSpPr>
        <p:spPr/>
        <p:txBody>
          <a:bodyPr/>
          <a:lstStyle/>
          <a:p>
            <a:fld id="{8BF72506-8FAE-47CB-A48A-921B5FB29D4D}" type="slidenum">
              <a:rPr lang="en-US" smtClean="0"/>
              <a:pPr/>
              <a:t>21</a:t>
            </a:fld>
            <a:endParaRPr lang="en-US" dirty="0"/>
          </a:p>
        </p:txBody>
      </p:sp>
      <p:sp>
        <p:nvSpPr>
          <p:cNvPr id="7" name="Title 4"/>
          <p:cNvSpPr txBox="1">
            <a:spLocks/>
          </p:cNvSpPr>
          <p:nvPr/>
        </p:nvSpPr>
        <p:spPr>
          <a:xfrm>
            <a:off x="305817" y="137142"/>
            <a:ext cx="7658101" cy="1154927"/>
          </a:xfrm>
          <a:prstGeom prst="rect">
            <a:avLst/>
          </a:prstGeom>
        </p:spPr>
        <p:txBody>
          <a:bodyPr vert="horz" lIns="91440" tIns="45720" rIns="91440" bIns="45720" rtlCol="0" anchor="ctr">
            <a:normAutofit/>
          </a:bodyPr>
          <a:lstStyle>
            <a:lvl1pPr algn="l" defTabSz="914400" rtl="0" eaLnBrk="1" latinLnBrk="0" hangingPunct="1">
              <a:lnSpc>
                <a:spcPts val="4000"/>
              </a:lnSpc>
              <a:spcBef>
                <a:spcPct val="0"/>
              </a:spcBef>
              <a:buNone/>
              <a:defRPr sz="3600" kern="1200">
                <a:solidFill>
                  <a:srgbClr val="005C84"/>
                </a:solidFill>
                <a:latin typeface="+mj-lt"/>
                <a:ea typeface="+mj-ea"/>
                <a:cs typeface="+mj-cs"/>
              </a:defRPr>
            </a:lvl1pPr>
          </a:lstStyle>
          <a:p>
            <a:pPr>
              <a:lnSpc>
                <a:spcPct val="100000"/>
              </a:lnSpc>
            </a:pPr>
            <a:r>
              <a:rPr lang="en-US" b="1" dirty="0">
                <a:latin typeface="Arial" panose="020B0604020202020204" pitchFamily="34" charset="0"/>
                <a:cs typeface="Arial" panose="020B0604020202020204" pitchFamily="34" charset="0"/>
              </a:rPr>
              <a:t>Multi-tasking is a myth</a:t>
            </a:r>
            <a:endParaRPr lang="en-US" sz="3200" b="1" dirty="0">
              <a:latin typeface="Arial" panose="020B0604020202020204" pitchFamily="34" charset="0"/>
              <a:cs typeface="Arial" panose="020B0604020202020204" pitchFamily="34" charset="0"/>
            </a:endParaRPr>
          </a:p>
        </p:txBody>
      </p:sp>
      <p:sp>
        <p:nvSpPr>
          <p:cNvPr id="11" name="TextBox 10"/>
          <p:cNvSpPr txBox="1"/>
          <p:nvPr/>
        </p:nvSpPr>
        <p:spPr>
          <a:xfrm>
            <a:off x="305817" y="1008463"/>
            <a:ext cx="8286243" cy="338554"/>
          </a:xfrm>
          <a:prstGeom prst="rect">
            <a:avLst/>
          </a:prstGeom>
          <a:noFill/>
        </p:spPr>
        <p:txBody>
          <a:bodyPr wrap="none" rtlCol="0">
            <a:spAutoFit/>
          </a:bodyPr>
          <a:lstStyle/>
          <a:p>
            <a:r>
              <a:rPr lang="en-US" sz="1600" i="1" dirty="0">
                <a:solidFill>
                  <a:srgbClr val="005C84"/>
                </a:solidFill>
              </a:rPr>
              <a:t>The human brain doesn’t think about two tasks at the same time, it switches tasks quickly</a:t>
            </a:r>
          </a:p>
        </p:txBody>
      </p:sp>
      <p:sp>
        <p:nvSpPr>
          <p:cNvPr id="14" name="TextBox 13"/>
          <p:cNvSpPr txBox="1"/>
          <p:nvPr/>
        </p:nvSpPr>
        <p:spPr>
          <a:xfrm>
            <a:off x="1157288" y="1685926"/>
            <a:ext cx="6778054" cy="1200329"/>
          </a:xfrm>
          <a:prstGeom prst="rect">
            <a:avLst/>
          </a:prstGeom>
          <a:solidFill>
            <a:srgbClr val="A6A6A6">
              <a:alpha val="80000"/>
            </a:srgbClr>
          </a:solidFill>
        </p:spPr>
        <p:txBody>
          <a:bodyPr wrap="square" rtlCol="0">
            <a:spAutoFit/>
          </a:bodyPr>
          <a:lstStyle/>
          <a:p>
            <a:r>
              <a:rPr lang="en-US" dirty="0">
                <a:solidFill>
                  <a:schemeClr val="bg1"/>
                </a:solidFill>
                <a:effectLst>
                  <a:outerShdw blurRad="38100" dist="38100" dir="2700000" algn="tl">
                    <a:srgbClr val="000000">
                      <a:alpha val="43137"/>
                    </a:srgbClr>
                  </a:outerShdw>
                </a:effectLst>
              </a:rPr>
              <a:t>Try creating an email while listening to a conference call</a:t>
            </a:r>
          </a:p>
          <a:p>
            <a:r>
              <a:rPr lang="en-US" dirty="0">
                <a:solidFill>
                  <a:schemeClr val="bg1"/>
                </a:solidFill>
                <a:effectLst>
                  <a:outerShdw blurRad="38100" dist="38100" dir="2700000" algn="tl">
                    <a:srgbClr val="000000">
                      <a:alpha val="43137"/>
                    </a:srgbClr>
                  </a:outerShdw>
                </a:effectLst>
              </a:rPr>
              <a:t>Your mind has to switch between tasks</a:t>
            </a:r>
          </a:p>
          <a:p>
            <a:r>
              <a:rPr lang="en-US" dirty="0">
                <a:solidFill>
                  <a:schemeClr val="bg1"/>
                </a:solidFill>
                <a:effectLst>
                  <a:outerShdw blurRad="38100" dist="38100" dir="2700000" algn="tl">
                    <a:srgbClr val="000000">
                      <a:alpha val="43137"/>
                    </a:srgbClr>
                  </a:outerShdw>
                </a:effectLst>
              </a:rPr>
              <a:t>You will miss some of the conference call</a:t>
            </a:r>
          </a:p>
          <a:p>
            <a:r>
              <a:rPr lang="en-US" spc="-40" dirty="0">
                <a:solidFill>
                  <a:schemeClr val="bg1"/>
                </a:solidFill>
                <a:effectLst>
                  <a:outerShdw blurRad="38100" dist="38100" dir="2700000" algn="tl">
                    <a:srgbClr val="000000">
                      <a:alpha val="43137"/>
                    </a:srgbClr>
                  </a:outerShdw>
                </a:effectLst>
              </a:rPr>
              <a:t>Just like you will miss some of your visual surroundings when driving</a:t>
            </a:r>
          </a:p>
        </p:txBody>
      </p:sp>
      <p:grpSp>
        <p:nvGrpSpPr>
          <p:cNvPr id="2" name="Group 1"/>
          <p:cNvGrpSpPr/>
          <p:nvPr/>
        </p:nvGrpSpPr>
        <p:grpSpPr>
          <a:xfrm>
            <a:off x="957943" y="1463520"/>
            <a:ext cx="7108371" cy="4635653"/>
            <a:chOff x="957943" y="1463520"/>
            <a:chExt cx="7108371" cy="4635653"/>
          </a:xfrm>
        </p:grpSpPr>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7943" y="1463520"/>
              <a:ext cx="7108371" cy="4635653"/>
            </a:xfrm>
            <a:prstGeom prst="rect">
              <a:avLst/>
            </a:prstGeom>
          </p:spPr>
        </p:pic>
        <p:sp>
          <p:nvSpPr>
            <p:cNvPr id="16" name="TextBox 15"/>
            <p:cNvSpPr txBox="1"/>
            <p:nvPr/>
          </p:nvSpPr>
          <p:spPr>
            <a:xfrm>
              <a:off x="5289550" y="2074490"/>
              <a:ext cx="1941557" cy="369332"/>
            </a:xfrm>
            <a:prstGeom prst="rect">
              <a:avLst/>
            </a:prstGeom>
            <a:noFill/>
          </p:spPr>
          <p:txBody>
            <a:bodyPr wrap="none" rtlCol="0">
              <a:spAutoFit/>
            </a:bodyPr>
            <a:lstStyle/>
            <a:p>
              <a:r>
                <a:rPr lang="en-US" b="1" dirty="0">
                  <a:solidFill>
                    <a:schemeClr val="bg1"/>
                  </a:solidFill>
                  <a:effectLst>
                    <a:outerShdw blurRad="38100" dist="38100" dir="2700000" algn="tl">
                      <a:srgbClr val="000000">
                        <a:alpha val="43137"/>
                      </a:srgbClr>
                    </a:outerShdw>
                  </a:effectLst>
                </a:rPr>
                <a:t>Conference Call</a:t>
              </a:r>
            </a:p>
          </p:txBody>
        </p:sp>
      </p:grpSp>
    </p:spTree>
    <p:extLst>
      <p:ext uri="{BB962C8B-B14F-4D97-AF65-F5344CB8AC3E}">
        <p14:creationId xmlns:p14="http://schemas.microsoft.com/office/powerpoint/2010/main" val="819645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par>
                          <p:cTn id="8" fill="hold">
                            <p:stCondLst>
                              <p:cond delay="500"/>
                            </p:stCondLst>
                            <p:childTnLst>
                              <p:par>
                                <p:cTn id="9" presetID="22" presetClass="entr" presetSubtype="8" fill="hold" nodeType="afterEffect">
                                  <p:stCondLst>
                                    <p:cond delay="25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wipe(left)">
                                      <p:cBhvr>
                                        <p:cTn id="11" dur="500"/>
                                        <p:tgtEl>
                                          <p:spTgt spid="14">
                                            <p:txEl>
                                              <p:pRg st="0" end="0"/>
                                            </p:txEl>
                                          </p:spTgt>
                                        </p:tgtEl>
                                      </p:cBhvr>
                                    </p:animEffect>
                                  </p:childTnLst>
                                </p:cTn>
                              </p:par>
                            </p:childTnLst>
                          </p:cTn>
                        </p:par>
                        <p:par>
                          <p:cTn id="12" fill="hold">
                            <p:stCondLst>
                              <p:cond delay="1250"/>
                            </p:stCondLst>
                            <p:childTnLst>
                              <p:par>
                                <p:cTn id="13" presetID="22" presetClass="entr" presetSubtype="8" fill="hold" nodeType="afterEffect">
                                  <p:stCondLst>
                                    <p:cond delay="1500"/>
                                  </p:stCondLst>
                                  <p:childTnLst>
                                    <p:set>
                                      <p:cBhvr>
                                        <p:cTn id="14" dur="1" fill="hold">
                                          <p:stCondLst>
                                            <p:cond delay="0"/>
                                          </p:stCondLst>
                                        </p:cTn>
                                        <p:tgtEl>
                                          <p:spTgt spid="14">
                                            <p:txEl>
                                              <p:pRg st="1" end="1"/>
                                            </p:txEl>
                                          </p:spTgt>
                                        </p:tgtEl>
                                        <p:attrNameLst>
                                          <p:attrName>style.visibility</p:attrName>
                                        </p:attrNameLst>
                                      </p:cBhvr>
                                      <p:to>
                                        <p:strVal val="visible"/>
                                      </p:to>
                                    </p:set>
                                    <p:animEffect transition="in" filter="wipe(left)">
                                      <p:cBhvr>
                                        <p:cTn id="15" dur="500"/>
                                        <p:tgtEl>
                                          <p:spTgt spid="14">
                                            <p:txEl>
                                              <p:pRg st="1" end="1"/>
                                            </p:txEl>
                                          </p:spTgt>
                                        </p:tgtEl>
                                      </p:cBhvr>
                                    </p:animEffect>
                                  </p:childTnLst>
                                </p:cTn>
                              </p:par>
                            </p:childTnLst>
                          </p:cTn>
                        </p:par>
                        <p:par>
                          <p:cTn id="16" fill="hold">
                            <p:stCondLst>
                              <p:cond delay="3250"/>
                            </p:stCondLst>
                            <p:childTnLst>
                              <p:par>
                                <p:cTn id="17" presetID="22" presetClass="entr" presetSubtype="8" fill="hold" nodeType="afterEffect">
                                  <p:stCondLst>
                                    <p:cond delay="2000"/>
                                  </p:stCondLst>
                                  <p:childTnLst>
                                    <p:set>
                                      <p:cBhvr>
                                        <p:cTn id="18" dur="1" fill="hold">
                                          <p:stCondLst>
                                            <p:cond delay="0"/>
                                          </p:stCondLst>
                                        </p:cTn>
                                        <p:tgtEl>
                                          <p:spTgt spid="14">
                                            <p:txEl>
                                              <p:pRg st="2" end="2"/>
                                            </p:txEl>
                                          </p:spTgt>
                                        </p:tgtEl>
                                        <p:attrNameLst>
                                          <p:attrName>style.visibility</p:attrName>
                                        </p:attrNameLst>
                                      </p:cBhvr>
                                      <p:to>
                                        <p:strVal val="visible"/>
                                      </p:to>
                                    </p:set>
                                    <p:animEffect transition="in" filter="wipe(left)">
                                      <p:cBhvr>
                                        <p:cTn id="19" dur="500"/>
                                        <p:tgtEl>
                                          <p:spTgt spid="14">
                                            <p:txEl>
                                              <p:pRg st="2" end="2"/>
                                            </p:txEl>
                                          </p:spTgt>
                                        </p:tgtEl>
                                      </p:cBhvr>
                                    </p:animEffect>
                                  </p:childTnLst>
                                </p:cTn>
                              </p:par>
                              <p:par>
                                <p:cTn id="20" presetID="22" presetClass="entr" presetSubtype="8" fill="hold" nodeType="withEffect">
                                  <p:stCondLst>
                                    <p:cond delay="325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wipe(left)">
                                      <p:cBhvr>
                                        <p:cTn id="22"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7538" y="2996588"/>
            <a:ext cx="8171982" cy="1046602"/>
          </a:xfrm>
        </p:spPr>
        <p:txBody>
          <a:bodyPr>
            <a:normAutofit/>
          </a:bodyPr>
          <a:lstStyle/>
          <a:p>
            <a:r>
              <a:rPr lang="en-US" sz="5400" dirty="0"/>
              <a:t>How to Make This Work</a:t>
            </a:r>
          </a:p>
        </p:txBody>
      </p:sp>
      <p:sp>
        <p:nvSpPr>
          <p:cNvPr id="4" name="Slide Number Placeholder 3"/>
          <p:cNvSpPr>
            <a:spLocks noGrp="1"/>
          </p:cNvSpPr>
          <p:nvPr>
            <p:ph type="sldNum" sz="quarter" idx="10"/>
          </p:nvPr>
        </p:nvSpPr>
        <p:spPr/>
        <p:txBody>
          <a:bodyPr/>
          <a:lstStyle/>
          <a:p>
            <a:fld id="{8BF72506-8FAE-47CB-A48A-921B5FB29D4D}" type="slidenum">
              <a:rPr lang="en-US" smtClean="0"/>
              <a:t>22</a:t>
            </a:fld>
            <a:endParaRPr lang="en-US" dirty="0"/>
          </a:p>
        </p:txBody>
      </p:sp>
    </p:spTree>
    <p:extLst>
      <p:ext uri="{BB962C8B-B14F-4D97-AF65-F5344CB8AC3E}">
        <p14:creationId xmlns:p14="http://schemas.microsoft.com/office/powerpoint/2010/main" val="155120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7931" y="414558"/>
            <a:ext cx="7567612" cy="1154927"/>
          </a:xfrm>
        </p:spPr>
        <p:txBody>
          <a:bodyPr/>
          <a:lstStyle/>
          <a:p>
            <a:r>
              <a:rPr lang="en-US" dirty="0"/>
              <a:t>To make this work …</a:t>
            </a:r>
          </a:p>
        </p:txBody>
      </p:sp>
      <p:sp>
        <p:nvSpPr>
          <p:cNvPr id="4" name="Rectangle 3"/>
          <p:cNvSpPr/>
          <p:nvPr/>
        </p:nvSpPr>
        <p:spPr>
          <a:xfrm>
            <a:off x="5805" y="1543876"/>
            <a:ext cx="9144000" cy="966728"/>
          </a:xfrm>
          <a:prstGeom prst="rect">
            <a:avLst/>
          </a:prstGeom>
          <a:solidFill>
            <a:srgbClr val="005C84"/>
          </a:solidFill>
          <a:ln>
            <a:solidFill>
              <a:srgbClr val="6163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rgbClr val="FFFF00"/>
                </a:solidFill>
              </a:rPr>
              <a:t>Who currently uses their phone to talk while driving?</a:t>
            </a:r>
          </a:p>
        </p:txBody>
      </p:sp>
      <p:sp>
        <p:nvSpPr>
          <p:cNvPr id="7" name="Rectangle 6"/>
          <p:cNvSpPr/>
          <p:nvPr/>
        </p:nvSpPr>
        <p:spPr>
          <a:xfrm>
            <a:off x="347931" y="2777736"/>
            <a:ext cx="8055840" cy="2939266"/>
          </a:xfrm>
          <a:prstGeom prst="rect">
            <a:avLst/>
          </a:prstGeom>
        </p:spPr>
        <p:txBody>
          <a:bodyPr wrap="square">
            <a:spAutoFit/>
          </a:bodyPr>
          <a:lstStyle/>
          <a:p>
            <a:pPr marL="171450" indent="-171450">
              <a:spcAft>
                <a:spcPts val="1800"/>
              </a:spcAft>
              <a:buFont typeface="Arial" panose="020B0604020202020204" pitchFamily="34" charset="0"/>
              <a:buChar char="•"/>
            </a:pPr>
            <a:r>
              <a:rPr lang="en-US" sz="2800" dirty="0"/>
              <a:t>How about other forms of distracted driving?</a:t>
            </a:r>
          </a:p>
          <a:p>
            <a:pPr marL="171450" indent="-171450">
              <a:spcAft>
                <a:spcPts val="1800"/>
              </a:spcAft>
              <a:buFont typeface="Arial" panose="020B0604020202020204" pitchFamily="34" charset="0"/>
              <a:buChar char="•"/>
            </a:pPr>
            <a:r>
              <a:rPr lang="en-US" sz="2800" dirty="0"/>
              <a:t>Has anyone already stopped using their mobile phone while driving? </a:t>
            </a:r>
          </a:p>
          <a:p>
            <a:pPr marL="171450" indent="-171450">
              <a:spcAft>
                <a:spcPts val="1800"/>
              </a:spcAft>
              <a:buFont typeface="Arial" panose="020B0604020202020204" pitchFamily="34" charset="0"/>
              <a:buChar char="•"/>
            </a:pPr>
            <a:r>
              <a:rPr lang="en-US" sz="2800" dirty="0"/>
              <a:t>What can we do to make this work in our lives? </a:t>
            </a:r>
          </a:p>
          <a:p>
            <a:pPr marL="171450" indent="-171450">
              <a:spcAft>
                <a:spcPts val="1800"/>
              </a:spcAft>
              <a:buFont typeface="Arial" panose="020B0604020202020204" pitchFamily="34" charset="0"/>
              <a:buChar char="•"/>
            </a:pPr>
            <a:r>
              <a:rPr lang="en-US" sz="2800" dirty="0"/>
              <a:t>What are we teaching our young passengers?</a:t>
            </a:r>
          </a:p>
        </p:txBody>
      </p:sp>
      <p:sp>
        <p:nvSpPr>
          <p:cNvPr id="12" name="Slide Number Placeholder 4"/>
          <p:cNvSpPr>
            <a:spLocks noGrp="1"/>
          </p:cNvSpPr>
          <p:nvPr>
            <p:ph type="sldNum" sz="quarter" idx="14"/>
          </p:nvPr>
        </p:nvSpPr>
        <p:spPr>
          <a:xfrm>
            <a:off x="239713" y="6270625"/>
            <a:ext cx="377825" cy="365125"/>
          </a:xfrm>
        </p:spPr>
        <p:txBody>
          <a:bodyPr/>
          <a:lstStyle/>
          <a:p>
            <a:fld id="{C435BB80-5F8F-41A2-A16D-E3B3AFCF6DBC}" type="slidenum">
              <a:rPr lang="en-US" smtClean="0">
                <a:solidFill>
                  <a:prstClr val="white"/>
                </a:solidFill>
              </a:rPr>
              <a:t>23</a:t>
            </a:fld>
            <a:endParaRPr lang="en-US" dirty="0">
              <a:solidFill>
                <a:prstClr val="white"/>
              </a:solidFill>
            </a:endParaRPr>
          </a:p>
        </p:txBody>
      </p:sp>
    </p:spTree>
    <p:extLst>
      <p:ext uri="{BB962C8B-B14F-4D97-AF65-F5344CB8AC3E}">
        <p14:creationId xmlns:p14="http://schemas.microsoft.com/office/powerpoint/2010/main" val="3029238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7931" y="414558"/>
            <a:ext cx="7567612" cy="1154927"/>
          </a:xfrm>
        </p:spPr>
        <p:txBody>
          <a:bodyPr/>
          <a:lstStyle/>
          <a:p>
            <a:r>
              <a:rPr lang="en-US" dirty="0"/>
              <a:t>To make this work …</a:t>
            </a:r>
          </a:p>
        </p:txBody>
      </p:sp>
      <p:sp>
        <p:nvSpPr>
          <p:cNvPr id="2" name="Text Placeholder 1"/>
          <p:cNvSpPr>
            <a:spLocks noGrp="1"/>
          </p:cNvSpPr>
          <p:nvPr>
            <p:ph type="body" sz="quarter" idx="12"/>
          </p:nvPr>
        </p:nvSpPr>
        <p:spPr>
          <a:xfrm>
            <a:off x="668090" y="2724411"/>
            <a:ext cx="8065881" cy="3807017"/>
          </a:xfrm>
        </p:spPr>
        <p:txBody>
          <a:bodyPr>
            <a:noAutofit/>
          </a:bodyPr>
          <a:lstStyle/>
          <a:p>
            <a:pPr lvl="1">
              <a:spcBef>
                <a:spcPts val="0"/>
              </a:spcBef>
              <a:spcAft>
                <a:spcPts val="600"/>
              </a:spcAft>
              <a:buFont typeface="Arial" panose="020B0604020202020204" pitchFamily="34" charset="0"/>
              <a:buChar char="•"/>
            </a:pPr>
            <a:r>
              <a:rPr lang="en-US" sz="2000" dirty="0"/>
              <a:t>Do not call or expect others to answer while driving</a:t>
            </a:r>
          </a:p>
          <a:p>
            <a:pPr lvl="2">
              <a:spcBef>
                <a:spcPts val="0"/>
              </a:spcBef>
              <a:spcAft>
                <a:spcPts val="600"/>
              </a:spcAft>
            </a:pPr>
            <a:r>
              <a:rPr lang="en-US" sz="1800" dirty="0"/>
              <a:t>When calling someone, ask if they are driving </a:t>
            </a:r>
          </a:p>
          <a:p>
            <a:pPr lvl="2">
              <a:spcBef>
                <a:spcPts val="0"/>
              </a:spcBef>
              <a:spcAft>
                <a:spcPts val="600"/>
              </a:spcAft>
            </a:pPr>
            <a:r>
              <a:rPr lang="en-US" sz="1800" dirty="0"/>
              <a:t>If they are - hang up, talk later</a:t>
            </a:r>
          </a:p>
          <a:p>
            <a:pPr lvl="1">
              <a:spcBef>
                <a:spcPts val="0"/>
              </a:spcBef>
              <a:spcAft>
                <a:spcPts val="600"/>
              </a:spcAft>
              <a:buFont typeface="Arial" panose="020B0604020202020204" pitchFamily="34" charset="0"/>
              <a:buChar char="•"/>
            </a:pPr>
            <a:r>
              <a:rPr lang="en-US" sz="2000" dirty="0"/>
              <a:t>Schedule conference calls during non-drive times</a:t>
            </a:r>
          </a:p>
          <a:p>
            <a:pPr lvl="1">
              <a:spcBef>
                <a:spcPts val="0"/>
              </a:spcBef>
              <a:spcAft>
                <a:spcPts val="600"/>
              </a:spcAft>
              <a:buFont typeface="Arial" panose="020B0604020202020204" pitchFamily="34" charset="0"/>
              <a:buChar char="•"/>
            </a:pPr>
            <a:r>
              <a:rPr lang="en-US" sz="2000" dirty="0"/>
              <a:t>Begin conference calls by asking anyone driving to please hang up</a:t>
            </a:r>
          </a:p>
          <a:p>
            <a:pPr lvl="2">
              <a:spcBef>
                <a:spcPts val="0"/>
              </a:spcBef>
              <a:spcAft>
                <a:spcPts val="600"/>
              </a:spcAft>
            </a:pPr>
            <a:r>
              <a:rPr lang="en-US" sz="1800" dirty="0"/>
              <a:t>Rejoin when in a safe location, or listen to the recording later</a:t>
            </a:r>
          </a:p>
          <a:p>
            <a:pPr lvl="1">
              <a:spcBef>
                <a:spcPts val="0"/>
              </a:spcBef>
              <a:spcAft>
                <a:spcPts val="600"/>
              </a:spcAft>
              <a:buFont typeface="Arial" panose="020B0604020202020204" pitchFamily="34" charset="0"/>
              <a:buChar char="•"/>
            </a:pPr>
            <a:r>
              <a:rPr lang="en-US" sz="2000" dirty="0"/>
              <a:t>Turn your phone off or silence it when you get in your vehicle</a:t>
            </a:r>
          </a:p>
          <a:p>
            <a:pPr lvl="1">
              <a:spcBef>
                <a:spcPts val="0"/>
              </a:spcBef>
              <a:spcAft>
                <a:spcPts val="600"/>
              </a:spcAft>
              <a:buFont typeface="Arial" panose="020B0604020202020204" pitchFamily="34" charset="0"/>
              <a:buChar char="•"/>
            </a:pPr>
            <a:r>
              <a:rPr lang="en-US" sz="2000" dirty="0"/>
              <a:t>If you spend a lot of time on the road, plan your route for stops</a:t>
            </a:r>
          </a:p>
          <a:p>
            <a:pPr lvl="2">
              <a:spcBef>
                <a:spcPts val="0"/>
              </a:spcBef>
              <a:spcAft>
                <a:spcPts val="600"/>
              </a:spcAft>
            </a:pPr>
            <a:r>
              <a:rPr lang="en-US" sz="1800" dirty="0"/>
              <a:t>Take breaks from driving for calls and to stretch</a:t>
            </a:r>
          </a:p>
        </p:txBody>
      </p:sp>
      <p:sp>
        <p:nvSpPr>
          <p:cNvPr id="4" name="Rectangle 3"/>
          <p:cNvSpPr/>
          <p:nvPr/>
        </p:nvSpPr>
        <p:spPr>
          <a:xfrm>
            <a:off x="0" y="1569485"/>
            <a:ext cx="9144000" cy="972234"/>
          </a:xfrm>
          <a:prstGeom prst="rect">
            <a:avLst/>
          </a:prstGeom>
          <a:solidFill>
            <a:srgbClr val="005C84"/>
          </a:solidFill>
          <a:ln>
            <a:solidFill>
              <a:srgbClr val="6163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We may need to change </a:t>
            </a:r>
            <a:r>
              <a:rPr lang="en-US" sz="2400" i="1" dirty="0"/>
              <a:t>how</a:t>
            </a:r>
            <a:r>
              <a:rPr lang="en-US" sz="2400" dirty="0"/>
              <a:t> we work</a:t>
            </a:r>
          </a:p>
        </p:txBody>
      </p:sp>
      <p:sp>
        <p:nvSpPr>
          <p:cNvPr id="7" name="Slide Number Placeholder 4"/>
          <p:cNvSpPr>
            <a:spLocks noGrp="1"/>
          </p:cNvSpPr>
          <p:nvPr>
            <p:ph type="sldNum" sz="quarter" idx="14"/>
          </p:nvPr>
        </p:nvSpPr>
        <p:spPr>
          <a:xfrm>
            <a:off x="239713" y="6270625"/>
            <a:ext cx="377825" cy="365125"/>
          </a:xfrm>
        </p:spPr>
        <p:txBody>
          <a:bodyPr/>
          <a:lstStyle/>
          <a:p>
            <a:fld id="{20E0C25F-CBDE-4C0E-AC5F-6877C6E45BF8}" type="slidenum">
              <a:rPr lang="en-US" smtClean="0">
                <a:solidFill>
                  <a:prstClr val="white"/>
                </a:solidFill>
              </a:rPr>
              <a:t>24</a:t>
            </a:fld>
            <a:endParaRPr lang="en-US" dirty="0">
              <a:solidFill>
                <a:prstClr val="white"/>
              </a:solidFill>
            </a:endParaRPr>
          </a:p>
        </p:txBody>
      </p:sp>
    </p:spTree>
    <p:extLst>
      <p:ext uri="{BB962C8B-B14F-4D97-AF65-F5344CB8AC3E}">
        <p14:creationId xmlns:p14="http://schemas.microsoft.com/office/powerpoint/2010/main" val="19771537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500"/>
                                        <p:tgtEl>
                                          <p:spTgt spid="2">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fade">
                                      <p:cBhvr>
                                        <p:cTn id="28" dur="500"/>
                                        <p:tgtEl>
                                          <p:spTgt spid="2">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fade">
                                      <p:cBhvr>
                                        <p:cTn id="31"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499191"/>
            <a:ext cx="9144000" cy="982752"/>
          </a:xfrm>
          <a:prstGeom prst="rect">
            <a:avLst/>
          </a:prstGeom>
          <a:solidFill>
            <a:srgbClr val="005C84"/>
          </a:solidFill>
          <a:ln>
            <a:solidFill>
              <a:srgbClr val="6163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Talk with your customers, business and JV partners, </a:t>
            </a:r>
            <a:br>
              <a:rPr lang="en-US" sz="2400" dirty="0"/>
            </a:br>
            <a:r>
              <a:rPr lang="en-US" sz="2400" dirty="0"/>
              <a:t>friends and family</a:t>
            </a:r>
          </a:p>
        </p:txBody>
      </p:sp>
      <p:sp>
        <p:nvSpPr>
          <p:cNvPr id="9" name="Text Placeholder 1"/>
          <p:cNvSpPr txBox="1">
            <a:spLocks/>
          </p:cNvSpPr>
          <p:nvPr/>
        </p:nvSpPr>
        <p:spPr>
          <a:xfrm>
            <a:off x="0" y="2674181"/>
            <a:ext cx="8769927" cy="3620895"/>
          </a:xfrm>
          <a:prstGeom prst="rect">
            <a:avLst/>
          </a:prstGeom>
        </p:spPr>
        <p:txBody>
          <a:bodyPr vert="horz" lIns="91440" tIns="45720" rIns="91440" bIns="45720" rtlCol="0">
            <a:noAutofit/>
          </a:bodyPr>
          <a:lstStyle>
            <a:lvl1pPr marL="210741" indent="-177404" algn="l" defTabSz="914400" rtl="0" eaLnBrk="1" latinLnBrk="0" hangingPunct="1">
              <a:lnSpc>
                <a:spcPct val="90000"/>
              </a:lnSpc>
              <a:spcBef>
                <a:spcPts val="1000"/>
              </a:spcBef>
              <a:buFont typeface="Arial" panose="020B0604020202020204" pitchFamily="34" charset="0"/>
              <a:buChar char="•"/>
              <a:tabLst/>
              <a:defRPr sz="2400" kern="1200">
                <a:solidFill>
                  <a:schemeClr val="tx1"/>
                </a:solidFill>
                <a:latin typeface="Helvetica" panose="000B0500000000000000" pitchFamily="34" charset="0"/>
                <a:ea typeface="+mn-ea"/>
                <a:cs typeface="Helvetica" panose="000B0500000000000000"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spcBef>
                <a:spcPts val="0"/>
              </a:spcBef>
              <a:spcAft>
                <a:spcPts val="1200"/>
              </a:spcAft>
            </a:pPr>
            <a:r>
              <a:rPr lang="en-US" sz="1800" dirty="0"/>
              <a:t>Let them know about Cargill’s mobile/cell phone policy. Explain Cargill’s commitment to “getting to ZERO.” </a:t>
            </a:r>
          </a:p>
          <a:p>
            <a:pPr lvl="2">
              <a:lnSpc>
                <a:spcPct val="100000"/>
              </a:lnSpc>
              <a:spcBef>
                <a:spcPts val="0"/>
              </a:spcBef>
              <a:spcAft>
                <a:spcPts val="1200"/>
              </a:spcAft>
            </a:pPr>
            <a:r>
              <a:rPr lang="en-US" sz="1600" b="1" dirty="0"/>
              <a:t>Cargill wants everyone to go home safely each day </a:t>
            </a:r>
          </a:p>
          <a:p>
            <a:pPr lvl="2">
              <a:lnSpc>
                <a:spcPct val="100000"/>
              </a:lnSpc>
              <a:spcBef>
                <a:spcPts val="0"/>
              </a:spcBef>
              <a:spcAft>
                <a:spcPts val="1200"/>
              </a:spcAft>
            </a:pPr>
            <a:r>
              <a:rPr lang="en-US" sz="1600" b="1" dirty="0"/>
              <a:t>Distracted driving sharply increases the risk of a collision</a:t>
            </a:r>
          </a:p>
          <a:p>
            <a:pPr lvl="2">
              <a:lnSpc>
                <a:spcPct val="100000"/>
              </a:lnSpc>
              <a:spcBef>
                <a:spcPts val="0"/>
              </a:spcBef>
              <a:spcAft>
                <a:spcPts val="1200"/>
              </a:spcAft>
            </a:pPr>
            <a:r>
              <a:rPr lang="en-US" sz="1600" b="1" dirty="0"/>
              <a:t>Discuss how you can make this work for them </a:t>
            </a:r>
          </a:p>
          <a:p>
            <a:pPr lvl="2">
              <a:lnSpc>
                <a:spcPct val="100000"/>
              </a:lnSpc>
              <a:spcBef>
                <a:spcPts val="0"/>
              </a:spcBef>
              <a:spcAft>
                <a:spcPts val="1200"/>
              </a:spcAft>
            </a:pPr>
            <a:r>
              <a:rPr lang="en-US" sz="1600" b="1" dirty="0"/>
              <a:t>Solicit their support to join us, and go phone-free while driving</a:t>
            </a:r>
          </a:p>
          <a:p>
            <a:pPr lvl="1">
              <a:lnSpc>
                <a:spcPct val="100000"/>
              </a:lnSpc>
              <a:spcBef>
                <a:spcPts val="0"/>
              </a:spcBef>
              <a:spcAft>
                <a:spcPts val="1200"/>
              </a:spcAft>
            </a:pPr>
            <a:r>
              <a:rPr lang="en-US" sz="1800" dirty="0"/>
              <a:t>Change your voice mail message to tell people you may be driving.</a:t>
            </a:r>
          </a:p>
          <a:p>
            <a:pPr lvl="1">
              <a:lnSpc>
                <a:spcPct val="100000"/>
              </a:lnSpc>
              <a:spcBef>
                <a:spcPts val="0"/>
              </a:spcBef>
              <a:spcAft>
                <a:spcPts val="1200"/>
              </a:spcAft>
            </a:pPr>
            <a:r>
              <a:rPr lang="en-US" sz="1800" dirty="0"/>
              <a:t>Consider special ring tones so you can identify family members in case of emergency. Pull over to a safe place to return a call. </a:t>
            </a:r>
          </a:p>
        </p:txBody>
      </p:sp>
      <p:sp>
        <p:nvSpPr>
          <p:cNvPr id="5" name="Title 2"/>
          <p:cNvSpPr txBox="1">
            <a:spLocks/>
          </p:cNvSpPr>
          <p:nvPr/>
        </p:nvSpPr>
        <p:spPr bwMode="auto">
          <a:xfrm>
            <a:off x="346190" y="255817"/>
            <a:ext cx="7567612" cy="115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ts val="4000"/>
              </a:lnSpc>
              <a:spcBef>
                <a:spcPct val="0"/>
              </a:spcBef>
              <a:spcAft>
                <a:spcPct val="0"/>
              </a:spcAft>
              <a:defRPr sz="3600" b="1" kern="1200">
                <a:solidFill>
                  <a:srgbClr val="005F86"/>
                </a:solidFill>
                <a:latin typeface="Arial"/>
                <a:ea typeface="ＭＳ Ｐゴシック" charset="0"/>
                <a:cs typeface="Arial"/>
              </a:defRPr>
            </a:lvl1pPr>
            <a:lvl2pPr algn="l" rtl="0" eaLnBrk="1" fontAlgn="base" hangingPunct="1">
              <a:spcBef>
                <a:spcPct val="0"/>
              </a:spcBef>
              <a:spcAft>
                <a:spcPct val="0"/>
              </a:spcAft>
              <a:defRPr sz="3600" b="1">
                <a:solidFill>
                  <a:srgbClr val="005F86"/>
                </a:solidFill>
                <a:latin typeface="Arial" charset="0"/>
                <a:ea typeface="ＭＳ Ｐゴシック" charset="0"/>
              </a:defRPr>
            </a:lvl2pPr>
            <a:lvl3pPr algn="l" rtl="0" eaLnBrk="1" fontAlgn="base" hangingPunct="1">
              <a:spcBef>
                <a:spcPct val="0"/>
              </a:spcBef>
              <a:spcAft>
                <a:spcPct val="0"/>
              </a:spcAft>
              <a:defRPr sz="3600" b="1">
                <a:solidFill>
                  <a:srgbClr val="005F86"/>
                </a:solidFill>
                <a:latin typeface="Arial" charset="0"/>
                <a:ea typeface="ＭＳ Ｐゴシック" charset="0"/>
              </a:defRPr>
            </a:lvl3pPr>
            <a:lvl4pPr algn="l" rtl="0" eaLnBrk="1" fontAlgn="base" hangingPunct="1">
              <a:spcBef>
                <a:spcPct val="0"/>
              </a:spcBef>
              <a:spcAft>
                <a:spcPct val="0"/>
              </a:spcAft>
              <a:defRPr sz="3600" b="1">
                <a:solidFill>
                  <a:srgbClr val="005F86"/>
                </a:solidFill>
                <a:latin typeface="Arial" charset="0"/>
                <a:ea typeface="ＭＳ Ｐゴシック" charset="0"/>
              </a:defRPr>
            </a:lvl4pPr>
            <a:lvl5pPr algn="l" rtl="0" eaLnBrk="1" fontAlgn="base" hangingPunct="1">
              <a:spcBef>
                <a:spcPct val="0"/>
              </a:spcBef>
              <a:spcAft>
                <a:spcPct val="0"/>
              </a:spcAft>
              <a:defRPr sz="3600" b="1">
                <a:solidFill>
                  <a:srgbClr val="005F86"/>
                </a:solidFill>
                <a:latin typeface="Arial" charset="0"/>
                <a:ea typeface="ＭＳ Ｐゴシック" charset="0"/>
              </a:defRPr>
            </a:lvl5pPr>
            <a:lvl6pPr marL="457200" algn="l" rtl="0" eaLnBrk="1" fontAlgn="base" hangingPunct="1">
              <a:spcBef>
                <a:spcPct val="0"/>
              </a:spcBef>
              <a:spcAft>
                <a:spcPct val="0"/>
              </a:spcAft>
              <a:defRPr sz="3600" b="1">
                <a:solidFill>
                  <a:srgbClr val="9E2A2F"/>
                </a:solidFill>
                <a:latin typeface="Arial" charset="0"/>
                <a:ea typeface="ＭＳ Ｐゴシック" charset="0"/>
              </a:defRPr>
            </a:lvl6pPr>
            <a:lvl7pPr marL="914400" algn="l" rtl="0" eaLnBrk="1" fontAlgn="base" hangingPunct="1">
              <a:spcBef>
                <a:spcPct val="0"/>
              </a:spcBef>
              <a:spcAft>
                <a:spcPct val="0"/>
              </a:spcAft>
              <a:defRPr sz="3600" b="1">
                <a:solidFill>
                  <a:srgbClr val="9E2A2F"/>
                </a:solidFill>
                <a:latin typeface="Arial" charset="0"/>
                <a:ea typeface="ＭＳ Ｐゴシック" charset="0"/>
              </a:defRPr>
            </a:lvl7pPr>
            <a:lvl8pPr marL="1371600" algn="l" rtl="0" eaLnBrk="1" fontAlgn="base" hangingPunct="1">
              <a:spcBef>
                <a:spcPct val="0"/>
              </a:spcBef>
              <a:spcAft>
                <a:spcPct val="0"/>
              </a:spcAft>
              <a:defRPr sz="3600" b="1">
                <a:solidFill>
                  <a:srgbClr val="9E2A2F"/>
                </a:solidFill>
                <a:latin typeface="Arial" charset="0"/>
                <a:ea typeface="ＭＳ Ｐゴシック" charset="0"/>
              </a:defRPr>
            </a:lvl8pPr>
            <a:lvl9pPr marL="1828800" algn="l" rtl="0" eaLnBrk="1" fontAlgn="base" hangingPunct="1">
              <a:spcBef>
                <a:spcPct val="0"/>
              </a:spcBef>
              <a:spcAft>
                <a:spcPct val="0"/>
              </a:spcAft>
              <a:defRPr sz="3600" b="1">
                <a:solidFill>
                  <a:srgbClr val="9E2A2F"/>
                </a:solidFill>
                <a:latin typeface="Arial" charset="0"/>
                <a:ea typeface="ＭＳ Ｐゴシック" charset="0"/>
              </a:defRPr>
            </a:lvl9pPr>
          </a:lstStyle>
          <a:p>
            <a:pPr defTabSz="914400"/>
            <a:r>
              <a:rPr lang="en-US" dirty="0"/>
              <a:t>To make this work …</a:t>
            </a:r>
          </a:p>
        </p:txBody>
      </p:sp>
      <p:sp>
        <p:nvSpPr>
          <p:cNvPr id="6" name="Slide Number Placeholder 4"/>
          <p:cNvSpPr>
            <a:spLocks noGrp="1"/>
          </p:cNvSpPr>
          <p:nvPr>
            <p:ph type="sldNum" sz="quarter" idx="14"/>
          </p:nvPr>
        </p:nvSpPr>
        <p:spPr>
          <a:xfrm>
            <a:off x="239713" y="6270625"/>
            <a:ext cx="377825" cy="365125"/>
          </a:xfrm>
        </p:spPr>
        <p:txBody>
          <a:bodyPr/>
          <a:lstStyle/>
          <a:p>
            <a:fld id="{FCC5C2A4-56BE-43DD-853E-C2D07921A2DF}" type="slidenum">
              <a:rPr lang="en-US" smtClean="0">
                <a:solidFill>
                  <a:prstClr val="white"/>
                </a:solidFill>
              </a:rPr>
              <a:t>25</a:t>
            </a:fld>
            <a:endParaRPr lang="en-US" dirty="0">
              <a:solidFill>
                <a:prstClr val="white"/>
              </a:solidFill>
            </a:endParaRPr>
          </a:p>
        </p:txBody>
      </p:sp>
    </p:spTree>
    <p:extLst>
      <p:ext uri="{BB962C8B-B14F-4D97-AF65-F5344CB8AC3E}">
        <p14:creationId xmlns:p14="http://schemas.microsoft.com/office/powerpoint/2010/main" val="19019744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541721"/>
            <a:ext cx="9144000" cy="940222"/>
          </a:xfrm>
          <a:prstGeom prst="rect">
            <a:avLst/>
          </a:prstGeom>
          <a:solidFill>
            <a:srgbClr val="005C84"/>
          </a:solidFill>
          <a:ln>
            <a:solidFill>
              <a:srgbClr val="6163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Learn from those who have already stopped</a:t>
            </a:r>
          </a:p>
        </p:txBody>
      </p:sp>
      <p:sp>
        <p:nvSpPr>
          <p:cNvPr id="5" name="Title 2"/>
          <p:cNvSpPr txBox="1">
            <a:spLocks/>
          </p:cNvSpPr>
          <p:nvPr/>
        </p:nvSpPr>
        <p:spPr bwMode="auto">
          <a:xfrm>
            <a:off x="346190" y="255817"/>
            <a:ext cx="7567612" cy="115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ts val="4000"/>
              </a:lnSpc>
              <a:spcBef>
                <a:spcPct val="0"/>
              </a:spcBef>
              <a:spcAft>
                <a:spcPct val="0"/>
              </a:spcAft>
              <a:defRPr sz="3600" b="1" kern="1200">
                <a:solidFill>
                  <a:srgbClr val="005F86"/>
                </a:solidFill>
                <a:latin typeface="Arial"/>
                <a:ea typeface="ＭＳ Ｐゴシック" charset="0"/>
                <a:cs typeface="Arial"/>
              </a:defRPr>
            </a:lvl1pPr>
            <a:lvl2pPr algn="l" rtl="0" eaLnBrk="1" fontAlgn="base" hangingPunct="1">
              <a:spcBef>
                <a:spcPct val="0"/>
              </a:spcBef>
              <a:spcAft>
                <a:spcPct val="0"/>
              </a:spcAft>
              <a:defRPr sz="3600" b="1">
                <a:solidFill>
                  <a:srgbClr val="005F86"/>
                </a:solidFill>
                <a:latin typeface="Arial" charset="0"/>
                <a:ea typeface="ＭＳ Ｐゴシック" charset="0"/>
              </a:defRPr>
            </a:lvl2pPr>
            <a:lvl3pPr algn="l" rtl="0" eaLnBrk="1" fontAlgn="base" hangingPunct="1">
              <a:spcBef>
                <a:spcPct val="0"/>
              </a:spcBef>
              <a:spcAft>
                <a:spcPct val="0"/>
              </a:spcAft>
              <a:defRPr sz="3600" b="1">
                <a:solidFill>
                  <a:srgbClr val="005F86"/>
                </a:solidFill>
                <a:latin typeface="Arial" charset="0"/>
                <a:ea typeface="ＭＳ Ｐゴシック" charset="0"/>
              </a:defRPr>
            </a:lvl3pPr>
            <a:lvl4pPr algn="l" rtl="0" eaLnBrk="1" fontAlgn="base" hangingPunct="1">
              <a:spcBef>
                <a:spcPct val="0"/>
              </a:spcBef>
              <a:spcAft>
                <a:spcPct val="0"/>
              </a:spcAft>
              <a:defRPr sz="3600" b="1">
                <a:solidFill>
                  <a:srgbClr val="005F86"/>
                </a:solidFill>
                <a:latin typeface="Arial" charset="0"/>
                <a:ea typeface="ＭＳ Ｐゴシック" charset="0"/>
              </a:defRPr>
            </a:lvl4pPr>
            <a:lvl5pPr algn="l" rtl="0" eaLnBrk="1" fontAlgn="base" hangingPunct="1">
              <a:spcBef>
                <a:spcPct val="0"/>
              </a:spcBef>
              <a:spcAft>
                <a:spcPct val="0"/>
              </a:spcAft>
              <a:defRPr sz="3600" b="1">
                <a:solidFill>
                  <a:srgbClr val="005F86"/>
                </a:solidFill>
                <a:latin typeface="Arial" charset="0"/>
                <a:ea typeface="ＭＳ Ｐゴシック" charset="0"/>
              </a:defRPr>
            </a:lvl5pPr>
            <a:lvl6pPr marL="457200" algn="l" rtl="0" eaLnBrk="1" fontAlgn="base" hangingPunct="1">
              <a:spcBef>
                <a:spcPct val="0"/>
              </a:spcBef>
              <a:spcAft>
                <a:spcPct val="0"/>
              </a:spcAft>
              <a:defRPr sz="3600" b="1">
                <a:solidFill>
                  <a:srgbClr val="9E2A2F"/>
                </a:solidFill>
                <a:latin typeface="Arial" charset="0"/>
                <a:ea typeface="ＭＳ Ｐゴシック" charset="0"/>
              </a:defRPr>
            </a:lvl6pPr>
            <a:lvl7pPr marL="914400" algn="l" rtl="0" eaLnBrk="1" fontAlgn="base" hangingPunct="1">
              <a:spcBef>
                <a:spcPct val="0"/>
              </a:spcBef>
              <a:spcAft>
                <a:spcPct val="0"/>
              </a:spcAft>
              <a:defRPr sz="3600" b="1">
                <a:solidFill>
                  <a:srgbClr val="9E2A2F"/>
                </a:solidFill>
                <a:latin typeface="Arial" charset="0"/>
                <a:ea typeface="ＭＳ Ｐゴシック" charset="0"/>
              </a:defRPr>
            </a:lvl7pPr>
            <a:lvl8pPr marL="1371600" algn="l" rtl="0" eaLnBrk="1" fontAlgn="base" hangingPunct="1">
              <a:spcBef>
                <a:spcPct val="0"/>
              </a:spcBef>
              <a:spcAft>
                <a:spcPct val="0"/>
              </a:spcAft>
              <a:defRPr sz="3600" b="1">
                <a:solidFill>
                  <a:srgbClr val="9E2A2F"/>
                </a:solidFill>
                <a:latin typeface="Arial" charset="0"/>
                <a:ea typeface="ＭＳ Ｐゴシック" charset="0"/>
              </a:defRPr>
            </a:lvl8pPr>
            <a:lvl9pPr marL="1828800" algn="l" rtl="0" eaLnBrk="1" fontAlgn="base" hangingPunct="1">
              <a:spcBef>
                <a:spcPct val="0"/>
              </a:spcBef>
              <a:spcAft>
                <a:spcPct val="0"/>
              </a:spcAft>
              <a:defRPr sz="3600" b="1">
                <a:solidFill>
                  <a:srgbClr val="9E2A2F"/>
                </a:solidFill>
                <a:latin typeface="Arial" charset="0"/>
                <a:ea typeface="ＭＳ Ｐゴシック" charset="0"/>
              </a:defRPr>
            </a:lvl9pPr>
          </a:lstStyle>
          <a:p>
            <a:pPr defTabSz="914400"/>
            <a:r>
              <a:rPr lang="en-US" dirty="0"/>
              <a:t>To make this work …</a:t>
            </a:r>
          </a:p>
        </p:txBody>
      </p:sp>
      <p:sp>
        <p:nvSpPr>
          <p:cNvPr id="12" name="Slide Number Placeholder 4"/>
          <p:cNvSpPr>
            <a:spLocks noGrp="1"/>
          </p:cNvSpPr>
          <p:nvPr>
            <p:ph type="sldNum" sz="quarter" idx="14"/>
          </p:nvPr>
        </p:nvSpPr>
        <p:spPr>
          <a:xfrm>
            <a:off x="239713" y="6270625"/>
            <a:ext cx="377825" cy="365125"/>
          </a:xfrm>
        </p:spPr>
        <p:txBody>
          <a:bodyPr/>
          <a:lstStyle/>
          <a:p>
            <a:fld id="{CAE3D1D1-CEFE-4309-AAFD-C28E23713486}" type="slidenum">
              <a:rPr lang="en-US" smtClean="0">
                <a:solidFill>
                  <a:prstClr val="white"/>
                </a:solidFill>
              </a:rPr>
              <a:t>26</a:t>
            </a:fld>
            <a:endParaRPr lang="en-US" dirty="0">
              <a:solidFill>
                <a:prstClr val="white"/>
              </a:solidFill>
            </a:endParaRPr>
          </a:p>
        </p:txBody>
      </p:sp>
      <p:sp>
        <p:nvSpPr>
          <p:cNvPr id="2" name="Rounded Rectangular Callout 1"/>
          <p:cNvSpPr/>
          <p:nvPr/>
        </p:nvSpPr>
        <p:spPr>
          <a:xfrm>
            <a:off x="617539" y="4396911"/>
            <a:ext cx="3444454" cy="1626142"/>
          </a:xfrm>
          <a:prstGeom prst="wedgeRoundRectCallout">
            <a:avLst>
              <a:gd name="adj1" fmla="val 55972"/>
              <a:gd name="adj2" fmla="val 20705"/>
              <a:gd name="adj3" fmla="val 16667"/>
            </a:avLst>
          </a:prstGeom>
          <a:ln/>
        </p:spPr>
        <p:style>
          <a:lnRef idx="1">
            <a:schemeClr val="accent5"/>
          </a:lnRef>
          <a:fillRef idx="2">
            <a:schemeClr val="accent5"/>
          </a:fillRef>
          <a:effectRef idx="1">
            <a:schemeClr val="accent5"/>
          </a:effectRef>
          <a:fontRef idx="minor">
            <a:schemeClr val="dk1"/>
          </a:fontRef>
        </p:style>
        <p:txBody>
          <a:bodyPr rtlCol="0" anchor="ctr"/>
          <a:lstStyle/>
          <a:p>
            <a:pPr>
              <a:lnSpc>
                <a:spcPct val="100000"/>
              </a:lnSpc>
              <a:spcAft>
                <a:spcPts val="600"/>
              </a:spcAft>
            </a:pPr>
            <a:r>
              <a:rPr lang="en-US" dirty="0"/>
              <a:t>“</a:t>
            </a:r>
            <a:r>
              <a:rPr lang="en-US" b="1" dirty="0"/>
              <a:t>I found myself in the past jumping on a conference call while driving, and getting to my destination and thinking back, how did I get here?” </a:t>
            </a:r>
          </a:p>
        </p:txBody>
      </p:sp>
      <p:sp>
        <p:nvSpPr>
          <p:cNvPr id="3" name="Rounded Rectangular Callout 2"/>
          <p:cNvSpPr/>
          <p:nvPr/>
        </p:nvSpPr>
        <p:spPr>
          <a:xfrm>
            <a:off x="5124140" y="2740209"/>
            <a:ext cx="3381154" cy="1752277"/>
          </a:xfrm>
          <a:prstGeom prst="wedgeRoundRectCallout">
            <a:avLst>
              <a:gd name="adj1" fmla="val -54661"/>
              <a:gd name="adj2" fmla="val -19856"/>
              <a:gd name="adj3" fmla="val 16667"/>
            </a:avLst>
          </a:prstGeom>
          <a:ln/>
        </p:spPr>
        <p:style>
          <a:lnRef idx="1">
            <a:schemeClr val="accent5"/>
          </a:lnRef>
          <a:fillRef idx="2">
            <a:schemeClr val="accent5"/>
          </a:fillRef>
          <a:effectRef idx="1">
            <a:schemeClr val="accent5"/>
          </a:effectRef>
          <a:fontRef idx="minor">
            <a:schemeClr val="dk1"/>
          </a:fontRef>
        </p:style>
        <p:txBody>
          <a:bodyPr rtlCol="0" anchor="ctr"/>
          <a:lstStyle/>
          <a:p>
            <a:pPr>
              <a:lnSpc>
                <a:spcPct val="100000"/>
              </a:lnSpc>
              <a:spcAft>
                <a:spcPts val="600"/>
              </a:spcAft>
            </a:pPr>
            <a:r>
              <a:rPr lang="en-US" dirty="0"/>
              <a:t>“</a:t>
            </a:r>
            <a:r>
              <a:rPr lang="en-US" b="1" dirty="0"/>
              <a:t>It was difficult at first. After a couple weeks I learned that I had to turn it off and put it in the back of the car.”</a:t>
            </a:r>
          </a:p>
        </p:txBody>
      </p:sp>
      <p:sp>
        <p:nvSpPr>
          <p:cNvPr id="8" name="Rounded Rectangular Callout 7"/>
          <p:cNvSpPr/>
          <p:nvPr/>
        </p:nvSpPr>
        <p:spPr>
          <a:xfrm>
            <a:off x="617538" y="2740210"/>
            <a:ext cx="3444454" cy="1383689"/>
          </a:xfrm>
          <a:prstGeom prst="wedgeRoundRectCallout">
            <a:avLst>
              <a:gd name="adj1" fmla="val 54438"/>
              <a:gd name="adj2" fmla="val -21161"/>
              <a:gd name="adj3" fmla="val 16667"/>
            </a:avLst>
          </a:prstGeom>
          <a:ln/>
        </p:spPr>
        <p:style>
          <a:lnRef idx="1">
            <a:schemeClr val="accent5"/>
          </a:lnRef>
          <a:fillRef idx="2">
            <a:schemeClr val="accent5"/>
          </a:fillRef>
          <a:effectRef idx="1">
            <a:schemeClr val="accent5"/>
          </a:effectRef>
          <a:fontRef idx="minor">
            <a:schemeClr val="dk1"/>
          </a:fontRef>
        </p:style>
        <p:txBody>
          <a:bodyPr rtlCol="0" anchor="ctr"/>
          <a:lstStyle/>
          <a:p>
            <a:pPr>
              <a:lnSpc>
                <a:spcPct val="100000"/>
              </a:lnSpc>
              <a:spcAft>
                <a:spcPts val="600"/>
              </a:spcAft>
            </a:pPr>
            <a:r>
              <a:rPr lang="en-US" b="1" dirty="0"/>
              <a:t>“I learned that when I used to call people from my vehicle, I was really calling them on </a:t>
            </a:r>
            <a:r>
              <a:rPr lang="en-US" b="1" i="1" dirty="0"/>
              <a:t>my</a:t>
            </a:r>
            <a:r>
              <a:rPr lang="en-US" b="1" dirty="0"/>
              <a:t> preferred time, not </a:t>
            </a:r>
            <a:r>
              <a:rPr lang="en-US" b="1" i="1" dirty="0"/>
              <a:t>theirs</a:t>
            </a:r>
            <a:r>
              <a:rPr lang="en-US" b="1" dirty="0"/>
              <a:t>.”</a:t>
            </a:r>
          </a:p>
        </p:txBody>
      </p:sp>
      <p:sp>
        <p:nvSpPr>
          <p:cNvPr id="10" name="Rounded Rectangular Callout 9"/>
          <p:cNvSpPr/>
          <p:nvPr/>
        </p:nvSpPr>
        <p:spPr>
          <a:xfrm>
            <a:off x="5124140" y="4757530"/>
            <a:ext cx="3381154" cy="1265523"/>
          </a:xfrm>
          <a:prstGeom prst="wedgeRoundRectCallout">
            <a:avLst>
              <a:gd name="adj1" fmla="val -55328"/>
              <a:gd name="adj2" fmla="val 21587"/>
              <a:gd name="adj3" fmla="val 16667"/>
            </a:avLst>
          </a:prstGeom>
          <a:ln/>
        </p:spPr>
        <p:style>
          <a:lnRef idx="1">
            <a:schemeClr val="accent5"/>
          </a:lnRef>
          <a:fillRef idx="2">
            <a:schemeClr val="accent5"/>
          </a:fillRef>
          <a:effectRef idx="1">
            <a:schemeClr val="accent5"/>
          </a:effectRef>
          <a:fontRef idx="minor">
            <a:schemeClr val="dk1"/>
          </a:fontRef>
        </p:style>
        <p:txBody>
          <a:bodyPr rtlCol="0" anchor="ctr"/>
          <a:lstStyle/>
          <a:p>
            <a:pPr>
              <a:lnSpc>
                <a:spcPct val="100000"/>
              </a:lnSpc>
              <a:spcAft>
                <a:spcPts val="600"/>
              </a:spcAft>
            </a:pPr>
            <a:r>
              <a:rPr lang="en-US" dirty="0"/>
              <a:t>“</a:t>
            </a:r>
            <a:r>
              <a:rPr lang="en-US" b="1" dirty="0"/>
              <a:t>You’ll love it – it’s the only time of the day you’ll have to yourself!” RELAX!</a:t>
            </a:r>
          </a:p>
        </p:txBody>
      </p:sp>
    </p:spTree>
    <p:extLst>
      <p:ext uri="{BB962C8B-B14F-4D97-AF65-F5344CB8AC3E}">
        <p14:creationId xmlns:p14="http://schemas.microsoft.com/office/powerpoint/2010/main" val="381451900"/>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381736"/>
            <a:ext cx="7567612" cy="775036"/>
          </a:xfrm>
        </p:spPr>
        <p:txBody>
          <a:bodyPr/>
          <a:lstStyle/>
          <a:p>
            <a:r>
              <a:rPr lang="en-US" dirty="0"/>
              <a:t>Training &amp; Learning Resources</a:t>
            </a:r>
          </a:p>
        </p:txBody>
      </p:sp>
      <p:sp>
        <p:nvSpPr>
          <p:cNvPr id="3" name="Text Placeholder 2"/>
          <p:cNvSpPr>
            <a:spLocks noGrp="1"/>
          </p:cNvSpPr>
          <p:nvPr>
            <p:ph type="body" sz="quarter" idx="12"/>
          </p:nvPr>
        </p:nvSpPr>
        <p:spPr>
          <a:xfrm>
            <a:off x="428625" y="1184116"/>
            <a:ext cx="7571488" cy="264173"/>
          </a:xfrm>
        </p:spPr>
        <p:txBody>
          <a:bodyPr/>
          <a:lstStyle/>
          <a:p>
            <a:r>
              <a:rPr lang="en-US" sz="2400" dirty="0"/>
              <a:t>Safe driver policy training</a:t>
            </a:r>
          </a:p>
        </p:txBody>
      </p:sp>
      <p:sp>
        <p:nvSpPr>
          <p:cNvPr id="4" name="Text Placeholder 3"/>
          <p:cNvSpPr>
            <a:spLocks noGrp="1"/>
          </p:cNvSpPr>
          <p:nvPr>
            <p:ph type="body" sz="quarter" idx="13"/>
          </p:nvPr>
        </p:nvSpPr>
        <p:spPr>
          <a:xfrm>
            <a:off x="1930400" y="5955074"/>
            <a:ext cx="6673850" cy="449822"/>
          </a:xfrm>
        </p:spPr>
        <p:txBody>
          <a:bodyPr/>
          <a:lstStyle/>
          <a:p>
            <a:pPr marL="0" indent="0" algn="r">
              <a:lnSpc>
                <a:spcPct val="100000"/>
              </a:lnSpc>
              <a:spcAft>
                <a:spcPts val="0"/>
              </a:spcAft>
              <a:buNone/>
            </a:pPr>
            <a:r>
              <a:rPr lang="en-US" sz="1200" i="1" dirty="0"/>
              <a:t>*Reference the 6.0 Safe Driving policy for definitions</a:t>
            </a:r>
          </a:p>
        </p:txBody>
      </p:sp>
      <p:sp>
        <p:nvSpPr>
          <p:cNvPr id="5" name="Slide Number Placeholder 4"/>
          <p:cNvSpPr>
            <a:spLocks noGrp="1"/>
          </p:cNvSpPr>
          <p:nvPr>
            <p:ph type="sldNum" sz="quarter" idx="14"/>
          </p:nvPr>
        </p:nvSpPr>
        <p:spPr/>
        <p:txBody>
          <a:bodyPr/>
          <a:lstStyle/>
          <a:p>
            <a:fld id="{48F63A3B-78C7-47BE-AE5E-E10140E04643}" type="slidenum">
              <a:rPr lang="en-US" smtClean="0"/>
              <a:pPr/>
              <a:t>27</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536803625"/>
              </p:ext>
            </p:extLst>
          </p:nvPr>
        </p:nvGraphicFramePr>
        <p:xfrm>
          <a:off x="428625" y="1606594"/>
          <a:ext cx="8268335" cy="4297680"/>
        </p:xfrm>
        <a:graphic>
          <a:graphicData uri="http://schemas.openxmlformats.org/drawingml/2006/table">
            <a:tbl>
              <a:tblPr firstRow="1" bandRow="1">
                <a:tableStyleId>{5940675A-B579-460E-94D1-54222C63F5DA}</a:tableStyleId>
              </a:tblPr>
              <a:tblGrid>
                <a:gridCol w="955675">
                  <a:extLst>
                    <a:ext uri="{9D8B030D-6E8A-4147-A177-3AD203B41FA5}">
                      <a16:colId xmlns:a16="http://schemas.microsoft.com/office/drawing/2014/main" val="20000"/>
                    </a:ext>
                  </a:extLst>
                </a:gridCol>
                <a:gridCol w="7312660">
                  <a:extLst>
                    <a:ext uri="{9D8B030D-6E8A-4147-A177-3AD203B41FA5}">
                      <a16:colId xmlns:a16="http://schemas.microsoft.com/office/drawing/2014/main" val="20001"/>
                    </a:ext>
                  </a:extLst>
                </a:gridCol>
              </a:tblGrid>
              <a:tr h="487977">
                <a:tc>
                  <a:txBody>
                    <a:bodyPr/>
                    <a:lstStyle/>
                    <a:p>
                      <a:r>
                        <a:rPr lang="en-US" b="1" dirty="0"/>
                        <a:t>What</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71450" marR="0" indent="-1714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dirty="0"/>
                        <a:t>The current </a:t>
                      </a:r>
                      <a:r>
                        <a:rPr lang="en-US" sz="1600" i="1" dirty="0"/>
                        <a:t>Safe Driving at Cargill </a:t>
                      </a:r>
                      <a:r>
                        <a:rPr lang="en-US" sz="1600" dirty="0"/>
                        <a:t>e-learning module is being updated to reflect the new cell phone policy (course takes approximately :15-:20)</a:t>
                      </a:r>
                    </a:p>
                    <a:p>
                      <a:pPr marL="171450" marR="0" indent="-1714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dirty="0"/>
                        <a:t>A 5 minute </a:t>
                      </a:r>
                      <a:r>
                        <a:rPr lang="en-US" sz="1600" i="1" dirty="0"/>
                        <a:t>Cargill Safe Driver Policy </a:t>
                      </a:r>
                      <a:r>
                        <a:rPr lang="en-US" sz="1600" dirty="0"/>
                        <a:t>video </a:t>
                      </a:r>
                      <a:r>
                        <a:rPr lang="en-US" sz="1600" baseline="0" dirty="0"/>
                        <a:t>explains why Cargill updated the Safe Driving policy and the risks associated with mobile/cell phones</a:t>
                      </a:r>
                    </a:p>
                    <a:p>
                      <a:pPr marL="171450" indent="-171450" algn="just">
                        <a:lnSpc>
                          <a:spcPct val="100000"/>
                        </a:lnSpc>
                        <a:spcAft>
                          <a:spcPts val="600"/>
                        </a:spcAft>
                        <a:buFont typeface="Arial" panose="020B0604020202020204" pitchFamily="34" charset="0"/>
                        <a:buChar char="•"/>
                      </a:pPr>
                      <a:r>
                        <a:rPr lang="en-US" sz="1600" dirty="0"/>
                        <a:t>Both courses direct the user</a:t>
                      </a:r>
                      <a:r>
                        <a:rPr lang="en-US" sz="1600" baseline="0" dirty="0"/>
                        <a:t> to an updated </a:t>
                      </a:r>
                      <a:r>
                        <a:rPr lang="en-US" sz="1600" i="1" dirty="0"/>
                        <a:t>Safe Driving Commitment </a:t>
                      </a:r>
                      <a:r>
                        <a:rPr lang="en-US" sz="1600" dirty="0"/>
                        <a:t>Form</a:t>
                      </a:r>
                      <a:endParaRPr lang="en-US" sz="1600" baseline="0" dirty="0"/>
                    </a:p>
                    <a:p>
                      <a:pPr marL="628650" lvl="1" indent="-171450" algn="just">
                        <a:lnSpc>
                          <a:spcPct val="100000"/>
                        </a:lnSpc>
                        <a:spcAft>
                          <a:spcPts val="600"/>
                        </a:spcAft>
                        <a:buFont typeface="Arial" panose="020B0604020202020204" pitchFamily="34" charset="0"/>
                        <a:buChar char="•"/>
                      </a:pPr>
                      <a:r>
                        <a:rPr lang="en-US" sz="1600" baseline="0" dirty="0"/>
                        <a:t>Confirming agreement </a:t>
                      </a:r>
                      <a:r>
                        <a:rPr lang="en-US" sz="1600" dirty="0"/>
                        <a:t>is required for successful course completion</a:t>
                      </a:r>
                    </a:p>
                    <a:p>
                      <a:pPr marL="171450" indent="-171450" algn="just">
                        <a:lnSpc>
                          <a:spcPct val="100000"/>
                        </a:lnSpc>
                        <a:spcAft>
                          <a:spcPts val="600"/>
                        </a:spcAft>
                        <a:buFont typeface="Arial" panose="020B0604020202020204" pitchFamily="34" charset="0"/>
                        <a:buChar char="•"/>
                      </a:pPr>
                      <a:r>
                        <a:rPr lang="en-US" sz="1600" dirty="0"/>
                        <a:t>Both modules will be available in </a:t>
                      </a:r>
                      <a:r>
                        <a:rPr lang="en-US" sz="1600" dirty="0">
                          <a:hlinkClick r:id="rId3"/>
                        </a:rPr>
                        <a:t>13 languages </a:t>
                      </a:r>
                      <a:endParaRPr lang="en-US" sz="1600" dirty="0">
                        <a:solidFill>
                          <a:srgbClr val="FF0000"/>
                        </a:solidFill>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487977">
                <a:tc>
                  <a:txBody>
                    <a:bodyPr/>
                    <a:lstStyle/>
                    <a:p>
                      <a:r>
                        <a:rPr lang="en-US" b="1" dirty="0"/>
                        <a:t>Who</a:t>
                      </a:r>
                    </a:p>
                  </a:txBody>
                  <a:tcPr>
                    <a:lnL w="12700" cap="flat" cmpd="sng" algn="ctr">
                      <a:solidFill>
                        <a:schemeClr val="bg1">
                          <a:lumMod val="85000"/>
                        </a:schemeClr>
                      </a:solid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lgn="just">
                        <a:lnSpc>
                          <a:spcPct val="100000"/>
                        </a:lnSpc>
                        <a:spcAft>
                          <a:spcPts val="600"/>
                        </a:spcAft>
                        <a:buFont typeface="Arial" panose="020B0604020202020204" pitchFamily="34" charset="0"/>
                        <a:buChar char="•"/>
                      </a:pPr>
                      <a:r>
                        <a:rPr lang="en-US" sz="1600" dirty="0"/>
                        <a:t>The </a:t>
                      </a:r>
                      <a:r>
                        <a:rPr lang="en-US" sz="1600" i="1" dirty="0"/>
                        <a:t>Safe</a:t>
                      </a:r>
                      <a:r>
                        <a:rPr lang="en-US" sz="1600" i="1" baseline="0" dirty="0"/>
                        <a:t> Driving at Cargill </a:t>
                      </a:r>
                      <a:r>
                        <a:rPr lang="en-US" sz="1600" dirty="0"/>
                        <a:t>e-learning module is required for all Cargill casual and covered drivers*, as well as all employees in Cargill’s Functions (BOSC, Business Services, Finance, HR, Law, etc.)</a:t>
                      </a:r>
                    </a:p>
                    <a:p>
                      <a:pPr marL="628650" lvl="1" indent="-171450" algn="just">
                        <a:lnSpc>
                          <a:spcPct val="100000"/>
                        </a:lnSpc>
                        <a:spcAft>
                          <a:spcPts val="600"/>
                        </a:spcAft>
                        <a:buFont typeface="Arial" panose="020B0604020202020204" pitchFamily="34" charset="0"/>
                        <a:buChar char="•"/>
                      </a:pPr>
                      <a:r>
                        <a:rPr lang="en-US" sz="1600" dirty="0"/>
                        <a:t>Each Enterprise will identify their casual and covered drivers, as well as identify others who</a:t>
                      </a:r>
                      <a:r>
                        <a:rPr lang="en-US" sz="1600" baseline="0" dirty="0"/>
                        <a:t> may be </a:t>
                      </a:r>
                      <a:r>
                        <a:rPr lang="en-US" sz="1600" dirty="0"/>
                        <a:t>required to complete the policy training </a:t>
                      </a:r>
                    </a:p>
                    <a:p>
                      <a:pPr marL="171450" marR="0" lvl="0" indent="-1714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dirty="0"/>
                        <a:t>Anyone who completed the </a:t>
                      </a:r>
                      <a:r>
                        <a:rPr lang="en-US" sz="1600" i="1" dirty="0"/>
                        <a:t>Safe Driving at Cargill </a:t>
                      </a:r>
                      <a:r>
                        <a:rPr lang="en-US" sz="1600" dirty="0"/>
                        <a:t>training before December 2016 will only be required to complete the 5</a:t>
                      </a:r>
                      <a:r>
                        <a:rPr lang="en-US" sz="1600" baseline="0" dirty="0"/>
                        <a:t> </a:t>
                      </a:r>
                      <a:r>
                        <a:rPr lang="en-US" sz="1600" dirty="0"/>
                        <a:t>minute </a:t>
                      </a:r>
                      <a:r>
                        <a:rPr lang="en-US" sz="1600" i="1" dirty="0"/>
                        <a:t>Cargill Safe Driver policy </a:t>
                      </a:r>
                      <a:r>
                        <a:rPr lang="en-US" sz="1600" dirty="0"/>
                        <a:t>video module and agree to the </a:t>
                      </a:r>
                      <a:r>
                        <a:rPr lang="en-US" sz="1600" i="1" dirty="0"/>
                        <a:t>Cargill Safe Driving Commitment</a:t>
                      </a:r>
                    </a:p>
                  </a:txBody>
                  <a:tcPr>
                    <a:lnL w="12700" cmpd="sng">
                      <a:noFill/>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9341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44538" y="1110343"/>
            <a:ext cx="7659233" cy="50400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44538" y="433075"/>
            <a:ext cx="7567612" cy="1154927"/>
          </a:xfrm>
        </p:spPr>
        <p:txBody>
          <a:bodyPr/>
          <a:lstStyle/>
          <a:p>
            <a:r>
              <a:rPr lang="en-US" dirty="0"/>
              <a:t>Training</a:t>
            </a:r>
          </a:p>
        </p:txBody>
      </p:sp>
      <p:sp>
        <p:nvSpPr>
          <p:cNvPr id="5" name="Slide Number Placeholder 4"/>
          <p:cNvSpPr>
            <a:spLocks noGrp="1"/>
          </p:cNvSpPr>
          <p:nvPr>
            <p:ph type="sldNum" sz="quarter" idx="14"/>
          </p:nvPr>
        </p:nvSpPr>
        <p:spPr/>
        <p:txBody>
          <a:bodyPr/>
          <a:lstStyle/>
          <a:p>
            <a:fld id="{0E2F9A4B-E5F3-46DF-B3D5-0EAA835CEFB5}" type="slidenum">
              <a:rPr lang="en-US" altLang="en-US" smtClean="0"/>
              <a:pPr/>
              <a:t>28</a:t>
            </a:fld>
            <a:endParaRPr lang="en-US" altLang="en-US"/>
          </a:p>
        </p:txBody>
      </p:sp>
      <p:grpSp>
        <p:nvGrpSpPr>
          <p:cNvPr id="32" name="Group 31"/>
          <p:cNvGrpSpPr/>
          <p:nvPr/>
        </p:nvGrpSpPr>
        <p:grpSpPr>
          <a:xfrm flipH="1">
            <a:off x="1597827" y="1308984"/>
            <a:ext cx="6387416" cy="4747470"/>
            <a:chOff x="1547027" y="1105784"/>
            <a:chExt cx="6387416" cy="4747470"/>
          </a:xfrm>
          <a:solidFill>
            <a:srgbClr val="005C84"/>
          </a:solidFill>
        </p:grpSpPr>
        <p:sp>
          <p:nvSpPr>
            <p:cNvPr id="6" name="Oval 5"/>
            <p:cNvSpPr/>
            <p:nvPr/>
          </p:nvSpPr>
          <p:spPr>
            <a:xfrm>
              <a:off x="5101539" y="1105784"/>
              <a:ext cx="2673752" cy="914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Persons Required to Take </a:t>
              </a:r>
              <a:r>
                <a:rPr lang="en-US" sz="1400" i="1" dirty="0"/>
                <a:t>Safe Driving at Cargill </a:t>
              </a:r>
              <a:r>
                <a:rPr lang="en-US" sz="1400" dirty="0"/>
                <a:t>Training</a:t>
              </a:r>
            </a:p>
          </p:txBody>
        </p:sp>
        <p:sp>
          <p:nvSpPr>
            <p:cNvPr id="7" name="Diamond 6"/>
            <p:cNvSpPr/>
            <p:nvPr/>
          </p:nvSpPr>
          <p:spPr>
            <a:xfrm>
              <a:off x="4942388" y="2299826"/>
              <a:ext cx="2992055" cy="109959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Did You Complete  this Training ?</a:t>
              </a:r>
            </a:p>
          </p:txBody>
        </p:sp>
        <p:sp>
          <p:nvSpPr>
            <p:cNvPr id="8" name="Rectangle 7"/>
            <p:cNvSpPr/>
            <p:nvPr/>
          </p:nvSpPr>
          <p:spPr>
            <a:xfrm>
              <a:off x="5121795" y="3816109"/>
              <a:ext cx="2633240" cy="6713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Complete </a:t>
              </a:r>
              <a:r>
                <a:rPr lang="en-US" sz="1400" i="1" dirty="0"/>
                <a:t>Safe Driving at Cargill </a:t>
              </a:r>
              <a:r>
                <a:rPr lang="en-US" sz="1400" dirty="0"/>
                <a:t>e-Learning (20 min)</a:t>
              </a:r>
            </a:p>
          </p:txBody>
        </p:sp>
        <p:sp>
          <p:nvSpPr>
            <p:cNvPr id="9" name="Rectangle 8"/>
            <p:cNvSpPr/>
            <p:nvPr/>
          </p:nvSpPr>
          <p:spPr>
            <a:xfrm>
              <a:off x="1547027" y="3816109"/>
              <a:ext cx="2633240" cy="6713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Complete </a:t>
              </a:r>
              <a:r>
                <a:rPr lang="en-US" sz="1400" i="1" dirty="0"/>
                <a:t>Cargill Safe Driver Policy </a:t>
              </a:r>
              <a:r>
                <a:rPr lang="en-US" sz="1400" dirty="0"/>
                <a:t>Video Module (5 min)</a:t>
              </a:r>
            </a:p>
          </p:txBody>
        </p:sp>
        <p:sp>
          <p:nvSpPr>
            <p:cNvPr id="10" name="Rectangle 9"/>
            <p:cNvSpPr/>
            <p:nvPr/>
          </p:nvSpPr>
          <p:spPr>
            <a:xfrm>
              <a:off x="3279170" y="5239796"/>
              <a:ext cx="2664820" cy="61345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Read &amp; Agree to Cargill</a:t>
              </a:r>
              <a:r>
                <a:rPr lang="en-US" sz="1400" i="1" dirty="0"/>
                <a:t> Driver Safety Commitment Form</a:t>
              </a:r>
            </a:p>
          </p:txBody>
        </p:sp>
        <p:sp>
          <p:nvSpPr>
            <p:cNvPr id="13" name="TextBox 12"/>
            <p:cNvSpPr txBox="1"/>
            <p:nvPr/>
          </p:nvSpPr>
          <p:spPr>
            <a:xfrm>
              <a:off x="4338845" y="3899313"/>
              <a:ext cx="755335" cy="276999"/>
            </a:xfrm>
            <a:prstGeom prst="rect">
              <a:avLst/>
            </a:prstGeom>
            <a:noFill/>
          </p:spPr>
          <p:txBody>
            <a:bodyPr wrap="none" rtlCol="0">
              <a:spAutoFit/>
            </a:bodyPr>
            <a:lstStyle/>
            <a:p>
              <a:r>
                <a:rPr lang="en-US" sz="1200" dirty="0"/>
                <a:t>Optional</a:t>
              </a:r>
            </a:p>
          </p:txBody>
        </p:sp>
        <p:cxnSp>
          <p:nvCxnSpPr>
            <p:cNvPr id="15" name="Elbow Connector 14"/>
            <p:cNvCxnSpPr>
              <a:stCxn id="8" idx="2"/>
              <a:endCxn id="10" idx="0"/>
            </p:cNvCxnSpPr>
            <p:nvPr/>
          </p:nvCxnSpPr>
          <p:spPr>
            <a:xfrm rot="5400000">
              <a:off x="5148820" y="3950200"/>
              <a:ext cx="752355" cy="1826835"/>
            </a:xfrm>
            <a:prstGeom prst="bentConnector3">
              <a:avLst>
                <a:gd name="adj1" fmla="val 50000"/>
              </a:avLst>
            </a:prstGeom>
            <a:grpFill/>
            <a:ln>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16"/>
            <p:cNvCxnSpPr>
              <a:stCxn id="9" idx="2"/>
              <a:endCxn id="10" idx="0"/>
            </p:cNvCxnSpPr>
            <p:nvPr/>
          </p:nvCxnSpPr>
          <p:spPr>
            <a:xfrm rot="16200000" flipH="1">
              <a:off x="3361435" y="3989652"/>
              <a:ext cx="752355" cy="1747933"/>
            </a:xfrm>
            <a:prstGeom prst="bentConnector3">
              <a:avLst/>
            </a:prstGeom>
            <a:grpFill/>
            <a:ln>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7" idx="1"/>
              <a:endCxn id="9" idx="0"/>
            </p:cNvCxnSpPr>
            <p:nvPr/>
          </p:nvCxnSpPr>
          <p:spPr>
            <a:xfrm rot="10800000" flipV="1">
              <a:off x="2863648" y="2849623"/>
              <a:ext cx="2078741" cy="966486"/>
            </a:xfrm>
            <a:prstGeom prst="bentConnector2">
              <a:avLst/>
            </a:prstGeom>
            <a:grpFill/>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438414" y="2020184"/>
              <a:ext cx="2" cy="279642"/>
            </a:xfrm>
            <a:prstGeom prst="straightConnector1">
              <a:avLst/>
            </a:prstGeom>
            <a:grpFill/>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6438414" y="3399420"/>
              <a:ext cx="2" cy="416689"/>
            </a:xfrm>
            <a:prstGeom prst="straightConnector1">
              <a:avLst/>
            </a:prstGeom>
            <a:grpFill/>
            <a:ln>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528344" y="2567529"/>
              <a:ext cx="435056" cy="276999"/>
            </a:xfrm>
            <a:prstGeom prst="rect">
              <a:avLst/>
            </a:prstGeom>
            <a:noFill/>
          </p:spPr>
          <p:txBody>
            <a:bodyPr wrap="none" rtlCol="0">
              <a:spAutoFit/>
            </a:bodyPr>
            <a:lstStyle/>
            <a:p>
              <a:r>
                <a:rPr lang="en-US" sz="1200" dirty="0"/>
                <a:t>Yes</a:t>
              </a:r>
            </a:p>
          </p:txBody>
        </p:sp>
        <p:sp>
          <p:nvSpPr>
            <p:cNvPr id="25" name="TextBox 24"/>
            <p:cNvSpPr txBox="1"/>
            <p:nvPr/>
          </p:nvSpPr>
          <p:spPr>
            <a:xfrm>
              <a:off x="6438415" y="3399420"/>
              <a:ext cx="380232" cy="276999"/>
            </a:xfrm>
            <a:prstGeom prst="rect">
              <a:avLst/>
            </a:prstGeom>
            <a:noFill/>
          </p:spPr>
          <p:txBody>
            <a:bodyPr wrap="none" rtlCol="0">
              <a:spAutoFit/>
            </a:bodyPr>
            <a:lstStyle/>
            <a:p>
              <a:r>
                <a:rPr lang="en-US" sz="1200" dirty="0"/>
                <a:t>No</a:t>
              </a:r>
            </a:p>
          </p:txBody>
        </p:sp>
        <p:cxnSp>
          <p:nvCxnSpPr>
            <p:cNvPr id="29" name="Straight Arrow Connector 28"/>
            <p:cNvCxnSpPr>
              <a:stCxn id="8" idx="1"/>
              <a:endCxn id="9" idx="3"/>
            </p:cNvCxnSpPr>
            <p:nvPr/>
          </p:nvCxnSpPr>
          <p:spPr>
            <a:xfrm flipH="1">
              <a:off x="4180267" y="4151775"/>
              <a:ext cx="941528" cy="0"/>
            </a:xfrm>
            <a:prstGeom prst="straightConnector1">
              <a:avLst/>
            </a:prstGeom>
            <a:grpFill/>
            <a:ln>
              <a:prstDash val="dash"/>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19454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1774" y="1366609"/>
            <a:ext cx="3615992" cy="4764053"/>
          </a:xfrm>
          <a:prstGeom prst="rect">
            <a:avLst/>
          </a:prstGeom>
        </p:spPr>
      </p:pic>
      <p:sp>
        <p:nvSpPr>
          <p:cNvPr id="5" name="Title 4"/>
          <p:cNvSpPr>
            <a:spLocks noGrp="1"/>
          </p:cNvSpPr>
          <p:nvPr>
            <p:ph type="title"/>
          </p:nvPr>
        </p:nvSpPr>
        <p:spPr>
          <a:xfrm>
            <a:off x="343500" y="337668"/>
            <a:ext cx="7952653" cy="609784"/>
          </a:xfrm>
        </p:spPr>
        <p:txBody>
          <a:bodyPr/>
          <a:lstStyle/>
          <a:p>
            <a:r>
              <a:rPr lang="en-US" dirty="0"/>
              <a:t>A focus on vehicle safety</a:t>
            </a:r>
          </a:p>
        </p:txBody>
      </p:sp>
      <p:sp>
        <p:nvSpPr>
          <p:cNvPr id="4" name="Slide Number Placeholder 3"/>
          <p:cNvSpPr>
            <a:spLocks noGrp="1"/>
          </p:cNvSpPr>
          <p:nvPr>
            <p:ph type="sldNum" sz="quarter" idx="14"/>
          </p:nvPr>
        </p:nvSpPr>
        <p:spPr>
          <a:prstGeom prst="rect">
            <a:avLst/>
          </a:prstGeom>
        </p:spPr>
        <p:txBody>
          <a:bodyPr/>
          <a:lstStyle/>
          <a:p>
            <a:pPr>
              <a:defRPr/>
            </a:pPr>
            <a:fld id="{0723E77D-D069-42CA-8423-63288205A79B}" type="slidenum">
              <a:rPr lang="en-US" smtClean="0"/>
              <a:pPr>
                <a:defRPr/>
              </a:pPr>
              <a:t>2</a:t>
            </a:fld>
            <a:endParaRPr lang="en-US" dirty="0"/>
          </a:p>
        </p:txBody>
      </p:sp>
      <p:sp>
        <p:nvSpPr>
          <p:cNvPr id="12" name="TextBox 11"/>
          <p:cNvSpPr txBox="1"/>
          <p:nvPr/>
        </p:nvSpPr>
        <p:spPr>
          <a:xfrm>
            <a:off x="740664" y="6281928"/>
            <a:ext cx="4572000" cy="365760"/>
          </a:xfrm>
          <a:prstGeom prst="rect">
            <a:avLst/>
          </a:prstGeom>
          <a:noFill/>
        </p:spPr>
        <p:txBody>
          <a:bodyPr wrap="square" rtlCol="0" anchor="ctr">
            <a:noAutofit/>
          </a:bodyPr>
          <a:lstStyle/>
          <a:p>
            <a:pPr>
              <a:defRPr/>
            </a:pPr>
            <a:endParaRPr lang="en-US" sz="1200" b="1" dirty="0">
              <a:solidFill>
                <a:srgbClr val="97999B"/>
              </a:solidFill>
            </a:endParaRPr>
          </a:p>
        </p:txBody>
      </p:sp>
      <p:sp>
        <p:nvSpPr>
          <p:cNvPr id="2" name="Oval 1"/>
          <p:cNvSpPr/>
          <p:nvPr/>
        </p:nvSpPr>
        <p:spPr>
          <a:xfrm>
            <a:off x="1580050" y="3687757"/>
            <a:ext cx="1399440" cy="1299743"/>
          </a:xfrm>
          <a:prstGeom prst="ellipse">
            <a:avLst/>
          </a:prstGeom>
          <a:noFill/>
          <a:ln w="88900">
            <a:solidFill>
              <a:srgbClr val="A22B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4264742" y="1333561"/>
            <a:ext cx="4548752" cy="1384995"/>
          </a:xfrm>
          <a:prstGeom prst="rect">
            <a:avLst/>
          </a:prstGeom>
        </p:spPr>
        <p:txBody>
          <a:bodyPr wrap="square">
            <a:spAutoFit/>
          </a:bodyPr>
          <a:lstStyle/>
          <a:p>
            <a:pPr algn="ctr"/>
            <a:r>
              <a:rPr lang="en-US" sz="2400" b="1" dirty="0">
                <a:solidFill>
                  <a:srgbClr val="007A87"/>
                </a:solidFill>
                <a:latin typeface="Arial" pitchFamily="34" charset="0"/>
                <a:cs typeface="Arial" pitchFamily="34" charset="0"/>
              </a:rPr>
              <a:t>Our commitment to eliminating fatalities at work</a:t>
            </a:r>
            <a:br>
              <a:rPr lang="en-US" dirty="0">
                <a:solidFill>
                  <a:srgbClr val="007A87"/>
                </a:solidFill>
                <a:latin typeface="Arial" pitchFamily="34" charset="0"/>
                <a:cs typeface="Arial" pitchFamily="34" charset="0"/>
              </a:rPr>
            </a:br>
            <a:br>
              <a:rPr lang="en-US" dirty="0">
                <a:solidFill>
                  <a:srgbClr val="005C84"/>
                </a:solidFill>
                <a:latin typeface="Arial" pitchFamily="34" charset="0"/>
                <a:cs typeface="Arial" pitchFamily="34" charset="0"/>
              </a:rPr>
            </a:br>
            <a:endParaRPr lang="en-US" dirty="0"/>
          </a:p>
        </p:txBody>
      </p:sp>
      <p:sp>
        <p:nvSpPr>
          <p:cNvPr id="3" name="TextBox 2"/>
          <p:cNvSpPr txBox="1"/>
          <p:nvPr/>
        </p:nvSpPr>
        <p:spPr>
          <a:xfrm>
            <a:off x="4374910" y="2261071"/>
            <a:ext cx="4691971" cy="2862322"/>
          </a:xfrm>
          <a:prstGeom prst="rect">
            <a:avLst/>
          </a:prstGeom>
          <a:noFill/>
        </p:spPr>
        <p:txBody>
          <a:bodyPr wrap="square" rtlCol="0">
            <a:spAutoFit/>
          </a:bodyPr>
          <a:lstStyle/>
          <a:p>
            <a:r>
              <a:rPr lang="en-US" sz="2000" dirty="0"/>
              <a:t>90% of all Cargill fatalities are related to one of these 12 LifeSaver activities.</a:t>
            </a:r>
          </a:p>
          <a:p>
            <a:endParaRPr lang="en-US" sz="2000" dirty="0"/>
          </a:p>
          <a:p>
            <a:r>
              <a:rPr lang="en-US" sz="2000" dirty="0"/>
              <a:t>The leading cause of work-related fatalities at Cargill is vehicle traffic incidents. 2016</a:t>
            </a:r>
          </a:p>
          <a:p>
            <a:endParaRPr lang="en-US" i="1" dirty="0"/>
          </a:p>
          <a:p>
            <a:endParaRPr lang="en-US" i="1" dirty="0"/>
          </a:p>
          <a:p>
            <a:pPr algn="ctr"/>
            <a:endParaRPr lang="en-US" sz="2400" b="1" i="1" dirty="0">
              <a:solidFill>
                <a:srgbClr val="005F86"/>
              </a:solidFill>
            </a:endParaRPr>
          </a:p>
        </p:txBody>
      </p:sp>
    </p:spTree>
    <p:extLst>
      <p:ext uri="{BB962C8B-B14F-4D97-AF65-F5344CB8AC3E}">
        <p14:creationId xmlns:p14="http://schemas.microsoft.com/office/powerpoint/2010/main" val="1523420538"/>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914" y="414785"/>
            <a:ext cx="7567612" cy="1154927"/>
          </a:xfrm>
        </p:spPr>
        <p:txBody>
          <a:bodyPr/>
          <a:lstStyle/>
          <a:p>
            <a:r>
              <a:rPr lang="en-US" dirty="0"/>
              <a:t>What now?</a:t>
            </a:r>
          </a:p>
        </p:txBody>
      </p:sp>
      <p:sp>
        <p:nvSpPr>
          <p:cNvPr id="3" name="Text Placeholder 2"/>
          <p:cNvSpPr>
            <a:spLocks noGrp="1"/>
          </p:cNvSpPr>
          <p:nvPr>
            <p:ph type="body" sz="quarter" idx="12"/>
          </p:nvPr>
        </p:nvSpPr>
        <p:spPr>
          <a:xfrm>
            <a:off x="336914" y="1370735"/>
            <a:ext cx="8245976" cy="1052975"/>
          </a:xfrm>
        </p:spPr>
        <p:txBody>
          <a:bodyPr/>
          <a:lstStyle/>
          <a:p>
            <a:pPr>
              <a:lnSpc>
                <a:spcPct val="100000"/>
              </a:lnSpc>
            </a:pPr>
            <a:r>
              <a:rPr lang="en-US" sz="2400" dirty="0" err="1"/>
              <a:t>Ceo</a:t>
            </a:r>
            <a:r>
              <a:rPr lang="en-US" sz="2400" dirty="0"/>
              <a:t> Dave </a:t>
            </a:r>
            <a:r>
              <a:rPr lang="en-US" sz="2400" dirty="0" err="1"/>
              <a:t>maclennan</a:t>
            </a:r>
            <a:r>
              <a:rPr lang="en-US" sz="2400" dirty="0"/>
              <a:t> and the executive team know it will be disruptive – </a:t>
            </a:r>
          </a:p>
          <a:p>
            <a:pPr algn="ctr">
              <a:lnSpc>
                <a:spcPct val="100000"/>
              </a:lnSpc>
            </a:pPr>
            <a:r>
              <a:rPr lang="en-US" sz="2000" dirty="0"/>
              <a:t>3 years ZERO phone use – CEO </a:t>
            </a:r>
            <a:r>
              <a:rPr lang="en-US" sz="2000" dirty="0" err="1"/>
              <a:t>DMac</a:t>
            </a:r>
            <a:endParaRPr lang="en-US" sz="2000" dirty="0"/>
          </a:p>
        </p:txBody>
      </p:sp>
      <p:sp>
        <p:nvSpPr>
          <p:cNvPr id="4" name="Text Placeholder 3"/>
          <p:cNvSpPr>
            <a:spLocks noGrp="1"/>
          </p:cNvSpPr>
          <p:nvPr>
            <p:ph type="body" sz="quarter" idx="13"/>
          </p:nvPr>
        </p:nvSpPr>
        <p:spPr>
          <a:xfrm>
            <a:off x="744537" y="2520778"/>
            <a:ext cx="7838353" cy="3419646"/>
          </a:xfrm>
        </p:spPr>
        <p:txBody>
          <a:bodyPr/>
          <a:lstStyle/>
          <a:p>
            <a:r>
              <a:rPr lang="en-US" sz="2000" dirty="0"/>
              <a:t>For many, it won’t be easy</a:t>
            </a:r>
          </a:p>
          <a:p>
            <a:r>
              <a:rPr lang="en-US" sz="2000" dirty="0"/>
              <a:t>But this is the right decision to make us and others on the road safer</a:t>
            </a:r>
          </a:p>
          <a:p>
            <a:r>
              <a:rPr lang="en-US" sz="2000" dirty="0"/>
              <a:t>The policy is effective on January 1, 2016 “</a:t>
            </a:r>
            <a:r>
              <a:rPr lang="en-US" sz="2000" i="1" dirty="0"/>
              <a:t>but please don’t wait”</a:t>
            </a:r>
          </a:p>
          <a:p>
            <a:r>
              <a:rPr lang="en-US" sz="2000" dirty="0"/>
              <a:t>Make a commitment now </a:t>
            </a:r>
          </a:p>
          <a:p>
            <a:pPr lvl="1"/>
            <a:r>
              <a:rPr lang="en-US" sz="2000" dirty="0"/>
              <a:t>Not just to stop using your phone when driving, but to help figure out how to make this work </a:t>
            </a:r>
          </a:p>
          <a:p>
            <a:pPr lvl="1"/>
            <a:r>
              <a:rPr lang="en-US" sz="2000" dirty="0"/>
              <a:t>Do it for your colleagues, friends, and family</a:t>
            </a:r>
          </a:p>
          <a:p>
            <a:pPr lvl="1"/>
            <a:r>
              <a:rPr lang="en-US" sz="2000" dirty="0"/>
              <a:t>We can’t afford to wait until we have a tragic incident</a:t>
            </a:r>
            <a:br>
              <a:rPr lang="en-US" sz="2000" dirty="0"/>
            </a:br>
            <a:endParaRPr lang="en-US" sz="2000" dirty="0"/>
          </a:p>
          <a:p>
            <a:pPr marL="173736" lvl="1" indent="-173736"/>
            <a:r>
              <a:rPr lang="en-US" sz="2000" b="1" dirty="0">
                <a:solidFill>
                  <a:srgbClr val="007A87"/>
                </a:solidFill>
              </a:rPr>
              <a:t>Why? …</a:t>
            </a:r>
          </a:p>
        </p:txBody>
      </p:sp>
      <p:sp>
        <p:nvSpPr>
          <p:cNvPr id="5" name="Slide Number Placeholder 4"/>
          <p:cNvSpPr>
            <a:spLocks noGrp="1"/>
          </p:cNvSpPr>
          <p:nvPr>
            <p:ph type="sldNum" sz="quarter" idx="14"/>
          </p:nvPr>
        </p:nvSpPr>
        <p:spPr/>
        <p:txBody>
          <a:bodyPr/>
          <a:lstStyle/>
          <a:p>
            <a:fld id="{48F63A3B-78C7-47BE-AE5E-E10140E04643}" type="slidenum">
              <a:rPr lang="en-US" smtClean="0"/>
              <a:pPr/>
              <a:t>29</a:t>
            </a:fld>
            <a:endParaRPr lang="en-US" dirty="0"/>
          </a:p>
        </p:txBody>
      </p:sp>
    </p:spTree>
    <p:extLst>
      <p:ext uri="{BB962C8B-B14F-4D97-AF65-F5344CB8AC3E}">
        <p14:creationId xmlns:p14="http://schemas.microsoft.com/office/powerpoint/2010/main" val="1307083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1152628"/>
            <a:ext cx="9144000" cy="3992249"/>
          </a:xfrm>
          <a:prstGeom prst="rect">
            <a:avLst/>
          </a:prstGeom>
        </p:spPr>
      </p:pic>
      <p:sp>
        <p:nvSpPr>
          <p:cNvPr id="2" name="Title 1"/>
          <p:cNvSpPr>
            <a:spLocks noGrp="1"/>
          </p:cNvSpPr>
          <p:nvPr>
            <p:ph type="title"/>
          </p:nvPr>
        </p:nvSpPr>
        <p:spPr>
          <a:xfrm>
            <a:off x="239714" y="293600"/>
            <a:ext cx="7567612" cy="859028"/>
          </a:xfrm>
        </p:spPr>
        <p:txBody>
          <a:bodyPr/>
          <a:lstStyle/>
          <a:p>
            <a:pPr>
              <a:lnSpc>
                <a:spcPct val="90000"/>
              </a:lnSpc>
            </a:pPr>
            <a:r>
              <a:rPr lang="en-US" dirty="0"/>
              <a:t>Why?</a:t>
            </a:r>
          </a:p>
        </p:txBody>
      </p:sp>
      <p:sp>
        <p:nvSpPr>
          <p:cNvPr id="9" name="Rectangle 8"/>
          <p:cNvSpPr/>
          <p:nvPr/>
        </p:nvSpPr>
        <p:spPr>
          <a:xfrm>
            <a:off x="5582093" y="1152628"/>
            <a:ext cx="3561907" cy="3992249"/>
          </a:xfrm>
          <a:prstGeom prst="rect">
            <a:avLst/>
          </a:prstGeom>
          <a:solidFill>
            <a:srgbClr val="000000">
              <a:alpha val="36863"/>
            </a:srgbClr>
          </a:solidFill>
        </p:spPr>
        <p:txBody>
          <a:bodyPr wrap="square" lIns="91440" tIns="182880" rIns="91440">
            <a:noAutofit/>
          </a:bodyPr>
          <a:lstStyle/>
          <a:p>
            <a:pPr algn="r"/>
            <a:r>
              <a:rPr lang="en-US" sz="2800" dirty="0">
                <a:solidFill>
                  <a:schemeClr val="bg1"/>
                </a:solidFill>
              </a:rPr>
              <a:t>Working together, we can all help reduce driver distraction, </a:t>
            </a:r>
            <a:br>
              <a:rPr lang="en-US" sz="2800" dirty="0">
                <a:solidFill>
                  <a:schemeClr val="bg1"/>
                </a:solidFill>
              </a:rPr>
            </a:br>
            <a:r>
              <a:rPr lang="en-US" sz="2800" dirty="0">
                <a:solidFill>
                  <a:schemeClr val="bg1"/>
                </a:solidFill>
              </a:rPr>
              <a:t>prevent injuries,</a:t>
            </a:r>
            <a:br>
              <a:rPr lang="en-US" sz="2800" dirty="0">
                <a:solidFill>
                  <a:schemeClr val="bg1"/>
                </a:solidFill>
              </a:rPr>
            </a:br>
            <a:r>
              <a:rPr lang="en-US" sz="2800" dirty="0">
                <a:solidFill>
                  <a:schemeClr val="bg1"/>
                </a:solidFill>
              </a:rPr>
              <a:t> save lives … </a:t>
            </a:r>
            <a:br>
              <a:rPr lang="en-US" sz="2800" dirty="0">
                <a:solidFill>
                  <a:schemeClr val="bg1"/>
                </a:solidFill>
              </a:rPr>
            </a:br>
            <a:r>
              <a:rPr lang="en-US" sz="2800" dirty="0">
                <a:solidFill>
                  <a:schemeClr val="bg1"/>
                </a:solidFill>
              </a:rPr>
              <a:t> </a:t>
            </a:r>
          </a:p>
          <a:p>
            <a:pPr algn="r"/>
            <a:r>
              <a:rPr lang="en-US" sz="4000" dirty="0">
                <a:solidFill>
                  <a:schemeClr val="bg1"/>
                </a:solidFill>
              </a:rPr>
              <a:t>and get home </a:t>
            </a:r>
            <a:br>
              <a:rPr lang="en-US" sz="4000" dirty="0">
                <a:solidFill>
                  <a:schemeClr val="bg1"/>
                </a:solidFill>
              </a:rPr>
            </a:br>
            <a:r>
              <a:rPr lang="en-US" sz="4000" dirty="0">
                <a:solidFill>
                  <a:schemeClr val="bg1"/>
                </a:solidFill>
              </a:rPr>
              <a:t>safe every day</a:t>
            </a:r>
          </a:p>
        </p:txBody>
      </p:sp>
      <p:sp>
        <p:nvSpPr>
          <p:cNvPr id="5" name="Slide Number Placeholder 4"/>
          <p:cNvSpPr>
            <a:spLocks noGrp="1"/>
          </p:cNvSpPr>
          <p:nvPr>
            <p:ph type="sldNum" sz="quarter" idx="4294967295"/>
          </p:nvPr>
        </p:nvSpPr>
        <p:spPr>
          <a:xfrm>
            <a:off x="239714" y="6286104"/>
            <a:ext cx="378392" cy="365125"/>
          </a:xfrm>
          <a:prstGeom prst="rect">
            <a:avLst/>
          </a:prstGeom>
        </p:spPr>
        <p:txBody>
          <a:bodyPr/>
          <a:lstStyle/>
          <a:p>
            <a:fld id="{3DF1AFCE-D540-41EE-B441-3ED6DEB25CDC}" type="slidenum">
              <a:rPr lang="en-US" smtClean="0">
                <a:solidFill>
                  <a:prstClr val="white"/>
                </a:solidFill>
              </a:rPr>
              <a:pPr/>
              <a:t>30</a:t>
            </a:fld>
            <a:endParaRPr lang="en-US" dirty="0">
              <a:solidFill>
                <a:prstClr val="white"/>
              </a:solidFill>
            </a:endParaRPr>
          </a:p>
        </p:txBody>
      </p:sp>
    </p:spTree>
    <p:extLst>
      <p:ext uri="{BB962C8B-B14F-4D97-AF65-F5344CB8AC3E}">
        <p14:creationId xmlns:p14="http://schemas.microsoft.com/office/powerpoint/2010/main" val="209228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fade">
                                      <p:cBhvr>
                                        <p:cTn id="11" dur="2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742949" y="388123"/>
            <a:ext cx="6516496" cy="1154927"/>
          </a:xfrm>
        </p:spPr>
        <p:txBody>
          <a:bodyPr>
            <a:normAutofit fontScale="90000"/>
          </a:bodyPr>
          <a:lstStyle/>
          <a:p>
            <a:pPr>
              <a:lnSpc>
                <a:spcPct val="100000"/>
              </a:lnSpc>
            </a:pPr>
            <a:br>
              <a:rPr lang="en-US" sz="2800" dirty="0"/>
            </a:br>
            <a:r>
              <a:rPr lang="en-US" sz="2800" dirty="0">
                <a:latin typeface="Arial" panose="020B0604020202020204" pitchFamily="34" charset="0"/>
                <a:cs typeface="Arial" panose="020B0604020202020204" pitchFamily="34" charset="0"/>
              </a:rPr>
              <a:t>Why CEO Dave MacLennan is Committed to Safe Driving</a:t>
            </a:r>
            <a:endParaRPr lang="en-US" sz="2800"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0"/>
          </p:nvPr>
        </p:nvSpPr>
        <p:spPr/>
        <p:txBody>
          <a:bodyPr/>
          <a:lstStyle/>
          <a:p>
            <a:fld id="{3DF1AFCE-D540-41EE-B441-3ED6DEB25CDC}" type="slidenum">
              <a:rPr lang="en-US" smtClean="0">
                <a:solidFill>
                  <a:prstClr val="white"/>
                </a:solidFill>
              </a:rPr>
              <a:pPr/>
              <a:t>31</a:t>
            </a:fld>
            <a:endParaRPr lang="en-US" dirty="0">
              <a:solidFill>
                <a:prstClr val="white"/>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15223" y="247650"/>
            <a:ext cx="1295400" cy="1295400"/>
          </a:xfrm>
          <a:prstGeom prst="rect">
            <a:avLst/>
          </a:prstGeom>
        </p:spPr>
      </p:pic>
      <p:sp>
        <p:nvSpPr>
          <p:cNvPr id="8" name="Text Placeholder 3"/>
          <p:cNvSpPr txBox="1">
            <a:spLocks/>
          </p:cNvSpPr>
          <p:nvPr/>
        </p:nvSpPr>
        <p:spPr>
          <a:xfrm>
            <a:off x="595311" y="1731405"/>
            <a:ext cx="7567612" cy="4323406"/>
          </a:xfrm>
          <a:prstGeom prst="rect">
            <a:avLst/>
          </a:prstGeom>
        </p:spPr>
        <p:txBody>
          <a:bodyPr/>
          <a:lstStyle>
            <a:lvl1pPr marL="171450" indent="-171450" algn="l" rtl="0" eaLnBrk="1" fontAlgn="base" hangingPunct="1">
              <a:spcBef>
                <a:spcPct val="20000"/>
              </a:spcBef>
              <a:spcAft>
                <a:spcPct val="0"/>
              </a:spcAft>
              <a:buFont typeface="Arial" pitchFamily="34" charset="0"/>
              <a:buChar char="•"/>
              <a:defRPr sz="1400" kern="1200">
                <a:solidFill>
                  <a:schemeClr val="tx1"/>
                </a:solidFill>
                <a:latin typeface="Arial"/>
                <a:ea typeface="ＭＳ Ｐゴシック" charset="0"/>
                <a:cs typeface="Arial"/>
              </a:defRPr>
            </a:lvl1pPr>
            <a:lvl2pPr marL="401638" indent="-230188" algn="l" rtl="0" eaLnBrk="1" fontAlgn="base" hangingPunct="1">
              <a:spcBef>
                <a:spcPct val="20000"/>
              </a:spcBef>
              <a:spcAft>
                <a:spcPct val="0"/>
              </a:spcAft>
              <a:buFont typeface="Arial" pitchFamily="34" charset="0"/>
              <a:buChar char="–"/>
              <a:defRPr sz="1200" kern="1200">
                <a:solidFill>
                  <a:schemeClr val="tx1"/>
                </a:solidFill>
                <a:latin typeface="Arial"/>
                <a:ea typeface="ＭＳ Ｐゴシック" charset="0"/>
                <a:cs typeface="Arial"/>
              </a:defRPr>
            </a:lvl2pPr>
            <a:lvl3pPr marL="11430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sz="1800" dirty="0"/>
              <a:t>Most of you already know, I committed to being the first CEO in Cargill history to have zero fatalities in the year</a:t>
            </a:r>
          </a:p>
          <a:p>
            <a:pPr defTabSz="914400"/>
            <a:r>
              <a:rPr lang="en-US" sz="1800" dirty="0"/>
              <a:t>The Executive Committee is also fully committed to this goal </a:t>
            </a:r>
          </a:p>
          <a:p>
            <a:pPr defTabSz="914400"/>
            <a:r>
              <a:rPr lang="en-US" sz="1800" dirty="0"/>
              <a:t>Vehicle accidents are the number 1 cause of fatalities in Cargill</a:t>
            </a:r>
          </a:p>
          <a:p>
            <a:pPr defTabSz="914400"/>
            <a:r>
              <a:rPr lang="en-US" sz="1800" dirty="0"/>
              <a:t>For that reason, and our commitment to safety, we are going to change our safe driver policy</a:t>
            </a:r>
          </a:p>
          <a:p>
            <a:pPr lvl="1" defTabSz="914400"/>
            <a:r>
              <a:rPr lang="en-US" sz="1600" dirty="0"/>
              <a:t>Do not use mobile phones—in any kind of vehicle—while on company time</a:t>
            </a:r>
          </a:p>
          <a:p>
            <a:pPr defTabSz="914400"/>
            <a:r>
              <a:rPr lang="en-US" sz="1800" dirty="0"/>
              <a:t>We think this will make a big difference</a:t>
            </a:r>
          </a:p>
          <a:p>
            <a:pPr lvl="1" defTabSz="914400"/>
            <a:r>
              <a:rPr lang="en-US" sz="1600" dirty="0"/>
              <a:t>A safer Cargill, a safer you, a way for us to look out for each other</a:t>
            </a:r>
          </a:p>
          <a:p>
            <a:pPr defTabSz="914400"/>
            <a:r>
              <a:rPr lang="en-US" sz="1800" dirty="0"/>
              <a:t>I put my phone away over 100 days ago </a:t>
            </a:r>
          </a:p>
          <a:p>
            <a:pPr lvl="1" defTabSz="914400"/>
            <a:r>
              <a:rPr lang="en-US" sz="1600" dirty="0"/>
              <a:t>I have not made or taken a call while driving since then</a:t>
            </a:r>
          </a:p>
          <a:p>
            <a:pPr defTabSz="914400"/>
            <a:r>
              <a:rPr lang="en-US" sz="1800" dirty="0"/>
              <a:t>It’s been remarkably easy, though it was tough at first</a:t>
            </a:r>
          </a:p>
          <a:p>
            <a:pPr defTabSz="914400"/>
            <a:r>
              <a:rPr lang="en-US" sz="1800" dirty="0"/>
              <a:t>Please join me in putting your phone away</a:t>
            </a:r>
          </a:p>
          <a:p>
            <a:pPr defTabSz="914400"/>
            <a:r>
              <a:rPr lang="en-US" sz="1800" dirty="0"/>
              <a:t>We want everyone to get home safely, each and every day</a:t>
            </a:r>
          </a:p>
        </p:txBody>
      </p:sp>
    </p:spTree>
    <p:extLst>
      <p:ext uri="{BB962C8B-B14F-4D97-AF65-F5344CB8AC3E}">
        <p14:creationId xmlns:p14="http://schemas.microsoft.com/office/powerpoint/2010/main" val="10570136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Point Star 4"/>
          <p:cNvSpPr/>
          <p:nvPr/>
        </p:nvSpPr>
        <p:spPr>
          <a:xfrm>
            <a:off x="7169285" y="6156008"/>
            <a:ext cx="107004" cy="58366"/>
          </a:xfrm>
          <a:prstGeom prst="star5">
            <a:avLst/>
          </a:prstGeom>
          <a:solidFill>
            <a:srgbClr val="64A7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5-Point Star 6"/>
          <p:cNvSpPr/>
          <p:nvPr/>
        </p:nvSpPr>
        <p:spPr>
          <a:xfrm flipH="1" flipV="1">
            <a:off x="7072008" y="5030518"/>
            <a:ext cx="97276" cy="45719"/>
          </a:xfrm>
          <a:prstGeom prst="star5">
            <a:avLst/>
          </a:prstGeom>
          <a:solidFill>
            <a:srgbClr val="64A7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245574" y="215166"/>
            <a:ext cx="8232833" cy="646331"/>
          </a:xfrm>
          <a:prstGeom prst="rect">
            <a:avLst/>
          </a:prstGeom>
          <a:noFill/>
        </p:spPr>
        <p:txBody>
          <a:bodyPr wrap="square" rtlCol="0">
            <a:spAutoFit/>
          </a:bodyPr>
          <a:lstStyle/>
          <a:p>
            <a:r>
              <a:rPr lang="en-US" sz="3600" b="1" dirty="0">
                <a:solidFill>
                  <a:srgbClr val="005C84"/>
                </a:solidFill>
              </a:rPr>
              <a:t>We’re not alone</a:t>
            </a:r>
          </a:p>
        </p:txBody>
      </p:sp>
      <p:graphicFrame>
        <p:nvGraphicFramePr>
          <p:cNvPr id="10" name="Table 9"/>
          <p:cNvGraphicFramePr>
            <a:graphicFrameLocks noGrp="1"/>
          </p:cNvGraphicFramePr>
          <p:nvPr>
            <p:extLst>
              <p:ext uri="{D42A27DB-BD31-4B8C-83A1-F6EECF244321}">
                <p14:modId xmlns:p14="http://schemas.microsoft.com/office/powerpoint/2010/main" val="2447548357"/>
              </p:ext>
            </p:extLst>
          </p:nvPr>
        </p:nvGraphicFramePr>
        <p:xfrm>
          <a:off x="394135" y="1526625"/>
          <a:ext cx="8364612" cy="4687749"/>
        </p:xfrm>
        <a:graphic>
          <a:graphicData uri="http://schemas.openxmlformats.org/drawingml/2006/table">
            <a:tbl>
              <a:tblPr firstRow="1" bandRow="1">
                <a:tableStyleId>{073A0DAA-6AF3-43AB-8588-CEC1D06C72B9}</a:tableStyleId>
              </a:tblPr>
              <a:tblGrid>
                <a:gridCol w="2529079">
                  <a:extLst>
                    <a:ext uri="{9D8B030D-6E8A-4147-A177-3AD203B41FA5}">
                      <a16:colId xmlns:a16="http://schemas.microsoft.com/office/drawing/2014/main" val="20000"/>
                    </a:ext>
                  </a:extLst>
                </a:gridCol>
                <a:gridCol w="2560320">
                  <a:extLst>
                    <a:ext uri="{9D8B030D-6E8A-4147-A177-3AD203B41FA5}">
                      <a16:colId xmlns:a16="http://schemas.microsoft.com/office/drawing/2014/main" val="20001"/>
                    </a:ext>
                  </a:extLst>
                </a:gridCol>
                <a:gridCol w="3275213">
                  <a:extLst>
                    <a:ext uri="{9D8B030D-6E8A-4147-A177-3AD203B41FA5}">
                      <a16:colId xmlns:a16="http://schemas.microsoft.com/office/drawing/2014/main" val="20002"/>
                    </a:ext>
                  </a:extLst>
                </a:gridCol>
              </a:tblGrid>
              <a:tr h="608509">
                <a:tc gridSpan="3">
                  <a:txBody>
                    <a:bodyPr/>
                    <a:lstStyle/>
                    <a:p>
                      <a:r>
                        <a:rPr lang="en-US" sz="2800" dirty="0"/>
                        <a:t>Companies with mobile phone bans</a:t>
                      </a:r>
                    </a:p>
                  </a:txBody>
                  <a:tcPr>
                    <a:solidFill>
                      <a:srgbClr val="005C84"/>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dirty="0"/>
                        <a:t>Air</a:t>
                      </a:r>
                      <a:r>
                        <a:rPr lang="en-US" baseline="0" dirty="0"/>
                        <a:t> Liquide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First Group America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Royal Dutch Shell</a:t>
                      </a:r>
                    </a:p>
                  </a:txBody>
                  <a:tcPr/>
                </a:tc>
                <a:extLst>
                  <a:ext uri="{0D108BD9-81ED-4DB2-BD59-A6C34878D82A}">
                    <a16:rowId xmlns:a16="http://schemas.microsoft.com/office/drawing/2014/main" val="10001"/>
                  </a:ext>
                </a:extLst>
              </a:tr>
              <a:tr h="370840">
                <a:tc>
                  <a:txBody>
                    <a:bodyPr/>
                    <a:lstStyle/>
                    <a:p>
                      <a:r>
                        <a:rPr lang="en-US" dirty="0"/>
                        <a:t>American Express</a:t>
                      </a:r>
                    </a:p>
                  </a:txBody>
                  <a:tcPr/>
                </a:tc>
                <a:tc>
                  <a:txBody>
                    <a:bodyPr/>
                    <a:lstStyle/>
                    <a:p>
                      <a:r>
                        <a:rPr lang="en-US" dirty="0"/>
                        <a:t>GDF Suez</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Ryder</a:t>
                      </a:r>
                    </a:p>
                  </a:txBody>
                  <a:tcPr/>
                </a:tc>
                <a:extLst>
                  <a:ext uri="{0D108BD9-81ED-4DB2-BD59-A6C34878D82A}">
                    <a16:rowId xmlns:a16="http://schemas.microsoft.com/office/drawing/2014/main" val="10002"/>
                  </a:ext>
                </a:extLst>
              </a:tr>
              <a:tr h="370840">
                <a:tc>
                  <a:txBody>
                    <a:bodyPr/>
                    <a:lstStyle/>
                    <a:p>
                      <a:r>
                        <a:rPr lang="en-US" dirty="0"/>
                        <a:t>BP</a:t>
                      </a:r>
                    </a:p>
                  </a:txBody>
                  <a:tcPr/>
                </a:tc>
                <a:tc>
                  <a:txBody>
                    <a:bodyPr/>
                    <a:lstStyle/>
                    <a:p>
                      <a:r>
                        <a:rPr lang="en-US" dirty="0"/>
                        <a:t>General Dynamics</a:t>
                      </a:r>
                    </a:p>
                  </a:txBody>
                  <a:tcPr/>
                </a:tc>
                <a:tc>
                  <a:txBody>
                    <a:bodyPr/>
                    <a:lstStyle/>
                    <a:p>
                      <a:r>
                        <a:rPr lang="en-US" dirty="0"/>
                        <a:t>Schneider Electric</a:t>
                      </a:r>
                    </a:p>
                  </a:txBody>
                  <a:tcPr/>
                </a:tc>
                <a:extLst>
                  <a:ext uri="{0D108BD9-81ED-4DB2-BD59-A6C34878D82A}">
                    <a16:rowId xmlns:a16="http://schemas.microsoft.com/office/drawing/2014/main" val="10003"/>
                  </a:ext>
                </a:extLst>
              </a:tr>
              <a:tr h="370840">
                <a:tc>
                  <a:txBody>
                    <a:bodyPr/>
                    <a:lstStyle/>
                    <a:p>
                      <a:r>
                        <a:rPr lang="en-US" dirty="0"/>
                        <a:t>Chevron</a:t>
                      </a:r>
                    </a:p>
                  </a:txBody>
                  <a:tcPr/>
                </a:tc>
                <a:tc>
                  <a:txBody>
                    <a:bodyPr/>
                    <a:lstStyle/>
                    <a:p>
                      <a:r>
                        <a:rPr lang="en-US" dirty="0"/>
                        <a:t>Halliburton</a:t>
                      </a:r>
                    </a:p>
                  </a:txBody>
                  <a:tcPr/>
                </a:tc>
                <a:tc>
                  <a:txBody>
                    <a:bodyPr/>
                    <a:lstStyle/>
                    <a:p>
                      <a:r>
                        <a:rPr lang="en-US" dirty="0"/>
                        <a:t>Southwest Airlines</a:t>
                      </a:r>
                    </a:p>
                  </a:txBody>
                  <a:tcPr/>
                </a:tc>
                <a:extLst>
                  <a:ext uri="{0D108BD9-81ED-4DB2-BD59-A6C34878D82A}">
                    <a16:rowId xmlns:a16="http://schemas.microsoft.com/office/drawing/2014/main" val="10004"/>
                  </a:ext>
                </a:extLst>
              </a:tr>
              <a:tr h="370840">
                <a:tc>
                  <a:txBody>
                    <a:bodyPr/>
                    <a:lstStyle/>
                    <a:p>
                      <a:r>
                        <a:rPr lang="en-US" dirty="0"/>
                        <a:t>Clorox</a:t>
                      </a:r>
                    </a:p>
                  </a:txBody>
                  <a:tcPr/>
                </a:tc>
                <a:tc>
                  <a:txBody>
                    <a:bodyPr/>
                    <a:lstStyle/>
                    <a:p>
                      <a:r>
                        <a:rPr lang="en-US" dirty="0"/>
                        <a:t>Johnson &amp; Johnson</a:t>
                      </a:r>
                    </a:p>
                  </a:txBody>
                  <a:tcPr/>
                </a:tc>
                <a:tc>
                  <a:txBody>
                    <a:bodyPr/>
                    <a:lstStyle/>
                    <a:p>
                      <a:r>
                        <a:rPr lang="en-US" dirty="0"/>
                        <a:t>Tetra Tech</a:t>
                      </a:r>
                    </a:p>
                  </a:txBody>
                  <a:tcPr/>
                </a:tc>
                <a:extLst>
                  <a:ext uri="{0D108BD9-81ED-4DB2-BD59-A6C34878D82A}">
                    <a16:rowId xmlns:a16="http://schemas.microsoft.com/office/drawing/2014/main" val="10005"/>
                  </a:ext>
                </a:extLst>
              </a:tr>
              <a:tr h="370840">
                <a:tc>
                  <a:txBody>
                    <a:bodyPr/>
                    <a:lstStyle/>
                    <a:p>
                      <a:r>
                        <a:rPr lang="en-US" dirty="0"/>
                        <a:t>Costco Wholesale</a:t>
                      </a:r>
                    </a:p>
                  </a:txBody>
                  <a:tcPr/>
                </a:tc>
                <a:tc>
                  <a:txBody>
                    <a:bodyPr/>
                    <a:lstStyle/>
                    <a:p>
                      <a:r>
                        <a:rPr lang="en-US" dirty="0"/>
                        <a:t>Linde</a:t>
                      </a:r>
                    </a:p>
                  </a:txBody>
                  <a:tcPr/>
                </a:tc>
                <a:tc>
                  <a:txBody>
                    <a:bodyPr/>
                    <a:lstStyle/>
                    <a:p>
                      <a:r>
                        <a:rPr lang="en-US" dirty="0"/>
                        <a:t>The</a:t>
                      </a:r>
                      <a:r>
                        <a:rPr lang="en-US" baseline="0" dirty="0"/>
                        <a:t> </a:t>
                      </a:r>
                      <a:r>
                        <a:rPr lang="en-US" dirty="0"/>
                        <a:t>Do</a:t>
                      </a:r>
                      <a:r>
                        <a:rPr lang="en-US" baseline="0" dirty="0"/>
                        <a:t>w Chemical Company</a:t>
                      </a:r>
                      <a:endParaRPr lang="en-US" dirty="0"/>
                    </a:p>
                  </a:txBody>
                  <a:tcPr/>
                </a:tc>
                <a:extLst>
                  <a:ext uri="{0D108BD9-81ED-4DB2-BD59-A6C34878D82A}">
                    <a16:rowId xmlns:a16="http://schemas.microsoft.com/office/drawing/2014/main" val="10006"/>
                  </a:ext>
                </a:extLst>
              </a:tr>
              <a:tr h="370840">
                <a:tc>
                  <a:txBody>
                    <a:bodyPr/>
                    <a:lstStyle/>
                    <a:p>
                      <a:r>
                        <a:rPr lang="en-US" dirty="0"/>
                        <a:t>CSX</a:t>
                      </a:r>
                      <a:r>
                        <a:rPr lang="en-US" baseline="0" dirty="0"/>
                        <a:t> Transportation</a:t>
                      </a:r>
                      <a:endParaRPr lang="en-US" dirty="0"/>
                    </a:p>
                  </a:txBody>
                  <a:tcPr/>
                </a:tc>
                <a:tc>
                  <a:txBody>
                    <a:bodyPr/>
                    <a:lstStyle/>
                    <a:p>
                      <a:r>
                        <a:rPr lang="en-US" dirty="0"/>
                        <a:t>Merck</a:t>
                      </a:r>
                    </a:p>
                  </a:txBody>
                  <a:tcPr/>
                </a:tc>
                <a:tc>
                  <a:txBody>
                    <a:bodyPr/>
                    <a:lstStyle/>
                    <a:p>
                      <a:r>
                        <a:rPr lang="en-US" dirty="0"/>
                        <a:t>Time Warner</a:t>
                      </a:r>
                      <a:r>
                        <a:rPr lang="en-US" baseline="0" dirty="0"/>
                        <a:t> Cable</a:t>
                      </a:r>
                      <a:endParaRPr lang="en-US" dirty="0"/>
                    </a:p>
                  </a:txBody>
                  <a:tcPr/>
                </a:tc>
                <a:extLst>
                  <a:ext uri="{0D108BD9-81ED-4DB2-BD59-A6C34878D82A}">
                    <a16:rowId xmlns:a16="http://schemas.microsoft.com/office/drawing/2014/main" val="10007"/>
                  </a:ext>
                </a:extLst>
              </a:tr>
              <a:tr h="370840">
                <a:tc>
                  <a:txBody>
                    <a:bodyPr/>
                    <a:lstStyle/>
                    <a:p>
                      <a:r>
                        <a:rPr lang="en-US" dirty="0"/>
                        <a:t>Dart Container</a:t>
                      </a:r>
                    </a:p>
                  </a:txBody>
                  <a:tcPr/>
                </a:tc>
                <a:tc>
                  <a:txBody>
                    <a:bodyPr/>
                    <a:lstStyle/>
                    <a:p>
                      <a:r>
                        <a:rPr lang="en-US" dirty="0"/>
                        <a:t>National Gypsum</a:t>
                      </a:r>
                    </a:p>
                  </a:txBody>
                  <a:tcPr/>
                </a:tc>
                <a:tc>
                  <a:txBody>
                    <a:bodyPr/>
                    <a:lstStyle/>
                    <a:p>
                      <a:r>
                        <a:rPr lang="en-US" dirty="0"/>
                        <a:t>U.S.</a:t>
                      </a:r>
                      <a:r>
                        <a:rPr lang="en-US" baseline="0" dirty="0"/>
                        <a:t> Steel</a:t>
                      </a:r>
                      <a:endParaRPr lang="en-US" dirty="0"/>
                    </a:p>
                  </a:txBody>
                  <a:tcPr/>
                </a:tc>
                <a:extLst>
                  <a:ext uri="{0D108BD9-81ED-4DB2-BD59-A6C34878D82A}">
                    <a16:rowId xmlns:a16="http://schemas.microsoft.com/office/drawing/2014/main" val="10008"/>
                  </a:ext>
                </a:extLst>
              </a:tr>
              <a:tr h="370840">
                <a:tc>
                  <a:txBody>
                    <a:bodyPr/>
                    <a:lstStyle/>
                    <a:p>
                      <a:r>
                        <a:rPr lang="en-US" dirty="0"/>
                        <a:t>Dresser-Rand</a:t>
                      </a:r>
                    </a:p>
                  </a:txBody>
                  <a:tcPr/>
                </a:tc>
                <a:tc>
                  <a:txBody>
                    <a:bodyPr/>
                    <a:lstStyle/>
                    <a:p>
                      <a:r>
                        <a:rPr lang="en-US" dirty="0"/>
                        <a:t>Nestle</a:t>
                      </a:r>
                    </a:p>
                  </a:txBody>
                  <a:tcPr/>
                </a:tc>
                <a:tc>
                  <a:txBody>
                    <a:bodyPr/>
                    <a:lstStyle/>
                    <a:p>
                      <a:r>
                        <a:rPr lang="en-US" dirty="0"/>
                        <a:t>Unilever</a:t>
                      </a:r>
                    </a:p>
                  </a:txBody>
                  <a:tcPr/>
                </a:tc>
                <a:extLst>
                  <a:ext uri="{0D108BD9-81ED-4DB2-BD59-A6C34878D82A}">
                    <a16:rowId xmlns:a16="http://schemas.microsoft.com/office/drawing/2014/main" val="10009"/>
                  </a:ext>
                </a:extLst>
              </a:tr>
              <a:tr h="370840">
                <a:tc>
                  <a:txBody>
                    <a:bodyPr/>
                    <a:lstStyle/>
                    <a:p>
                      <a:r>
                        <a:rPr lang="en-US" dirty="0"/>
                        <a:t>DuPont</a:t>
                      </a:r>
                    </a:p>
                  </a:txBody>
                  <a:tcPr/>
                </a:tc>
                <a:tc>
                  <a:txBody>
                    <a:bodyPr/>
                    <a:lstStyle/>
                    <a:p>
                      <a:r>
                        <a:rPr lang="en-US" dirty="0"/>
                        <a:t>Northrop Grumman</a:t>
                      </a:r>
                    </a:p>
                  </a:txBody>
                  <a:tcPr/>
                </a:tc>
                <a:tc>
                  <a:txBody>
                    <a:bodyPr/>
                    <a:lstStyle/>
                    <a:p>
                      <a:r>
                        <a:rPr lang="en-US" dirty="0"/>
                        <a:t>Weyerhaeuser</a:t>
                      </a:r>
                    </a:p>
                  </a:txBody>
                  <a:tcPr/>
                </a:tc>
                <a:extLst>
                  <a:ext uri="{0D108BD9-81ED-4DB2-BD59-A6C34878D82A}">
                    <a16:rowId xmlns:a16="http://schemas.microsoft.com/office/drawing/2014/main" val="10010"/>
                  </a:ext>
                </a:extLst>
              </a:tr>
              <a:tr h="370840">
                <a:tc>
                  <a:txBody>
                    <a:bodyPr/>
                    <a:lstStyle/>
                    <a:p>
                      <a:r>
                        <a:rPr lang="en-US" dirty="0"/>
                        <a:t>Ecolab</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Owens</a:t>
                      </a:r>
                      <a:r>
                        <a:rPr lang="en-US" baseline="0" dirty="0"/>
                        <a:t> Corning</a:t>
                      </a:r>
                      <a:endParaRPr lang="en-US" dirty="0"/>
                    </a:p>
                  </a:txBody>
                  <a:tcPr/>
                </a:tc>
                <a:tc>
                  <a:txBody>
                    <a:bodyPr/>
                    <a:lstStyle/>
                    <a:p>
                      <a:endParaRPr lang="en-US" dirty="0"/>
                    </a:p>
                  </a:txBody>
                  <a:tcPr/>
                </a:tc>
                <a:extLst>
                  <a:ext uri="{0D108BD9-81ED-4DB2-BD59-A6C34878D82A}">
                    <a16:rowId xmlns:a16="http://schemas.microsoft.com/office/drawing/2014/main" val="10011"/>
                  </a:ext>
                </a:extLst>
              </a:tr>
            </a:tbl>
          </a:graphicData>
        </a:graphic>
      </p:graphicFrame>
      <p:sp>
        <p:nvSpPr>
          <p:cNvPr id="2" name="TextBox 1"/>
          <p:cNvSpPr txBox="1"/>
          <p:nvPr/>
        </p:nvSpPr>
        <p:spPr>
          <a:xfrm>
            <a:off x="316924" y="838269"/>
            <a:ext cx="8519034" cy="584775"/>
          </a:xfrm>
          <a:prstGeom prst="rect">
            <a:avLst/>
          </a:prstGeom>
          <a:noFill/>
        </p:spPr>
        <p:txBody>
          <a:bodyPr wrap="square" rtlCol="0">
            <a:spAutoFit/>
          </a:bodyPr>
          <a:lstStyle/>
          <a:p>
            <a:r>
              <a:rPr lang="en-US" sz="1600" b="1" i="1" spc="-30" dirty="0">
                <a:solidFill>
                  <a:srgbClr val="005F86"/>
                </a:solidFill>
              </a:rPr>
              <a:t>Deicing Technologies </a:t>
            </a:r>
            <a:r>
              <a:rPr lang="en-US" sz="1600" i="1" spc="-30" dirty="0">
                <a:solidFill>
                  <a:srgbClr val="005F86"/>
                </a:solidFill>
              </a:rPr>
              <a:t>and </a:t>
            </a:r>
            <a:r>
              <a:rPr lang="en-US" sz="1600" b="1" i="1" spc="-30" dirty="0">
                <a:solidFill>
                  <a:srgbClr val="005F86"/>
                </a:solidFill>
              </a:rPr>
              <a:t>CFN</a:t>
            </a:r>
            <a:r>
              <a:rPr lang="en-US" sz="1600" i="1" spc="-30" dirty="0">
                <a:solidFill>
                  <a:srgbClr val="005F86"/>
                </a:solidFill>
              </a:rPr>
              <a:t> Latin America North, Vietnam, and SEA (Philippines, Thailand and Indonesia) businesses have been mobile/cell-free for over 4 years.</a:t>
            </a:r>
          </a:p>
        </p:txBody>
      </p:sp>
      <p:sp>
        <p:nvSpPr>
          <p:cNvPr id="8" name="Slide Number Placeholder 4"/>
          <p:cNvSpPr>
            <a:spLocks noGrp="1"/>
          </p:cNvSpPr>
          <p:nvPr>
            <p:ph type="sldNum" sz="quarter" idx="4294967295"/>
          </p:nvPr>
        </p:nvSpPr>
        <p:spPr>
          <a:xfrm>
            <a:off x="239713" y="6270625"/>
            <a:ext cx="377825" cy="365125"/>
          </a:xfrm>
          <a:prstGeom prst="rect">
            <a:avLst/>
          </a:prstGeom>
        </p:spPr>
        <p:txBody>
          <a:bodyPr/>
          <a:lstStyle/>
          <a:p>
            <a:fld id="{11ED5D75-CC32-4073-BEE4-A880404B5E3E}" type="slidenum">
              <a:rPr lang="en-US" sz="1200" smtClean="0">
                <a:solidFill>
                  <a:prstClr val="white"/>
                </a:solidFill>
              </a:rPr>
              <a:t>32</a:t>
            </a:fld>
            <a:endParaRPr lang="en-US" sz="1200" dirty="0">
              <a:solidFill>
                <a:prstClr val="white"/>
              </a:solidFill>
            </a:endParaRPr>
          </a:p>
        </p:txBody>
      </p:sp>
    </p:spTree>
    <p:extLst>
      <p:ext uri="{BB962C8B-B14F-4D97-AF65-F5344CB8AC3E}">
        <p14:creationId xmlns:p14="http://schemas.microsoft.com/office/powerpoint/2010/main" val="41631578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a:t>
            </a:r>
          </a:p>
        </p:txBody>
      </p:sp>
      <p:sp>
        <p:nvSpPr>
          <p:cNvPr id="3" name="Text Placeholder 2"/>
          <p:cNvSpPr>
            <a:spLocks noGrp="1"/>
          </p:cNvSpPr>
          <p:nvPr>
            <p:ph type="body" sz="quarter" idx="12"/>
          </p:nvPr>
        </p:nvSpPr>
        <p:spPr/>
        <p:txBody>
          <a:bodyPr vert="horz" lIns="0" tIns="45720" rIns="0" bIns="45720" rtlCol="0" anchor="t">
            <a:noAutofit/>
          </a:bodyPr>
          <a:lstStyle/>
          <a:p>
            <a:r>
              <a:rPr lang="en-US" dirty="0"/>
              <a:t>Demonstrate that multi-tasking is a myth</a:t>
            </a:r>
          </a:p>
        </p:txBody>
      </p:sp>
      <p:sp>
        <p:nvSpPr>
          <p:cNvPr id="4" name="Text Placeholder 3"/>
          <p:cNvSpPr>
            <a:spLocks noGrp="1"/>
          </p:cNvSpPr>
          <p:nvPr>
            <p:ph type="body" sz="quarter" idx="13"/>
          </p:nvPr>
        </p:nvSpPr>
        <p:spPr>
          <a:xfrm>
            <a:off x="744538" y="2135308"/>
            <a:ext cx="3639312" cy="3529495"/>
          </a:xfrm>
          <a:ln>
            <a:solidFill>
              <a:schemeClr val="tx1">
                <a:lumMod val="50000"/>
                <a:lumOff val="50000"/>
              </a:schemeClr>
            </a:solidFill>
          </a:ln>
        </p:spPr>
        <p:txBody>
          <a:bodyPr/>
          <a:lstStyle/>
          <a:p>
            <a:pPr marL="117475"/>
            <a:r>
              <a:rPr lang="en-US" dirty="0"/>
              <a:t>On a sheet of paper</a:t>
            </a:r>
          </a:p>
        </p:txBody>
      </p:sp>
      <p:sp>
        <p:nvSpPr>
          <p:cNvPr id="5" name="Text Placeholder 4"/>
          <p:cNvSpPr>
            <a:spLocks noGrp="1"/>
          </p:cNvSpPr>
          <p:nvPr>
            <p:ph type="body" sz="quarter" idx="14"/>
          </p:nvPr>
        </p:nvSpPr>
        <p:spPr>
          <a:xfrm>
            <a:off x="4671884" y="2134101"/>
            <a:ext cx="3640265" cy="3530703"/>
          </a:xfrm>
          <a:solidFill>
            <a:schemeClr val="tx1">
              <a:lumMod val="65000"/>
              <a:lumOff val="35000"/>
            </a:schemeClr>
          </a:solidFill>
        </p:spPr>
        <p:txBody>
          <a:bodyPr/>
          <a:lstStyle/>
          <a:p>
            <a:pPr marL="117475"/>
            <a:r>
              <a:rPr lang="en-US" dirty="0">
                <a:solidFill>
                  <a:schemeClr val="bg1"/>
                </a:solidFill>
              </a:rPr>
              <a:t>And Count backwards</a:t>
            </a:r>
          </a:p>
        </p:txBody>
      </p:sp>
      <p:sp>
        <p:nvSpPr>
          <p:cNvPr id="7" name="Slide Number Placeholder 6"/>
          <p:cNvSpPr>
            <a:spLocks noGrp="1"/>
          </p:cNvSpPr>
          <p:nvPr>
            <p:ph type="sldNum" sz="quarter" idx="4294967295"/>
          </p:nvPr>
        </p:nvSpPr>
        <p:spPr>
          <a:xfrm>
            <a:off x="239714" y="6286104"/>
            <a:ext cx="378392" cy="365125"/>
          </a:xfrm>
          <a:prstGeom prst="rect">
            <a:avLst/>
          </a:prstGeom>
        </p:spPr>
        <p:txBody>
          <a:bodyPr/>
          <a:lstStyle/>
          <a:p>
            <a:fld id="{3DF1AFCE-D540-41EE-B441-3ED6DEB25CDC}" type="slidenum">
              <a:rPr lang="en-US" sz="1200" smtClean="0">
                <a:solidFill>
                  <a:schemeClr val="bg1"/>
                </a:solidFill>
              </a:rPr>
              <a:pPr/>
              <a:t>33</a:t>
            </a:fld>
            <a:endParaRPr lang="en-US" sz="1200" dirty="0">
              <a:solidFill>
                <a:schemeClr val="bg1"/>
              </a:solidFill>
            </a:endParaRPr>
          </a:p>
        </p:txBody>
      </p:sp>
      <p:sp>
        <p:nvSpPr>
          <p:cNvPr id="8" name="TextBox 7"/>
          <p:cNvSpPr txBox="1"/>
          <p:nvPr/>
        </p:nvSpPr>
        <p:spPr>
          <a:xfrm>
            <a:off x="773748" y="2730226"/>
            <a:ext cx="3101766" cy="2554545"/>
          </a:xfrm>
          <a:prstGeom prst="rect">
            <a:avLst/>
          </a:prstGeom>
          <a:noFill/>
        </p:spPr>
        <p:txBody>
          <a:bodyPr wrap="square" rtlCol="0">
            <a:spAutoFit/>
          </a:bodyPr>
          <a:lstStyle/>
          <a:p>
            <a:r>
              <a:rPr lang="en-US" sz="2000" dirty="0"/>
              <a:t>Write several sentences that describe your favorite vacation. </a:t>
            </a:r>
          </a:p>
          <a:p>
            <a:endParaRPr lang="en-US" sz="2000" dirty="0"/>
          </a:p>
          <a:p>
            <a:r>
              <a:rPr lang="en-US" sz="2000" i="1" dirty="0"/>
              <a:t>Where you went, how you got there, who you visited, what you enjoyed the most.</a:t>
            </a:r>
          </a:p>
        </p:txBody>
      </p:sp>
      <p:sp>
        <p:nvSpPr>
          <p:cNvPr id="9" name="TextBox 8"/>
          <p:cNvSpPr txBox="1"/>
          <p:nvPr/>
        </p:nvSpPr>
        <p:spPr>
          <a:xfrm>
            <a:off x="4671884" y="2730226"/>
            <a:ext cx="3101766" cy="3046988"/>
          </a:xfrm>
          <a:prstGeom prst="rect">
            <a:avLst/>
          </a:prstGeom>
          <a:noFill/>
        </p:spPr>
        <p:txBody>
          <a:bodyPr wrap="square" rtlCol="0">
            <a:spAutoFit/>
          </a:bodyPr>
          <a:lstStyle/>
          <a:p>
            <a:r>
              <a:rPr lang="en-US" sz="3200" dirty="0">
                <a:solidFill>
                  <a:schemeClr val="bg1">
                    <a:lumMod val="95000"/>
                  </a:schemeClr>
                </a:solidFill>
              </a:rPr>
              <a:t>While writing, count backwards from 200</a:t>
            </a:r>
            <a:r>
              <a:rPr lang="en-US" sz="3200" i="1" dirty="0">
                <a:solidFill>
                  <a:schemeClr val="bg1">
                    <a:lumMod val="95000"/>
                  </a:schemeClr>
                </a:solidFill>
              </a:rPr>
              <a:t>.</a:t>
            </a:r>
          </a:p>
          <a:p>
            <a:endParaRPr lang="en-US" sz="3200" i="1" dirty="0">
              <a:solidFill>
                <a:schemeClr val="bg1">
                  <a:lumMod val="95000"/>
                </a:schemeClr>
              </a:solidFill>
            </a:endParaRPr>
          </a:p>
          <a:p>
            <a:r>
              <a:rPr lang="en-US" sz="3200" i="1" dirty="0">
                <a:solidFill>
                  <a:schemeClr val="bg1">
                    <a:lumMod val="95000"/>
                  </a:schemeClr>
                </a:solidFill>
              </a:rPr>
              <a:t>Out loud.</a:t>
            </a:r>
          </a:p>
        </p:txBody>
      </p:sp>
    </p:spTree>
    <p:extLst>
      <p:ext uri="{BB962C8B-B14F-4D97-AF65-F5344CB8AC3E}">
        <p14:creationId xmlns:p14="http://schemas.microsoft.com/office/powerpoint/2010/main" val="17993696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28910" y="1604288"/>
            <a:ext cx="8147488" cy="4453382"/>
            <a:chOff x="520262" y="1903985"/>
            <a:chExt cx="8147488" cy="4453382"/>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0262" y="1903985"/>
              <a:ext cx="8147488" cy="4453382"/>
            </a:xfrm>
            <a:prstGeom prst="rect">
              <a:avLst/>
            </a:prstGeom>
          </p:spPr>
        </p:pic>
        <p:sp>
          <p:nvSpPr>
            <p:cNvPr id="5" name="Rectangle 4"/>
            <p:cNvSpPr/>
            <p:nvPr/>
          </p:nvSpPr>
          <p:spPr>
            <a:xfrm>
              <a:off x="988942" y="2192306"/>
              <a:ext cx="3294268" cy="2308324"/>
            </a:xfrm>
            <a:prstGeom prst="rect">
              <a:avLst/>
            </a:prstGeom>
          </p:spPr>
          <p:txBody>
            <a:bodyPr wrap="square">
              <a:spAutoFit/>
            </a:bodyPr>
            <a:lstStyle/>
            <a:p>
              <a:pPr defTabSz="457200"/>
              <a:r>
                <a:rPr lang="en-US" sz="2400" dirty="0">
                  <a:solidFill>
                    <a:prstClr val="white"/>
                  </a:solidFill>
                </a:rPr>
                <a:t>When driving, fractions of seconds can be </a:t>
              </a:r>
              <a:br>
                <a:rPr lang="en-US" sz="2400" dirty="0">
                  <a:solidFill>
                    <a:prstClr val="white"/>
                  </a:solidFill>
                </a:rPr>
              </a:br>
              <a:r>
                <a:rPr lang="en-US" sz="2400" dirty="0">
                  <a:solidFill>
                    <a:prstClr val="white"/>
                  </a:solidFill>
                </a:rPr>
                <a:t>the time between </a:t>
              </a:r>
              <a:br>
                <a:rPr lang="en-US" sz="2400" dirty="0">
                  <a:solidFill>
                    <a:prstClr val="white"/>
                  </a:solidFill>
                </a:rPr>
              </a:br>
              <a:r>
                <a:rPr lang="en-US" sz="2400" dirty="0">
                  <a:solidFill>
                    <a:prstClr val="white"/>
                  </a:solidFill>
                </a:rPr>
                <a:t>a crash or no crash, injury or no injury, </a:t>
              </a:r>
              <a:br>
                <a:rPr lang="en-US" sz="2400" dirty="0">
                  <a:solidFill>
                    <a:prstClr val="white"/>
                  </a:solidFill>
                </a:rPr>
              </a:br>
              <a:r>
                <a:rPr lang="en-US" sz="2400" dirty="0">
                  <a:solidFill>
                    <a:prstClr val="white"/>
                  </a:solidFill>
                </a:rPr>
                <a:t>life or death.</a:t>
              </a:r>
            </a:p>
          </p:txBody>
        </p:sp>
      </p:grpSp>
      <p:sp>
        <p:nvSpPr>
          <p:cNvPr id="6" name="Slide Number Placeholder 5"/>
          <p:cNvSpPr>
            <a:spLocks noGrp="1"/>
          </p:cNvSpPr>
          <p:nvPr>
            <p:ph type="sldNum" sz="quarter" idx="12"/>
          </p:nvPr>
        </p:nvSpPr>
        <p:spPr/>
        <p:txBody>
          <a:bodyPr/>
          <a:lstStyle/>
          <a:p>
            <a:fld id="{8BF72506-8FAE-47CB-A48A-921B5FB29D4D}" type="slidenum">
              <a:rPr lang="en-US" smtClean="0"/>
              <a:pPr/>
              <a:t>34</a:t>
            </a:fld>
            <a:endParaRPr lang="en-US" dirty="0"/>
          </a:p>
        </p:txBody>
      </p:sp>
      <p:sp>
        <p:nvSpPr>
          <p:cNvPr id="7" name="Title 4"/>
          <p:cNvSpPr txBox="1">
            <a:spLocks/>
          </p:cNvSpPr>
          <p:nvPr/>
        </p:nvSpPr>
        <p:spPr>
          <a:xfrm>
            <a:off x="305817" y="137142"/>
            <a:ext cx="7658101" cy="1154927"/>
          </a:xfrm>
          <a:prstGeom prst="rect">
            <a:avLst/>
          </a:prstGeom>
        </p:spPr>
        <p:txBody>
          <a:bodyPr vert="horz" lIns="91440" tIns="45720" rIns="91440" bIns="45720" rtlCol="0" anchor="ctr">
            <a:normAutofit lnSpcReduction="10000"/>
          </a:bodyPr>
          <a:lstStyle>
            <a:lvl1pPr algn="l" defTabSz="914400" rtl="0" eaLnBrk="1" latinLnBrk="0" hangingPunct="1">
              <a:lnSpc>
                <a:spcPts val="4000"/>
              </a:lnSpc>
              <a:spcBef>
                <a:spcPct val="0"/>
              </a:spcBef>
              <a:buNone/>
              <a:defRPr sz="3600" kern="1200">
                <a:solidFill>
                  <a:srgbClr val="005C84"/>
                </a:solidFill>
                <a:latin typeface="+mj-lt"/>
                <a:ea typeface="+mj-ea"/>
                <a:cs typeface="+mj-cs"/>
              </a:defRPr>
            </a:lvl1pPr>
          </a:lstStyle>
          <a:p>
            <a:pPr>
              <a:lnSpc>
                <a:spcPct val="100000"/>
              </a:lnSpc>
            </a:pPr>
            <a:r>
              <a:rPr lang="en-US" b="1" dirty="0">
                <a:latin typeface="Arial" panose="020B0604020202020204" pitchFamily="34" charset="0"/>
                <a:cs typeface="Arial" panose="020B0604020202020204" pitchFamily="34" charset="0"/>
              </a:rPr>
              <a:t>Multi-tasking results in slower response and reaction time</a:t>
            </a:r>
            <a:endParaRPr lang="en-US" sz="3200" b="1" dirty="0">
              <a:latin typeface="Arial" panose="020B0604020202020204" pitchFamily="34" charset="0"/>
              <a:cs typeface="Arial" panose="020B0604020202020204" pitchFamily="34" charset="0"/>
            </a:endParaRPr>
          </a:p>
        </p:txBody>
      </p:sp>
      <p:sp>
        <p:nvSpPr>
          <p:cNvPr id="3" name="TextBox 2"/>
          <p:cNvSpPr txBox="1"/>
          <p:nvPr/>
        </p:nvSpPr>
        <p:spPr>
          <a:xfrm>
            <a:off x="897590" y="4917652"/>
            <a:ext cx="5934638" cy="830997"/>
          </a:xfrm>
          <a:prstGeom prst="rect">
            <a:avLst/>
          </a:prstGeom>
          <a:noFill/>
        </p:spPr>
        <p:txBody>
          <a:bodyPr wrap="none" rtlCol="0">
            <a:spAutoFit/>
          </a:bodyPr>
          <a:lstStyle/>
          <a:p>
            <a:r>
              <a:rPr lang="en-US" sz="2400" dirty="0">
                <a:solidFill>
                  <a:schemeClr val="bg1"/>
                </a:solidFill>
                <a:effectLst>
                  <a:outerShdw blurRad="38100" dist="38100" dir="2700000" algn="tl">
                    <a:srgbClr val="000000">
                      <a:alpha val="43137"/>
                    </a:srgbClr>
                  </a:outerShdw>
                </a:effectLst>
              </a:rPr>
              <a:t>Re-read the sentence above.</a:t>
            </a:r>
          </a:p>
          <a:p>
            <a:r>
              <a:rPr lang="en-US" sz="2400" dirty="0">
                <a:solidFill>
                  <a:schemeClr val="bg1"/>
                </a:solidFill>
                <a:effectLst>
                  <a:outerShdw blurRad="38100" dist="38100" dir="2700000" algn="tl">
                    <a:srgbClr val="000000">
                      <a:alpha val="43137"/>
                    </a:srgbClr>
                  </a:outerShdw>
                </a:effectLst>
              </a:rPr>
              <a:t>Think about an elephant at the same time.</a:t>
            </a:r>
          </a:p>
        </p:txBody>
      </p:sp>
      <p:sp>
        <p:nvSpPr>
          <p:cNvPr id="8" name="Rectangle 7"/>
          <p:cNvSpPr/>
          <p:nvPr/>
        </p:nvSpPr>
        <p:spPr>
          <a:xfrm>
            <a:off x="5121663" y="1892609"/>
            <a:ext cx="3421129" cy="461665"/>
          </a:xfrm>
          <a:prstGeom prst="rect">
            <a:avLst/>
          </a:prstGeom>
        </p:spPr>
        <p:txBody>
          <a:bodyPr wrap="none">
            <a:spAutoFit/>
          </a:bodyPr>
          <a:lstStyle/>
          <a:p>
            <a:pPr algn="ctr"/>
            <a:r>
              <a:rPr lang="en-US" sz="2400" dirty="0">
                <a:solidFill>
                  <a:schemeClr val="bg1"/>
                </a:solidFill>
                <a:effectLst>
                  <a:outerShdw blurRad="38100" dist="38100" dir="2700000" algn="tl">
                    <a:srgbClr val="000000">
                      <a:alpha val="43137"/>
                    </a:srgbClr>
                  </a:outerShdw>
                </a:effectLst>
              </a:rPr>
              <a:t>Does it slow you down?</a:t>
            </a:r>
          </a:p>
        </p:txBody>
      </p:sp>
    </p:spTree>
    <p:extLst>
      <p:ext uri="{BB962C8B-B14F-4D97-AF65-F5344CB8AC3E}">
        <p14:creationId xmlns:p14="http://schemas.microsoft.com/office/powerpoint/2010/main" val="2376686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6745" y="194447"/>
            <a:ext cx="6185071" cy="1154927"/>
          </a:xfrm>
        </p:spPr>
        <p:txBody>
          <a:bodyPr/>
          <a:lstStyle/>
          <a:p>
            <a:r>
              <a:rPr lang="en-US" dirty="0"/>
              <a:t>Tips for Taking Action Against Distraction</a:t>
            </a:r>
          </a:p>
        </p:txBody>
      </p:sp>
      <p:sp>
        <p:nvSpPr>
          <p:cNvPr id="2" name="Text Placeholder 1"/>
          <p:cNvSpPr>
            <a:spLocks noGrp="1"/>
          </p:cNvSpPr>
          <p:nvPr>
            <p:ph type="body" sz="quarter" idx="4294967295"/>
          </p:nvPr>
        </p:nvSpPr>
        <p:spPr>
          <a:xfrm>
            <a:off x="226745" y="1349374"/>
            <a:ext cx="8564715" cy="4624388"/>
          </a:xfrm>
        </p:spPr>
        <p:txBody>
          <a:bodyPr>
            <a:noAutofit/>
          </a:bodyPr>
          <a:lstStyle/>
          <a:p>
            <a:pPr marL="0" indent="0">
              <a:lnSpc>
                <a:spcPct val="120000"/>
              </a:lnSpc>
              <a:spcBef>
                <a:spcPts val="0"/>
              </a:spcBef>
              <a:spcAft>
                <a:spcPts val="600"/>
              </a:spcAft>
              <a:buNone/>
            </a:pPr>
            <a:r>
              <a:rPr lang="en-US" sz="1200" u="sng" dirty="0"/>
              <a:t>Safe Driving is Serious Business</a:t>
            </a:r>
            <a:r>
              <a:rPr lang="en-US" sz="1200" dirty="0"/>
              <a:t>:  Do not use your commute time (or any time) to participate on conference calls while driving – even if just listening in.  Always pull over to a safe location to take or make calls and check messages.</a:t>
            </a:r>
          </a:p>
          <a:p>
            <a:pPr marL="0" indent="0">
              <a:lnSpc>
                <a:spcPct val="120000"/>
              </a:lnSpc>
              <a:spcBef>
                <a:spcPts val="0"/>
              </a:spcBef>
              <a:spcAft>
                <a:spcPts val="600"/>
              </a:spcAft>
              <a:buNone/>
            </a:pPr>
            <a:r>
              <a:rPr lang="en-US" sz="1200" u="sng" dirty="0"/>
              <a:t>Turn off your mobile device when driving</a:t>
            </a:r>
            <a:r>
              <a:rPr lang="en-US" sz="1200" dirty="0"/>
              <a:t>:  Avoid the temptation to talk or text on your phone, simply turn off and stow your device before you begin driving</a:t>
            </a:r>
          </a:p>
          <a:p>
            <a:pPr marL="0" indent="0">
              <a:lnSpc>
                <a:spcPct val="120000"/>
              </a:lnSpc>
              <a:spcBef>
                <a:spcPts val="0"/>
              </a:spcBef>
              <a:spcAft>
                <a:spcPts val="600"/>
              </a:spcAft>
              <a:buNone/>
            </a:pPr>
            <a:r>
              <a:rPr lang="en-US" sz="1200" u="sng" dirty="0"/>
              <a:t>Use technology to manage technology</a:t>
            </a:r>
            <a:r>
              <a:rPr lang="en-US" sz="1200" dirty="0"/>
              <a:t>  Consider using a call or text blocking app to let others know you are driving and to queue calls and texts until you are safety pulled over.</a:t>
            </a:r>
          </a:p>
          <a:p>
            <a:pPr marL="0" indent="0">
              <a:lnSpc>
                <a:spcPct val="120000"/>
              </a:lnSpc>
              <a:spcBef>
                <a:spcPts val="0"/>
              </a:spcBef>
              <a:spcAft>
                <a:spcPts val="600"/>
              </a:spcAft>
              <a:buNone/>
            </a:pPr>
            <a:r>
              <a:rPr lang="en-US" sz="1200" u="sng" dirty="0"/>
              <a:t>Help others help themselves</a:t>
            </a:r>
            <a:r>
              <a:rPr lang="en-US" sz="1200" dirty="0"/>
              <a:t>:  Make it a practice when you call someone’s mobile/cell phone to ask if he or she is driving.  If the response is “yes’, take it upon yourself to call back later or ask that your call be returned when he or she has reached their destination.</a:t>
            </a:r>
          </a:p>
          <a:p>
            <a:pPr marL="0" indent="0">
              <a:lnSpc>
                <a:spcPct val="120000"/>
              </a:lnSpc>
              <a:spcBef>
                <a:spcPts val="0"/>
              </a:spcBef>
              <a:spcAft>
                <a:spcPts val="600"/>
              </a:spcAft>
              <a:buNone/>
            </a:pPr>
            <a:r>
              <a:rPr lang="en-US" sz="1200" u="sng" dirty="0"/>
              <a:t>Speak up</a:t>
            </a:r>
            <a:r>
              <a:rPr lang="en-US" sz="1200" dirty="0"/>
              <a:t>:  If you are a passenger and the driver is not focusing on the road, don’t be afraid to speak up!  Offer to help with directions or even make a call or send a text on his or her behalf.  You will be looking out for your safety. as well as that of passengers and those sharing the road with you.</a:t>
            </a:r>
          </a:p>
          <a:p>
            <a:pPr marL="0" indent="0">
              <a:lnSpc>
                <a:spcPct val="120000"/>
              </a:lnSpc>
              <a:spcBef>
                <a:spcPts val="0"/>
              </a:spcBef>
              <a:spcAft>
                <a:spcPts val="600"/>
              </a:spcAft>
              <a:buNone/>
            </a:pPr>
            <a:r>
              <a:rPr lang="en-US" sz="1200" u="sng" dirty="0"/>
              <a:t>Be a role model</a:t>
            </a:r>
            <a:r>
              <a:rPr lang="en-US" sz="1200" dirty="0"/>
              <a:t>:  Change the greeting on you mobile/cell phone to say something like “I cannot take your call right now, I am either away from my phone or driving.  Your call is important to me and I will get back with you when I am able to do so safely.”  Others may be inspired by your message to think about the risks of using a mobile device while driving and perhaps change their messages as well.</a:t>
            </a:r>
          </a:p>
          <a:p>
            <a:pPr marL="0" indent="0">
              <a:lnSpc>
                <a:spcPct val="120000"/>
              </a:lnSpc>
              <a:spcBef>
                <a:spcPts val="0"/>
              </a:spcBef>
              <a:spcAft>
                <a:spcPts val="600"/>
              </a:spcAft>
              <a:buNone/>
            </a:pPr>
            <a:r>
              <a:rPr lang="en-US" sz="1200" u="sng" dirty="0"/>
              <a:t>Enlist your children:</a:t>
            </a:r>
            <a:r>
              <a:rPr lang="en-US" sz="1200" dirty="0"/>
              <a:t>  Children are great enforcers.  If they know your rule is “no phone use while driving” they will remind you to hang up when you forget.  And children will do what you do.  Demonstrate the behavior you expect from them.</a:t>
            </a:r>
          </a:p>
        </p:txBody>
      </p:sp>
      <p:sp>
        <p:nvSpPr>
          <p:cNvPr id="5" name="Slide Number Placeholder 4"/>
          <p:cNvSpPr>
            <a:spLocks noGrp="1"/>
          </p:cNvSpPr>
          <p:nvPr>
            <p:ph type="sldNum" sz="quarter" idx="4294967295"/>
          </p:nvPr>
        </p:nvSpPr>
        <p:spPr>
          <a:xfrm>
            <a:off x="239713" y="6270625"/>
            <a:ext cx="377825" cy="365125"/>
          </a:xfrm>
          <a:prstGeom prst="rect">
            <a:avLst/>
          </a:prstGeom>
        </p:spPr>
        <p:txBody>
          <a:bodyPr/>
          <a:lstStyle/>
          <a:p>
            <a:fld id="{B5336208-D7CE-465D-9FEF-197A46E75EA5}" type="slidenum">
              <a:rPr lang="en-US" sz="1200" smtClean="0">
                <a:solidFill>
                  <a:prstClr val="white"/>
                </a:solidFill>
              </a:rPr>
              <a:t>35</a:t>
            </a:fld>
            <a:endParaRPr lang="en-US" sz="1200" dirty="0">
              <a:solidFill>
                <a:prstClr val="white"/>
              </a:solidFill>
            </a:endParaRPr>
          </a:p>
        </p:txBody>
      </p:sp>
    </p:spTree>
    <p:extLst>
      <p:ext uri="{BB962C8B-B14F-4D97-AF65-F5344CB8AC3E}">
        <p14:creationId xmlns:p14="http://schemas.microsoft.com/office/powerpoint/2010/main" val="1207058072"/>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9642" y="438287"/>
            <a:ext cx="8564715" cy="2152513"/>
          </a:xfrm>
        </p:spPr>
        <p:txBody>
          <a:bodyPr/>
          <a:lstStyle/>
          <a:p>
            <a:pPr>
              <a:lnSpc>
                <a:spcPts val="5000"/>
              </a:lnSpc>
            </a:pPr>
            <a:r>
              <a:rPr lang="en-US" sz="5400" dirty="0"/>
              <a:t>- As cars get “Safer”, do we become a more unsafe driver?</a:t>
            </a:r>
          </a:p>
        </p:txBody>
      </p:sp>
      <p:sp>
        <p:nvSpPr>
          <p:cNvPr id="2" name="Text Placeholder 1"/>
          <p:cNvSpPr>
            <a:spLocks noGrp="1"/>
          </p:cNvSpPr>
          <p:nvPr>
            <p:ph type="body" sz="quarter" idx="4294967295"/>
          </p:nvPr>
        </p:nvSpPr>
        <p:spPr>
          <a:xfrm>
            <a:off x="226745" y="2761614"/>
            <a:ext cx="8677542" cy="4624388"/>
          </a:xfrm>
        </p:spPr>
        <p:txBody>
          <a:bodyPr>
            <a:noAutofit/>
          </a:bodyPr>
          <a:lstStyle/>
          <a:p>
            <a:pPr marL="0" indent="0">
              <a:lnSpc>
                <a:spcPct val="120000"/>
              </a:lnSpc>
              <a:spcBef>
                <a:spcPts val="0"/>
              </a:spcBef>
              <a:spcAft>
                <a:spcPts val="600"/>
              </a:spcAft>
              <a:buNone/>
            </a:pPr>
            <a:r>
              <a:rPr lang="en-US" sz="4000" dirty="0"/>
              <a:t>- MIT researchers wonder whether driving has become the secondary task behind the wheel: </a:t>
            </a:r>
          </a:p>
          <a:p>
            <a:pPr marL="0" indent="0">
              <a:lnSpc>
                <a:spcPct val="120000"/>
              </a:lnSpc>
              <a:spcBef>
                <a:spcPts val="0"/>
              </a:spcBef>
              <a:spcAft>
                <a:spcPts val="600"/>
              </a:spcAft>
              <a:buNone/>
            </a:pPr>
            <a:r>
              <a:rPr lang="en-US" sz="4400" b="1" dirty="0">
                <a:hlinkClick r:id="rId3"/>
              </a:rPr>
              <a:t>- Is Driving Now the Distraction?</a:t>
            </a:r>
            <a:endParaRPr lang="en-US" sz="4400" b="1" dirty="0"/>
          </a:p>
          <a:p>
            <a:pPr marL="0" indent="0">
              <a:lnSpc>
                <a:spcPct val="120000"/>
              </a:lnSpc>
              <a:spcBef>
                <a:spcPts val="0"/>
              </a:spcBef>
              <a:spcAft>
                <a:spcPts val="600"/>
              </a:spcAft>
              <a:buNone/>
            </a:pPr>
            <a:endParaRPr lang="en-US" sz="3200" dirty="0"/>
          </a:p>
          <a:p>
            <a:pPr marL="0" indent="0">
              <a:lnSpc>
                <a:spcPct val="120000"/>
              </a:lnSpc>
              <a:spcBef>
                <a:spcPts val="0"/>
              </a:spcBef>
              <a:spcAft>
                <a:spcPts val="600"/>
              </a:spcAft>
              <a:buNone/>
            </a:pPr>
            <a:endParaRPr lang="en-US" sz="1200" dirty="0"/>
          </a:p>
        </p:txBody>
      </p:sp>
      <p:sp>
        <p:nvSpPr>
          <p:cNvPr id="5" name="Slide Number Placeholder 4"/>
          <p:cNvSpPr>
            <a:spLocks noGrp="1"/>
          </p:cNvSpPr>
          <p:nvPr>
            <p:ph type="sldNum" sz="quarter" idx="4294967295"/>
          </p:nvPr>
        </p:nvSpPr>
        <p:spPr>
          <a:xfrm>
            <a:off x="239713" y="6270625"/>
            <a:ext cx="377825" cy="365125"/>
          </a:xfrm>
          <a:prstGeom prst="rect">
            <a:avLst/>
          </a:prstGeom>
        </p:spPr>
        <p:txBody>
          <a:bodyPr/>
          <a:lstStyle/>
          <a:p>
            <a:fld id="{B5336208-D7CE-465D-9FEF-197A46E75EA5}" type="slidenum">
              <a:rPr lang="en-US" sz="1200" smtClean="0">
                <a:solidFill>
                  <a:prstClr val="white"/>
                </a:solidFill>
              </a:rPr>
              <a:t>36</a:t>
            </a:fld>
            <a:endParaRPr lang="en-US" sz="1200" dirty="0">
              <a:solidFill>
                <a:prstClr val="white"/>
              </a:solidFill>
            </a:endParaRPr>
          </a:p>
        </p:txBody>
      </p:sp>
    </p:spTree>
    <p:extLst>
      <p:ext uri="{BB962C8B-B14F-4D97-AF65-F5344CB8AC3E}">
        <p14:creationId xmlns:p14="http://schemas.microsoft.com/office/powerpoint/2010/main" val="2252959728"/>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6745" y="194447"/>
            <a:ext cx="8564715" cy="1154927"/>
          </a:xfrm>
        </p:spPr>
        <p:txBody>
          <a:bodyPr/>
          <a:lstStyle/>
          <a:p>
            <a:r>
              <a:rPr lang="en-US" dirty="0"/>
              <a:t>PLEASE STAY ALERT and DRIVE SAFE</a:t>
            </a:r>
          </a:p>
        </p:txBody>
      </p:sp>
      <p:sp>
        <p:nvSpPr>
          <p:cNvPr id="2" name="Text Placeholder 1"/>
          <p:cNvSpPr>
            <a:spLocks noGrp="1"/>
          </p:cNvSpPr>
          <p:nvPr>
            <p:ph type="body" sz="quarter" idx="4294967295"/>
          </p:nvPr>
        </p:nvSpPr>
        <p:spPr>
          <a:xfrm>
            <a:off x="106680" y="1349374"/>
            <a:ext cx="8930639" cy="4624388"/>
          </a:xfrm>
        </p:spPr>
        <p:txBody>
          <a:bodyPr>
            <a:noAutofit/>
          </a:bodyPr>
          <a:lstStyle/>
          <a:p>
            <a:pPr>
              <a:lnSpc>
                <a:spcPct val="120000"/>
              </a:lnSpc>
              <a:spcBef>
                <a:spcPts val="0"/>
              </a:spcBef>
              <a:spcAft>
                <a:spcPts val="600"/>
              </a:spcAft>
              <a:buFontTx/>
              <a:buChar char="-"/>
            </a:pPr>
            <a:r>
              <a:rPr lang="en-US" sz="4000" b="1" dirty="0"/>
              <a:t>Keep a Safe distance</a:t>
            </a:r>
          </a:p>
          <a:p>
            <a:pPr lvl="2">
              <a:lnSpc>
                <a:spcPct val="120000"/>
              </a:lnSpc>
              <a:spcBef>
                <a:spcPts val="0"/>
              </a:spcBef>
              <a:spcAft>
                <a:spcPts val="600"/>
              </a:spcAft>
              <a:buFontTx/>
              <a:buChar char="-"/>
            </a:pPr>
            <a:r>
              <a:rPr lang="en-US" sz="4600" b="1" dirty="0">
                <a:solidFill>
                  <a:srgbClr val="00B050"/>
                </a:solidFill>
              </a:rPr>
              <a:t>COUNT to 4 </a:t>
            </a:r>
            <a:r>
              <a:rPr lang="en-US" sz="4600" b="1" dirty="0">
                <a:solidFill>
                  <a:srgbClr val="A6A6A6"/>
                </a:solidFill>
              </a:rPr>
              <a:t>– (try it)</a:t>
            </a:r>
          </a:p>
          <a:p>
            <a:pPr marL="0" indent="0">
              <a:lnSpc>
                <a:spcPct val="120000"/>
              </a:lnSpc>
              <a:spcBef>
                <a:spcPts val="0"/>
              </a:spcBef>
              <a:spcAft>
                <a:spcPts val="600"/>
              </a:spcAft>
              <a:buNone/>
            </a:pPr>
            <a:r>
              <a:rPr lang="en-US" sz="4000" b="1" dirty="0"/>
              <a:t>- Pay attention to your surroundings</a:t>
            </a:r>
          </a:p>
          <a:p>
            <a:pPr marL="0" indent="0">
              <a:lnSpc>
                <a:spcPct val="120000"/>
              </a:lnSpc>
              <a:spcBef>
                <a:spcPts val="0"/>
              </a:spcBef>
              <a:spcAft>
                <a:spcPts val="600"/>
              </a:spcAft>
              <a:buNone/>
            </a:pPr>
            <a:r>
              <a:rPr lang="en-US" sz="4000" b="1" dirty="0"/>
              <a:t>- Work to STOP all distractions</a:t>
            </a:r>
          </a:p>
          <a:p>
            <a:pPr marL="0" indent="0">
              <a:lnSpc>
                <a:spcPct val="120000"/>
              </a:lnSpc>
              <a:spcBef>
                <a:spcPts val="0"/>
              </a:spcBef>
              <a:spcAft>
                <a:spcPts val="600"/>
              </a:spcAft>
              <a:buNone/>
            </a:pPr>
            <a:r>
              <a:rPr lang="en-US" sz="4000" b="1" dirty="0"/>
              <a:t>- Enjoy the ride</a:t>
            </a:r>
          </a:p>
          <a:p>
            <a:pPr marL="0" indent="0">
              <a:lnSpc>
                <a:spcPct val="120000"/>
              </a:lnSpc>
              <a:spcBef>
                <a:spcPts val="0"/>
              </a:spcBef>
              <a:spcAft>
                <a:spcPts val="600"/>
              </a:spcAft>
              <a:buNone/>
            </a:pPr>
            <a:endParaRPr lang="en-US" sz="3200" dirty="0"/>
          </a:p>
          <a:p>
            <a:pPr>
              <a:lnSpc>
                <a:spcPct val="120000"/>
              </a:lnSpc>
              <a:spcBef>
                <a:spcPts val="0"/>
              </a:spcBef>
              <a:spcAft>
                <a:spcPts val="600"/>
              </a:spcAft>
              <a:buFontTx/>
              <a:buChar char="-"/>
            </a:pPr>
            <a:endParaRPr lang="en-US" sz="3200" dirty="0"/>
          </a:p>
          <a:p>
            <a:pPr marL="0" indent="0">
              <a:lnSpc>
                <a:spcPct val="120000"/>
              </a:lnSpc>
              <a:spcBef>
                <a:spcPts val="0"/>
              </a:spcBef>
              <a:spcAft>
                <a:spcPts val="600"/>
              </a:spcAft>
              <a:buNone/>
            </a:pPr>
            <a:endParaRPr lang="en-US" sz="1200" dirty="0"/>
          </a:p>
        </p:txBody>
      </p:sp>
      <p:sp>
        <p:nvSpPr>
          <p:cNvPr id="5" name="Slide Number Placeholder 4"/>
          <p:cNvSpPr>
            <a:spLocks noGrp="1"/>
          </p:cNvSpPr>
          <p:nvPr>
            <p:ph type="sldNum" sz="quarter" idx="4294967295"/>
          </p:nvPr>
        </p:nvSpPr>
        <p:spPr>
          <a:xfrm>
            <a:off x="239713" y="6270625"/>
            <a:ext cx="377825" cy="365125"/>
          </a:xfrm>
          <a:prstGeom prst="rect">
            <a:avLst/>
          </a:prstGeom>
        </p:spPr>
        <p:txBody>
          <a:bodyPr/>
          <a:lstStyle/>
          <a:p>
            <a:fld id="{B5336208-D7CE-465D-9FEF-197A46E75EA5}" type="slidenum">
              <a:rPr lang="en-US" sz="1200" smtClean="0">
                <a:solidFill>
                  <a:prstClr val="white"/>
                </a:solidFill>
              </a:rPr>
              <a:t>37</a:t>
            </a:fld>
            <a:endParaRPr lang="en-US" sz="1200" dirty="0">
              <a:solidFill>
                <a:prstClr val="white"/>
              </a:solidFill>
            </a:endParaRPr>
          </a:p>
        </p:txBody>
      </p:sp>
    </p:spTree>
    <p:extLst>
      <p:ext uri="{BB962C8B-B14F-4D97-AF65-F5344CB8AC3E}">
        <p14:creationId xmlns:p14="http://schemas.microsoft.com/office/powerpoint/2010/main" val="148622420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5715000" y="1085850"/>
            <a:ext cx="1714500" cy="628650"/>
          </a:xfrm>
        </p:spPr>
        <p:txBody>
          <a:bodyPr/>
          <a:lstStyle/>
          <a:p>
            <a:pPr marL="0" indent="0">
              <a:buNone/>
            </a:pPr>
            <a:r>
              <a:rPr lang="en-US" sz="2700" b="1" dirty="0">
                <a:solidFill>
                  <a:schemeClr val="bg1"/>
                </a:solidFill>
                <a:latin typeface="Calibri" panose="020F0502020204030204" pitchFamily="34" charset="0"/>
              </a:rPr>
              <a:t>LIFEsavers</a:t>
            </a:r>
          </a:p>
        </p:txBody>
      </p:sp>
      <p:sp>
        <p:nvSpPr>
          <p:cNvPr id="5" name="Title 2"/>
          <p:cNvSpPr txBox="1">
            <a:spLocks/>
          </p:cNvSpPr>
          <p:nvPr/>
        </p:nvSpPr>
        <p:spPr>
          <a:xfrm>
            <a:off x="421105" y="541421"/>
            <a:ext cx="5552573" cy="3946358"/>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sz="3600" b="1" kern="1200">
                <a:solidFill>
                  <a:srgbClr val="5B8F22"/>
                </a:solidFill>
                <a:latin typeface="+mj-lt"/>
                <a:ea typeface="+mj-ea"/>
                <a:cs typeface="+mj-cs"/>
              </a:defRPr>
            </a:lvl1pPr>
          </a:lstStyle>
          <a:p>
            <a:r>
              <a:rPr lang="en-US" sz="4400" dirty="0">
                <a:solidFill>
                  <a:srgbClr val="4F81BD"/>
                </a:solidFill>
                <a:latin typeface="Calibri" panose="020F0502020204030204" pitchFamily="34" charset="0"/>
              </a:rPr>
              <a:t>Motor Vehicle – </a:t>
            </a:r>
          </a:p>
          <a:p>
            <a:r>
              <a:rPr lang="en-US" sz="4400" dirty="0">
                <a:solidFill>
                  <a:srgbClr val="4F81BD"/>
                </a:solidFill>
                <a:latin typeface="Calibri" panose="020F0502020204030204" pitchFamily="34" charset="0"/>
              </a:rPr>
              <a:t>Traffic Safety</a:t>
            </a:r>
            <a:br>
              <a:rPr lang="en-US" sz="1200" dirty="0"/>
            </a:br>
            <a:endParaRPr lang="en-US" sz="1200" dirty="0"/>
          </a:p>
          <a:p>
            <a:pPr marL="457200" indent="-457200">
              <a:buFont typeface="Arial" panose="020B0604020202020204" pitchFamily="34" charset="0"/>
              <a:buChar char="•"/>
            </a:pPr>
            <a:r>
              <a:rPr lang="en-US" sz="3200" dirty="0">
                <a:solidFill>
                  <a:prstClr val="black"/>
                </a:solidFill>
                <a:latin typeface="Calibri" panose="020F0502020204030204" pitchFamily="34" charset="0"/>
              </a:rPr>
              <a:t>Wear your seat belt</a:t>
            </a:r>
          </a:p>
          <a:p>
            <a:pPr marL="457200" indent="-457200">
              <a:buFont typeface="Arial" panose="020B0604020202020204" pitchFamily="34" charset="0"/>
              <a:buChar char="•"/>
            </a:pPr>
            <a:r>
              <a:rPr lang="en-US" sz="3200" dirty="0">
                <a:solidFill>
                  <a:prstClr val="black"/>
                </a:solidFill>
                <a:latin typeface="Calibri" panose="020F0502020204030204" pitchFamily="34" charset="0"/>
              </a:rPr>
              <a:t>Drive at appropriate speeds</a:t>
            </a:r>
          </a:p>
          <a:p>
            <a:pPr marL="457200" indent="-457200">
              <a:buFont typeface="Arial" panose="020B0604020202020204" pitchFamily="34" charset="0"/>
              <a:buChar char="•"/>
            </a:pPr>
            <a:r>
              <a:rPr lang="en-US" sz="3200" dirty="0">
                <a:solidFill>
                  <a:prstClr val="black"/>
                </a:solidFill>
                <a:latin typeface="Calibri" panose="020F0502020204030204" pitchFamily="34" charset="0"/>
              </a:rPr>
              <a:t>Never drive impaired</a:t>
            </a:r>
          </a:p>
          <a:p>
            <a:pPr marL="457200" indent="-457200">
              <a:buFont typeface="Arial" panose="020B0604020202020204" pitchFamily="34" charset="0"/>
              <a:buChar char="•"/>
            </a:pPr>
            <a:r>
              <a:rPr lang="en-US" sz="3200" dirty="0">
                <a:solidFill>
                  <a:srgbClr val="005F86"/>
                </a:solidFill>
                <a:latin typeface="Calibri" panose="020F0502020204030204" pitchFamily="34" charset="0"/>
              </a:rPr>
              <a:t>Avoid distraction</a:t>
            </a:r>
          </a:p>
        </p:txBody>
      </p:sp>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973679" y="1286359"/>
            <a:ext cx="2456481" cy="2456481"/>
          </a:xfrm>
          <a:prstGeom prst="rect">
            <a:avLst/>
          </a:prstGeom>
        </p:spPr>
      </p:pic>
      <p:sp>
        <p:nvSpPr>
          <p:cNvPr id="6" name="Rectangle 5"/>
          <p:cNvSpPr/>
          <p:nvPr/>
        </p:nvSpPr>
        <p:spPr>
          <a:xfrm>
            <a:off x="854242" y="4262492"/>
            <a:ext cx="7575918" cy="1754326"/>
          </a:xfrm>
          <a:prstGeom prst="rect">
            <a:avLst/>
          </a:prstGeom>
        </p:spPr>
        <p:txBody>
          <a:bodyPr wrap="square">
            <a:spAutoFit/>
          </a:bodyPr>
          <a:lstStyle/>
          <a:p>
            <a:pPr algn="ctr" defTabSz="914400"/>
            <a:r>
              <a:rPr lang="en-US" sz="3600" b="1" i="1" dirty="0">
                <a:solidFill>
                  <a:srgbClr val="005F86"/>
                </a:solidFill>
              </a:rPr>
              <a:t>21 deaths since 2004 </a:t>
            </a:r>
          </a:p>
          <a:p>
            <a:pPr algn="ctr" defTabSz="914400"/>
            <a:r>
              <a:rPr lang="en-US" sz="3600" b="1" i="1" dirty="0">
                <a:solidFill>
                  <a:srgbClr val="005F86"/>
                </a:solidFill>
              </a:rPr>
              <a:t>are attributable to</a:t>
            </a:r>
          </a:p>
          <a:p>
            <a:pPr algn="ctr" defTabSz="914400"/>
            <a:r>
              <a:rPr lang="en-US" sz="3600" b="1" i="1" dirty="0">
                <a:solidFill>
                  <a:srgbClr val="005F86"/>
                </a:solidFill>
              </a:rPr>
              <a:t>vehicle-related incidents. </a:t>
            </a:r>
          </a:p>
        </p:txBody>
      </p:sp>
    </p:spTree>
    <p:extLst>
      <p:ext uri="{BB962C8B-B14F-4D97-AF65-F5344CB8AC3E}">
        <p14:creationId xmlns:p14="http://schemas.microsoft.com/office/powerpoint/2010/main" val="1549411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708" y="1503062"/>
            <a:ext cx="3931090" cy="4407408"/>
          </a:xfrm>
        </p:spPr>
        <p:txBody>
          <a:bodyPr/>
          <a:lstStyle/>
          <a:p>
            <a:pPr>
              <a:spcAft>
                <a:spcPts val="1200"/>
              </a:spcAft>
            </a:pPr>
            <a:r>
              <a:rPr lang="en-US" sz="1800" dirty="0"/>
              <a:t>Globally, 1.25 million people die on the road every year</a:t>
            </a:r>
          </a:p>
          <a:p>
            <a:pPr>
              <a:spcAft>
                <a:spcPts val="1200"/>
              </a:spcAft>
            </a:pPr>
            <a:r>
              <a:rPr lang="en-US" sz="1800" dirty="0"/>
              <a:t>In the U.S. alone, there are nearly 3,000 deaths annually reported from distraction-effected crashes</a:t>
            </a:r>
          </a:p>
          <a:p>
            <a:pPr>
              <a:spcAft>
                <a:spcPts val="1200"/>
              </a:spcAft>
            </a:pPr>
            <a:r>
              <a:rPr lang="en-US" sz="1800" b="1" dirty="0">
                <a:solidFill>
                  <a:srgbClr val="005F86"/>
                </a:solidFill>
              </a:rPr>
              <a:t>CEO Dave MacLennan and the Executive Team have clearly said “we don’t want to wait until a tragic accident occurs before we change this policy”</a:t>
            </a:r>
          </a:p>
          <a:p>
            <a:pPr>
              <a:spcAft>
                <a:spcPts val="1200"/>
              </a:spcAft>
            </a:pPr>
            <a:r>
              <a:rPr lang="en-US" sz="1800" dirty="0"/>
              <a:t>We know it will be a challenge, but we want everyone to get home safely, each and every day</a:t>
            </a:r>
          </a:p>
        </p:txBody>
      </p:sp>
      <p:sp>
        <p:nvSpPr>
          <p:cNvPr id="4" name="Slide Number Placeholder 3"/>
          <p:cNvSpPr>
            <a:spLocks noGrp="1"/>
          </p:cNvSpPr>
          <p:nvPr>
            <p:ph type="sldNum" sz="quarter" idx="12"/>
          </p:nvPr>
        </p:nvSpPr>
        <p:spPr/>
        <p:txBody>
          <a:bodyPr/>
          <a:lstStyle/>
          <a:p>
            <a:fld id="{48F63A3B-78C7-47BE-AE5E-E10140E04643}" type="slidenum">
              <a:rPr lang="en-US" smtClean="0"/>
              <a:pPr/>
              <a:t>4</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32646" y="1503062"/>
            <a:ext cx="3990593" cy="4183945"/>
          </a:xfrm>
          <a:prstGeom prst="rect">
            <a:avLst/>
          </a:prstGeom>
        </p:spPr>
      </p:pic>
      <p:sp>
        <p:nvSpPr>
          <p:cNvPr id="5" name="Title 4"/>
          <p:cNvSpPr>
            <a:spLocks noGrp="1"/>
          </p:cNvSpPr>
          <p:nvPr>
            <p:ph type="title"/>
          </p:nvPr>
        </p:nvSpPr>
        <p:spPr>
          <a:xfrm>
            <a:off x="428625" y="296626"/>
            <a:ext cx="8136153" cy="1154927"/>
          </a:xfrm>
        </p:spPr>
        <p:txBody>
          <a:bodyPr/>
          <a:lstStyle/>
          <a:p>
            <a:r>
              <a:rPr lang="en-US" dirty="0"/>
              <a:t>Why change the safe driving policy?</a:t>
            </a:r>
          </a:p>
        </p:txBody>
      </p:sp>
    </p:spTree>
    <p:extLst>
      <p:ext uri="{BB962C8B-B14F-4D97-AF65-F5344CB8AC3E}">
        <p14:creationId xmlns:p14="http://schemas.microsoft.com/office/powerpoint/2010/main" val="4276066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407" y="241542"/>
            <a:ext cx="7567612" cy="945606"/>
          </a:xfrm>
        </p:spPr>
        <p:txBody>
          <a:bodyPr/>
          <a:lstStyle/>
          <a:p>
            <a:r>
              <a:rPr lang="en-US" dirty="0"/>
              <a:t>See, Say, Stop: Save a LIFE</a:t>
            </a:r>
          </a:p>
        </p:txBody>
      </p:sp>
      <p:sp>
        <p:nvSpPr>
          <p:cNvPr id="5" name="Slide Number Placeholder 4"/>
          <p:cNvSpPr>
            <a:spLocks noGrp="1"/>
          </p:cNvSpPr>
          <p:nvPr>
            <p:ph type="sldNum" sz="quarter" idx="14"/>
          </p:nvPr>
        </p:nvSpPr>
        <p:spPr/>
        <p:txBody>
          <a:bodyPr/>
          <a:lstStyle/>
          <a:p>
            <a:fld id="{3DF1AFCE-D540-41EE-B441-3ED6DEB25CDC}" type="slidenum">
              <a:rPr lang="en-US" smtClean="0">
                <a:solidFill>
                  <a:prstClr val="white"/>
                </a:solidFill>
              </a:rPr>
              <a:pPr/>
              <a:t>5</a:t>
            </a:fld>
            <a:endParaRPr lang="en-US" dirty="0">
              <a:solidFill>
                <a:prstClr val="white"/>
              </a:solidFill>
            </a:endParaRPr>
          </a:p>
        </p:txBody>
      </p:sp>
      <p:grpSp>
        <p:nvGrpSpPr>
          <p:cNvPr id="3" name="Group 2"/>
          <p:cNvGrpSpPr/>
          <p:nvPr/>
        </p:nvGrpSpPr>
        <p:grpSpPr>
          <a:xfrm>
            <a:off x="428625" y="1847238"/>
            <a:ext cx="4189078" cy="3031158"/>
            <a:chOff x="741267" y="1566972"/>
            <a:chExt cx="4189078" cy="3031158"/>
          </a:xfrm>
        </p:grpSpPr>
        <p:pic>
          <p:nvPicPr>
            <p:cNvPr id="7" name="Picture 6"/>
            <p:cNvPicPr/>
            <p:nvPr/>
          </p:nvPicPr>
          <p:blipFill rotWithShape="1">
            <a:blip r:embed="rId3" cstate="screen">
              <a:extLst>
                <a:ext uri="{28A0092B-C50C-407E-A947-70E740481C1C}">
                  <a14:useLocalDpi xmlns:a14="http://schemas.microsoft.com/office/drawing/2010/main"/>
                </a:ext>
              </a:extLst>
            </a:blip>
            <a:srcRect/>
            <a:stretch/>
          </p:blipFill>
          <p:spPr bwMode="auto">
            <a:xfrm>
              <a:off x="741267" y="1566972"/>
              <a:ext cx="1964610" cy="3031158"/>
            </a:xfrm>
            <a:prstGeom prst="rect">
              <a:avLst/>
            </a:prstGeom>
            <a:ln w="12700">
              <a:solidFill>
                <a:srgbClr val="BD4F19"/>
              </a:solidFill>
            </a:ln>
            <a:extLst>
              <a:ext uri="{53640926-AAD7-44D8-BBD7-CCE9431645EC}">
                <a14:shadowObscured xmlns:a14="http://schemas.microsoft.com/office/drawing/2010/main"/>
              </a:ext>
            </a:extLst>
          </p:spPr>
        </p:pic>
        <p:pic>
          <p:nvPicPr>
            <p:cNvPr id="6" name="Picture 5"/>
            <p:cNvPicPr/>
            <p:nvPr/>
          </p:nvPicPr>
          <p:blipFill rotWithShape="1">
            <a:blip r:embed="rId4" cstate="screen">
              <a:extLst>
                <a:ext uri="{28A0092B-C50C-407E-A947-70E740481C1C}">
                  <a14:useLocalDpi xmlns:a14="http://schemas.microsoft.com/office/drawing/2010/main"/>
                </a:ext>
              </a:extLst>
            </a:blip>
            <a:srcRect/>
            <a:stretch/>
          </p:blipFill>
          <p:spPr bwMode="auto">
            <a:xfrm>
              <a:off x="2924520" y="1566972"/>
              <a:ext cx="2005825" cy="3031156"/>
            </a:xfrm>
            <a:prstGeom prst="rect">
              <a:avLst/>
            </a:prstGeom>
            <a:ln w="19050">
              <a:solidFill>
                <a:srgbClr val="BD4F19"/>
              </a:solidFill>
            </a:ln>
            <a:extLst>
              <a:ext uri="{53640926-AAD7-44D8-BBD7-CCE9431645EC}">
                <a14:shadowObscured xmlns:a14="http://schemas.microsoft.com/office/drawing/2010/main"/>
              </a:ext>
            </a:extLst>
          </p:spPr>
        </p:pic>
      </p:grpSp>
      <p:sp>
        <p:nvSpPr>
          <p:cNvPr id="9" name="Content Placeholder 2"/>
          <p:cNvSpPr txBox="1">
            <a:spLocks/>
          </p:cNvSpPr>
          <p:nvPr/>
        </p:nvSpPr>
        <p:spPr>
          <a:xfrm>
            <a:off x="4945488" y="1058357"/>
            <a:ext cx="3955198" cy="4927214"/>
          </a:xfrm>
          <a:prstGeom prst="rect">
            <a:avLst/>
          </a:prstGeom>
        </p:spPr>
        <p:txBody>
          <a:bodyPr/>
          <a:lstStyle>
            <a:lvl1pPr marL="171450" indent="-171450" algn="l" rtl="0" eaLnBrk="1" fontAlgn="base" hangingPunct="1">
              <a:spcBef>
                <a:spcPct val="20000"/>
              </a:spcBef>
              <a:spcAft>
                <a:spcPct val="0"/>
              </a:spcAft>
              <a:buFont typeface="Arial" pitchFamily="34" charset="0"/>
              <a:buChar char="•"/>
              <a:defRPr sz="1400" kern="1200">
                <a:solidFill>
                  <a:schemeClr val="tx1"/>
                </a:solidFill>
                <a:latin typeface="Arial"/>
                <a:ea typeface="ＭＳ Ｐゴシック" charset="0"/>
                <a:cs typeface="Arial"/>
              </a:defRPr>
            </a:lvl1pPr>
            <a:lvl2pPr marL="401638" indent="-230188" algn="l" rtl="0" eaLnBrk="1" fontAlgn="base" hangingPunct="1">
              <a:spcBef>
                <a:spcPct val="20000"/>
              </a:spcBef>
              <a:spcAft>
                <a:spcPct val="0"/>
              </a:spcAft>
              <a:buFont typeface="Arial" pitchFamily="34" charset="0"/>
              <a:buChar char="–"/>
              <a:defRPr sz="1200" kern="1200">
                <a:solidFill>
                  <a:schemeClr val="tx1"/>
                </a:solidFill>
                <a:latin typeface="Arial"/>
                <a:ea typeface="ＭＳ Ｐゴシック" charset="0"/>
                <a:cs typeface="Arial"/>
              </a:defRPr>
            </a:lvl2pPr>
            <a:lvl3pPr marL="11430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a:buNone/>
            </a:pPr>
            <a:r>
              <a:rPr lang="en-US" sz="2000" dirty="0"/>
              <a:t>This is a perfect example of applying SEE, SAY, STOP to make us a safer Cargill:</a:t>
            </a:r>
          </a:p>
          <a:p>
            <a:pPr defTabSz="914400">
              <a:spcBef>
                <a:spcPts val="600"/>
              </a:spcBef>
              <a:spcAft>
                <a:spcPts val="600"/>
              </a:spcAft>
            </a:pPr>
            <a:r>
              <a:rPr lang="en-US" sz="1700" b="1" dirty="0"/>
              <a:t>SEE: </a:t>
            </a:r>
            <a:r>
              <a:rPr lang="en-US" sz="1700" dirty="0"/>
              <a:t>The evidence is clear that mobile/cell phone use while driving distracts us from the task of driving, even when using hands-free technology</a:t>
            </a:r>
          </a:p>
          <a:p>
            <a:pPr defTabSz="914400">
              <a:spcBef>
                <a:spcPts val="600"/>
              </a:spcBef>
              <a:spcAft>
                <a:spcPts val="600"/>
              </a:spcAft>
            </a:pPr>
            <a:r>
              <a:rPr lang="en-US" sz="1700" b="1" dirty="0"/>
              <a:t>SAY:</a:t>
            </a:r>
            <a:r>
              <a:rPr lang="en-US" sz="1700" dirty="0"/>
              <a:t> CEO Dave MacLennan and the Executive team are clearly saying we need to change this if we’re going to prevent injuries and get to ZERO fatalities</a:t>
            </a:r>
          </a:p>
          <a:p>
            <a:pPr defTabSz="914400">
              <a:spcBef>
                <a:spcPts val="600"/>
              </a:spcBef>
              <a:spcAft>
                <a:spcPts val="600"/>
              </a:spcAft>
            </a:pPr>
            <a:r>
              <a:rPr lang="en-US" sz="1700" b="1" dirty="0"/>
              <a:t>STOP:</a:t>
            </a:r>
            <a:r>
              <a:rPr lang="en-US" sz="1700" dirty="0"/>
              <a:t> The safe driver policy has been updated to eliminate the risk of distraction associated with using a mobile/cell phone while driving</a:t>
            </a:r>
          </a:p>
        </p:txBody>
      </p:sp>
    </p:spTree>
    <p:extLst>
      <p:ext uri="{BB962C8B-B14F-4D97-AF65-F5344CB8AC3E}">
        <p14:creationId xmlns:p14="http://schemas.microsoft.com/office/powerpoint/2010/main" val="1590887359"/>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84049" y="305361"/>
            <a:ext cx="8036605" cy="818360"/>
          </a:xfrm>
        </p:spPr>
        <p:txBody>
          <a:bodyPr/>
          <a:lstStyle/>
          <a:p>
            <a:r>
              <a:rPr lang="en-US" dirty="0"/>
              <a:t>Getting to ZERO requires bold steps</a:t>
            </a:r>
            <a:br>
              <a:rPr lang="en-US" dirty="0"/>
            </a:br>
            <a:endParaRPr lang="en-US" dirty="0"/>
          </a:p>
        </p:txBody>
      </p:sp>
      <p:sp>
        <p:nvSpPr>
          <p:cNvPr id="2" name="Slide Number Placeholder 1"/>
          <p:cNvSpPr>
            <a:spLocks noGrp="1"/>
          </p:cNvSpPr>
          <p:nvPr>
            <p:ph type="sldNum" sz="quarter" idx="10"/>
          </p:nvPr>
        </p:nvSpPr>
        <p:spPr/>
        <p:txBody>
          <a:bodyPr/>
          <a:lstStyle/>
          <a:p>
            <a:fld id="{69BCBEF6-2EB4-4274-91FD-7EAB1359F2B4}" type="slidenum">
              <a:rPr lang="en-US" altLang="en-US" smtClean="0"/>
              <a:pPr/>
              <a:t>6</a:t>
            </a:fld>
            <a:endParaRPr lang="en-US" alt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4636193" y="1743668"/>
            <a:ext cx="4144950" cy="3227668"/>
          </a:xfrm>
          <a:prstGeom prst="rect">
            <a:avLst/>
          </a:prstGeom>
        </p:spPr>
      </p:pic>
      <p:sp>
        <p:nvSpPr>
          <p:cNvPr id="5" name="TextBox 4"/>
          <p:cNvSpPr txBox="1"/>
          <p:nvPr/>
        </p:nvSpPr>
        <p:spPr>
          <a:xfrm>
            <a:off x="362857" y="857129"/>
            <a:ext cx="3864310" cy="3400931"/>
          </a:xfrm>
          <a:prstGeom prst="rect">
            <a:avLst/>
          </a:prstGeom>
          <a:noFill/>
        </p:spPr>
        <p:txBody>
          <a:bodyPr wrap="square" rtlCol="0">
            <a:spAutoFit/>
          </a:bodyPr>
          <a:lstStyle/>
          <a:p>
            <a:pPr>
              <a:spcAft>
                <a:spcPts val="1800"/>
              </a:spcAft>
            </a:pPr>
            <a:r>
              <a:rPr lang="en-US" sz="2000" b="1" dirty="0">
                <a:solidFill>
                  <a:srgbClr val="616365"/>
                </a:solidFill>
                <a:cs typeface="Arial" panose="020B0604020202020204" pitchFamily="34" charset="0"/>
              </a:rPr>
              <a:t>Drivers must not use mobile/cell phones while driving on behalf of Cargill, </a:t>
            </a:r>
            <a:r>
              <a:rPr lang="en-US" sz="2000" b="1" i="1" dirty="0">
                <a:solidFill>
                  <a:srgbClr val="616365"/>
                </a:solidFill>
                <a:cs typeface="Arial" panose="020B0604020202020204" pitchFamily="34" charset="0"/>
              </a:rPr>
              <a:t>including hands-free devices</a:t>
            </a:r>
            <a:r>
              <a:rPr lang="en-US" sz="2000" b="1" dirty="0">
                <a:solidFill>
                  <a:srgbClr val="616365"/>
                </a:solidFill>
                <a:cs typeface="Arial" panose="020B0604020202020204" pitchFamily="34" charset="0"/>
              </a:rPr>
              <a:t>, except when the vehicle is parked in a safe location</a:t>
            </a:r>
          </a:p>
          <a:p>
            <a:pPr marL="0" lvl="1"/>
            <a:r>
              <a:rPr lang="en-US" sz="2000" b="1" dirty="0">
                <a:solidFill>
                  <a:srgbClr val="616365"/>
                </a:solidFill>
              </a:rPr>
              <a:t>Mobile GPS navigation may be used when programmed, and secured, prior to travel</a:t>
            </a:r>
          </a:p>
          <a:p>
            <a:pPr marL="0" lvl="1"/>
            <a:endParaRPr lang="en-US" sz="2000" b="1" dirty="0">
              <a:solidFill>
                <a:srgbClr val="616365"/>
              </a:solidFill>
            </a:endParaRPr>
          </a:p>
        </p:txBody>
      </p:sp>
      <p:sp>
        <p:nvSpPr>
          <p:cNvPr id="6" name="TextBox 5"/>
          <p:cNvSpPr txBox="1"/>
          <p:nvPr/>
        </p:nvSpPr>
        <p:spPr>
          <a:xfrm>
            <a:off x="1820692" y="5163377"/>
            <a:ext cx="5884295" cy="584775"/>
          </a:xfrm>
          <a:prstGeom prst="rect">
            <a:avLst/>
          </a:prstGeom>
          <a:noFill/>
        </p:spPr>
        <p:txBody>
          <a:bodyPr wrap="square" rtlCol="0">
            <a:spAutoFit/>
          </a:bodyPr>
          <a:lstStyle/>
          <a:p>
            <a:pPr algn="ctr"/>
            <a:r>
              <a:rPr lang="en-US" sz="3200" b="1" dirty="0">
                <a:solidFill>
                  <a:srgbClr val="005F86"/>
                </a:solidFill>
                <a:latin typeface="Arial"/>
                <a:ea typeface="ＭＳ Ｐゴシック" charset="0"/>
                <a:cs typeface="Arial"/>
              </a:rPr>
              <a:t>Effective January 1, 2017</a:t>
            </a:r>
          </a:p>
        </p:txBody>
      </p:sp>
      <p:sp>
        <p:nvSpPr>
          <p:cNvPr id="8" name="Rectangle 7"/>
          <p:cNvSpPr/>
          <p:nvPr/>
        </p:nvSpPr>
        <p:spPr>
          <a:xfrm>
            <a:off x="891352" y="5730139"/>
            <a:ext cx="7058848" cy="369332"/>
          </a:xfrm>
          <a:prstGeom prst="rect">
            <a:avLst/>
          </a:prstGeom>
        </p:spPr>
        <p:txBody>
          <a:bodyPr wrap="square">
            <a:spAutoFit/>
          </a:bodyPr>
          <a:lstStyle/>
          <a:p>
            <a:pPr lvl="2" algn="ctr"/>
            <a:r>
              <a:rPr lang="en-US" i="1" dirty="0">
                <a:solidFill>
                  <a:srgbClr val="005F86"/>
                </a:solidFill>
              </a:rPr>
              <a:t>“But please, don’t wait until then.” Dave MacLennan, CEO</a:t>
            </a:r>
          </a:p>
        </p:txBody>
      </p:sp>
    </p:spTree>
    <p:extLst>
      <p:ext uri="{BB962C8B-B14F-4D97-AF65-F5344CB8AC3E}">
        <p14:creationId xmlns:p14="http://schemas.microsoft.com/office/powerpoint/2010/main" val="671194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239713" y="261123"/>
            <a:ext cx="7966228" cy="1154927"/>
          </a:xfrm>
        </p:spPr>
        <p:txBody>
          <a:bodyPr>
            <a:normAutofit/>
          </a:bodyPr>
          <a:lstStyle/>
          <a:p>
            <a:pPr>
              <a:lnSpc>
                <a:spcPct val="100000"/>
              </a:lnSpc>
            </a:pPr>
            <a:r>
              <a:rPr lang="en-US" dirty="0">
                <a:latin typeface="Arial" panose="020B0604020202020204" pitchFamily="34" charset="0"/>
                <a:cs typeface="Arial" panose="020B0604020202020204" pitchFamily="34" charset="0"/>
              </a:rPr>
              <a:t>Why </a:t>
            </a:r>
            <a:r>
              <a:rPr lang="en-US" b="1" dirty="0">
                <a:latin typeface="Arial" panose="020B0604020202020204" pitchFamily="34" charset="0"/>
                <a:cs typeface="Arial" panose="020B0604020202020204" pitchFamily="34" charset="0"/>
              </a:rPr>
              <a:t>CEO Dave MacLennan is committed to safe driving</a:t>
            </a:r>
            <a:endParaRPr lang="en-US" sz="3200"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0"/>
          </p:nvPr>
        </p:nvSpPr>
        <p:spPr/>
        <p:txBody>
          <a:bodyPr/>
          <a:lstStyle/>
          <a:p>
            <a:fld id="{3DF1AFCE-D540-41EE-B441-3ED6DEB25CDC}" type="slidenum">
              <a:rPr lang="en-US" smtClean="0">
                <a:solidFill>
                  <a:prstClr val="white"/>
                </a:solidFill>
              </a:rPr>
              <a:pPr/>
              <a:t>7</a:t>
            </a:fld>
            <a:endParaRPr lang="en-US" dirty="0">
              <a:solidFill>
                <a:prstClr val="white"/>
              </a:solidFill>
            </a:endParaRPr>
          </a:p>
        </p:txBody>
      </p:sp>
      <p:pic>
        <p:nvPicPr>
          <p:cNvPr id="9" name="Picture 8">
            <a:hlinkClick r:id="rId3"/>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90283" y="1797050"/>
            <a:ext cx="7015467" cy="396875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286500" y="1543050"/>
            <a:ext cx="1295400" cy="1295400"/>
          </a:xfrm>
          <a:prstGeom prst="rect">
            <a:avLst/>
          </a:prstGeom>
        </p:spPr>
      </p:pic>
      <p:sp>
        <p:nvSpPr>
          <p:cNvPr id="2" name="TextBox 1"/>
          <p:cNvSpPr txBox="1"/>
          <p:nvPr/>
        </p:nvSpPr>
        <p:spPr>
          <a:xfrm>
            <a:off x="4571998" y="5819745"/>
            <a:ext cx="3554732" cy="400110"/>
          </a:xfrm>
          <a:prstGeom prst="rect">
            <a:avLst/>
          </a:prstGeom>
          <a:noFill/>
        </p:spPr>
        <p:txBody>
          <a:bodyPr wrap="square" rtlCol="0">
            <a:spAutoFit/>
          </a:bodyPr>
          <a:lstStyle/>
          <a:p>
            <a:r>
              <a:rPr lang="en-US" sz="1000" dirty="0"/>
              <a:t>Click on the graphic to launch Dave MacLennan’s video</a:t>
            </a:r>
          </a:p>
          <a:p>
            <a:endParaRPr lang="en-US" sz="1000" dirty="0"/>
          </a:p>
        </p:txBody>
      </p:sp>
    </p:spTree>
    <p:extLst>
      <p:ext uri="{BB962C8B-B14F-4D97-AF65-F5344CB8AC3E}">
        <p14:creationId xmlns:p14="http://schemas.microsoft.com/office/powerpoint/2010/main" val="2632675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70639" y="638533"/>
            <a:ext cx="7424928" cy="1113675"/>
          </a:xfrm>
        </p:spPr>
        <p:txBody>
          <a:bodyPr/>
          <a:lstStyle/>
          <a:p>
            <a:r>
              <a:rPr lang="en-US" dirty="0"/>
              <a:t>The Facts</a:t>
            </a:r>
          </a:p>
        </p:txBody>
      </p:sp>
      <p:sp>
        <p:nvSpPr>
          <p:cNvPr id="4" name="Slide Number Placeholder 3"/>
          <p:cNvSpPr>
            <a:spLocks noGrp="1"/>
          </p:cNvSpPr>
          <p:nvPr>
            <p:ph type="sldNum" sz="quarter" idx="10"/>
          </p:nvPr>
        </p:nvSpPr>
        <p:spPr/>
        <p:txBody>
          <a:bodyPr/>
          <a:lstStyle/>
          <a:p>
            <a:fld id="{8BF72506-8FAE-47CB-A48A-921B5FB29D4D}" type="slidenum">
              <a:rPr lang="en-US" smtClean="0"/>
              <a:t>8</a:t>
            </a:fld>
            <a:endParaRPr lang="en-US" dirty="0"/>
          </a:p>
        </p:txBody>
      </p:sp>
      <p:sp>
        <p:nvSpPr>
          <p:cNvPr id="2" name="TextBox 1"/>
          <p:cNvSpPr txBox="1"/>
          <p:nvPr/>
        </p:nvSpPr>
        <p:spPr>
          <a:xfrm>
            <a:off x="740663" y="1885691"/>
            <a:ext cx="7684879" cy="2893100"/>
          </a:xfrm>
          <a:prstGeom prst="rect">
            <a:avLst/>
          </a:prstGeom>
          <a:noFill/>
        </p:spPr>
        <p:txBody>
          <a:bodyPr wrap="square" rtlCol="0">
            <a:spAutoFit/>
          </a:bodyPr>
          <a:lstStyle/>
          <a:p>
            <a:pPr>
              <a:spcAft>
                <a:spcPts val="600"/>
              </a:spcAft>
            </a:pPr>
            <a:r>
              <a:rPr lang="en-US" sz="2400" dirty="0">
                <a:solidFill>
                  <a:schemeClr val="bg1"/>
                </a:solidFill>
              </a:rPr>
              <a:t>Distractions from the use of mobile phones contribute to about 25% of collisions. </a:t>
            </a:r>
          </a:p>
          <a:p>
            <a:pPr>
              <a:spcAft>
                <a:spcPts val="600"/>
              </a:spcAft>
            </a:pPr>
            <a:endParaRPr lang="en-US" sz="2400" dirty="0">
              <a:solidFill>
                <a:schemeClr val="bg1"/>
              </a:solidFill>
            </a:endParaRPr>
          </a:p>
          <a:p>
            <a:pPr>
              <a:spcAft>
                <a:spcPts val="600"/>
              </a:spcAft>
            </a:pPr>
            <a:r>
              <a:rPr lang="en-US" sz="2400" dirty="0">
                <a:solidFill>
                  <a:schemeClr val="bg1"/>
                </a:solidFill>
              </a:rPr>
              <a:t>Distracted driving is dangerous, claiming 3,166 lives in 2017 alone.</a:t>
            </a:r>
          </a:p>
          <a:p>
            <a:pPr>
              <a:spcAft>
                <a:spcPts val="600"/>
              </a:spcAft>
            </a:pPr>
            <a:endParaRPr lang="en-US" sz="2400" dirty="0">
              <a:solidFill>
                <a:schemeClr val="bg1"/>
              </a:solidFill>
            </a:endParaRPr>
          </a:p>
          <a:p>
            <a:pPr algn="r">
              <a:spcAft>
                <a:spcPts val="600"/>
              </a:spcAft>
              <a:tabLst>
                <a:tab pos="7200900" algn="l"/>
              </a:tabLst>
            </a:pPr>
            <a:r>
              <a:rPr lang="en-US" i="1" dirty="0">
                <a:solidFill>
                  <a:schemeClr val="bg1"/>
                </a:solidFill>
              </a:rPr>
              <a:t>National Safety Council</a:t>
            </a:r>
          </a:p>
        </p:txBody>
      </p:sp>
    </p:spTree>
    <p:extLst>
      <p:ext uri="{BB962C8B-B14F-4D97-AF65-F5344CB8AC3E}">
        <p14:creationId xmlns:p14="http://schemas.microsoft.com/office/powerpoint/2010/main" val="3746684148"/>
      </p:ext>
    </p:extLst>
  </p:cSld>
  <p:clrMapOvr>
    <a:masterClrMapping/>
  </p:clrMapOvr>
</p:sld>
</file>

<file path=ppt/theme/theme1.xml><?xml version="1.0" encoding="utf-8"?>
<a:theme xmlns:a="http://schemas.openxmlformats.org/drawingml/2006/main" name="BlueMaster">
  <a:themeElements>
    <a:clrScheme name="Cargill_2015">
      <a:dk1>
        <a:sysClr val="windowText" lastClr="000000"/>
      </a:dk1>
      <a:lt1>
        <a:sysClr val="window" lastClr="FFFFFF"/>
      </a:lt1>
      <a:dk2>
        <a:srgbClr val="D0D0CE"/>
      </a:dk2>
      <a:lt2>
        <a:srgbClr val="63666A"/>
      </a:lt2>
      <a:accent1>
        <a:srgbClr val="9E2A2F"/>
      </a:accent1>
      <a:accent2>
        <a:srgbClr val="BE531C"/>
      </a:accent2>
      <a:accent3>
        <a:srgbClr val="CF7F00"/>
      </a:accent3>
      <a:accent4>
        <a:srgbClr val="658D1B"/>
      </a:accent4>
      <a:accent5>
        <a:srgbClr val="005F86"/>
      </a:accent5>
      <a:accent6>
        <a:srgbClr val="007681"/>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4A70B"/>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argill_Corp_PowerPoint_BLUE_4-3_r01.pptx" id="{745CCCDC-1439-4D16-80D6-A3D87D158129}" vid="{9B115CD3-62D9-433B-9C11-08E0436F3BEA}"/>
    </a:ext>
  </a:extLst>
</a:theme>
</file>

<file path=ppt/theme/theme2.xml><?xml version="1.0" encoding="utf-8"?>
<a:theme xmlns:a="http://schemas.openxmlformats.org/drawingml/2006/main" name="1_BlueMaster">
  <a:themeElements>
    <a:clrScheme name="Cargill_2015">
      <a:dk1>
        <a:sysClr val="windowText" lastClr="000000"/>
      </a:dk1>
      <a:lt1>
        <a:sysClr val="window" lastClr="FFFFFF"/>
      </a:lt1>
      <a:dk2>
        <a:srgbClr val="D0D0CE"/>
      </a:dk2>
      <a:lt2>
        <a:srgbClr val="63666A"/>
      </a:lt2>
      <a:accent1>
        <a:srgbClr val="9E2A2F"/>
      </a:accent1>
      <a:accent2>
        <a:srgbClr val="BE531C"/>
      </a:accent2>
      <a:accent3>
        <a:srgbClr val="CF7F00"/>
      </a:accent3>
      <a:accent4>
        <a:srgbClr val="658D1B"/>
      </a:accent4>
      <a:accent5>
        <a:srgbClr val="005F86"/>
      </a:accent5>
      <a:accent6>
        <a:srgbClr val="007681"/>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4A70B"/>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argill_Corp_PowerPoint_BLUE_4-3_r01.pptx" id="{745CCCDC-1439-4D16-80D6-A3D87D158129}" vid="{9B115CD3-62D9-433B-9C11-08E0436F3BEA}"/>
    </a:ext>
  </a:extLst>
</a:theme>
</file>

<file path=ppt/theme/theme3.xml><?xml version="1.0" encoding="utf-8"?>
<a:theme xmlns:a="http://schemas.openxmlformats.org/drawingml/2006/main" name="Cargill_Base_Blue_1206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ME Base font">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4A70B"/>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89BECD46B9064FAA663C21DE203C46" ma:contentTypeVersion="25" ma:contentTypeDescription="Create a new document." ma:contentTypeScope="" ma:versionID="e352dd6aaa811ee970a96f9ff523e217">
  <xsd:schema xmlns:xsd="http://www.w3.org/2001/XMLSchema" xmlns:xs="http://www.w3.org/2001/XMLSchema" xmlns:p="http://schemas.microsoft.com/office/2006/metadata/properties" xmlns:ns1="http://schemas.microsoft.com/sharepoint/v3" xmlns:ns2="bf9cc327-3ded-4ee1-b024-dd8378da8da7" xmlns:ns3="32610f8f-1e0f-40e0-a38d-56fee3388915" xmlns:ns4="1bfcdb7a-64d5-48e1-9720-447012b849e1" xmlns:ns5="http://schemas.microsoft.com/sharepoint/v4" targetNamespace="http://schemas.microsoft.com/office/2006/metadata/properties" ma:root="true" ma:fieldsID="16129346682ab56c1d0abc907fcdcdbb" ns1:_="" ns2:_="" ns3:_="" ns4:_="" ns5:_="">
    <xsd:import namespace="http://schemas.microsoft.com/sharepoint/v3"/>
    <xsd:import namespace="bf9cc327-3ded-4ee1-b024-dd8378da8da7"/>
    <xsd:import namespace="32610f8f-1e0f-40e0-a38d-56fee3388915"/>
    <xsd:import namespace="1bfcdb7a-64d5-48e1-9720-447012b849e1"/>
    <xsd:import namespace="http://schemas.microsoft.com/sharepoint/v4"/>
    <xsd:element name="properties">
      <xsd:complexType>
        <xsd:sequence>
          <xsd:element name="documentManagement">
            <xsd:complexType>
              <xsd:all>
                <xsd:element ref="ns2:LIFEsaver" minOccurs="0"/>
                <xsd:element ref="ns3:DocType" minOccurs="0"/>
                <xsd:element ref="ns4:MobilePolicyCommunication" minOccurs="0"/>
                <xsd:element ref="ns3:SharedWithUsers" minOccurs="0"/>
                <xsd:element ref="ns3:SharedWithDetails" minOccurs="0"/>
                <xsd:element ref="ns4:MediaServiceMetadata" minOccurs="0"/>
                <xsd:element ref="ns4:MediaServiceFastMetadata" minOccurs="0"/>
                <xsd:element ref="ns5:IconOverlay" minOccurs="0"/>
                <xsd:element ref="ns1:Language" minOccurs="0"/>
                <xsd:element ref="ns4:DisplayTab" minOccurs="0"/>
                <xsd:element ref="ns4:Display_x0020_Order" minOccurs="0"/>
                <xsd:element ref="ns4:Display_x0020_On_x0020_Page" minOccurs="0"/>
                <xsd:element ref="ns3:ehsRequirement" minOccurs="0"/>
                <xsd:element ref="ns3:ContentOwner" minOccurs="0"/>
                <xsd:element ref="ns3:LastReviewedDate" minOccurs="0"/>
                <xsd:element ref="ns3:ReviewCycle" minOccurs="0"/>
                <xsd:element ref="ns3:DocumentTypeTemp"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6" nillable="true" ma:displayName="Language" ma:default="English" ma:description="Please note: this is used across ZERO HARM sites; and within the BOSC process hub." ma:format="Dropdown" ma:internalName="Language">
      <xsd:simpleType>
        <xsd:union memberTypes="dms:Text">
          <xsd:simpleType>
            <xsd:restriction base="dms:Choice">
              <xsd:enumeration value="عربى (Arabic)"/>
              <xsd:enumeration value="български (Bulgarian)"/>
              <xsd:enumeration value="Chichewa (Chewa)"/>
              <xsd:enumeration value="中文  (Chinese (Hong Kong S.A.R.))"/>
              <xsd:enumeration value="中文  (Chinese (People's Republic of China))"/>
              <xsd:enumeration value="中文  (Chinese (Taiwan))"/>
              <xsd:enumeration value="中文 (Chinese (Simplified))"/>
              <xsd:enumeration value="Hrvatski (Croatian)"/>
              <xsd:enumeration value="čeština (Czech)"/>
              <xsd:enumeration value="Dansk (Danish)"/>
              <xsd:enumeration value="Nederlands (Dutch)"/>
              <xsd:enumeration value="English"/>
              <xsd:enumeration value="Eesti keel (Estonian)"/>
              <xsd:enumeration value="Suomalainen (Finnish)"/>
              <xsd:enumeration value="Français (French)"/>
              <xsd:enumeration value="Deutsche (German)"/>
              <xsd:enumeration value="Ελληνικά (Greek)"/>
              <xsd:enumeration value="עברית (Hebrew)"/>
              <xsd:enumeration value="हिंदी (Hindi)"/>
              <xsd:enumeration value="Magyar (Hungarian)"/>
              <xsd:enumeration value="Bahasa Indonesia (Indonesian)"/>
              <xsd:enumeration value="Italiano (Italian)"/>
              <xsd:enumeration value="日本人 (Japanese)"/>
              <xsd:enumeration value="한국어 (Korean)"/>
              <xsd:enumeration value="Latviešu (Latvian)"/>
              <xsd:enumeration value="Lietuviškai (Lithuanian)"/>
              <xsd:enumeration value="Melayu (Malay)"/>
              <xsd:enumeration value="Bokmål (Norwegian)"/>
              <xsd:enumeration value="Polskie (Polish)"/>
              <xsd:enumeration value="Português (Portuguese (Brazil))"/>
              <xsd:enumeration value="Português (Portuguese (Portugal))"/>
              <xsd:enumeration value="Română (Romanian)"/>
              <xsd:enumeration value="pусский (Russian)"/>
              <xsd:enumeration value="Српски (Serbian)"/>
              <xsd:enumeration value="Shona (Shona)"/>
              <xsd:enumeration value="Slovenský (Slovak)"/>
              <xsd:enumeration value="Slovenščina (Slovenian)"/>
              <xsd:enumeration value="Español (Spanish (Spain))"/>
              <xsd:enumeration value="Español (Spanish (Latin America))"/>
              <xsd:enumeration value="Español (Spanish (International))"/>
              <xsd:enumeration value="Kiswahili (Swahili)"/>
              <xsd:enumeration value="Swedish (Sweden)"/>
              <xsd:enumeration value="ไทย (Thai)"/>
              <xsd:enumeration value="Tok Pisin (New Guinea Pidgin)"/>
              <xsd:enumeration value="Türk (Turkish)"/>
              <xsd:enumeration value="Українська (Ukrainian)"/>
              <xsd:enumeration value="اردو (Urdu)"/>
              <xsd:enumeration value="Tiếng Việt (Vietnamese)"/>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bf9cc327-3ded-4ee1-b024-dd8378da8da7" elementFormDefault="qualified">
    <xsd:import namespace="http://schemas.microsoft.com/office/2006/documentManagement/types"/>
    <xsd:import namespace="http://schemas.microsoft.com/office/infopath/2007/PartnerControls"/>
    <xsd:element name="LIFEsaver" ma:index="8" nillable="true" ma:displayName="LIFEsaver" ma:description="Choose a LIFEsaver to associate to this item. If the item is general and applies to some or all LIFEsavers, check all values." ma:internalName="LIFEsaver">
      <xsd:complexType>
        <xsd:complexContent>
          <xsd:extension base="dms:MultiChoice">
            <xsd:sequence>
              <xsd:element name="Value" maxOccurs="unbounded" minOccurs="0" nillable="true">
                <xsd:simpleType>
                  <xsd:restriction base="dms:Choice">
                    <xsd:enumeration value="All"/>
                    <xsd:enumeration value="None"/>
                    <xsd:enumeration value="Motor Vehicle - Traffic Safety"/>
                    <xsd:enumeration value="Working at Height"/>
                    <xsd:enumeration value="Mobile Powered Equipment"/>
                    <xsd:enumeration value="Lockout Tagout - Energy Isolation"/>
                    <xsd:enumeration value="Electrical Work"/>
                    <xsd:enumeration value="Confined Space Entry"/>
                    <xsd:enumeration value="Bulk Material Handling and Storage"/>
                    <xsd:enumeration value="Railcar Safety"/>
                    <xsd:enumeration value="Excavation and Trench Work"/>
                    <xsd:enumeration value="Lifting and Rigging Protection"/>
                    <xsd:enumeration value="Hazardous Materials"/>
                    <xsd:enumeration value="Hot Work"/>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2610f8f-1e0f-40e0-a38d-56fee3388915" elementFormDefault="qualified">
    <xsd:import namespace="http://schemas.microsoft.com/office/2006/documentManagement/types"/>
    <xsd:import namespace="http://schemas.microsoft.com/office/infopath/2007/PartnerControls"/>
    <xsd:element name="DocType" ma:index="9" nillable="true" ma:displayName="Document  Type" ma:description="Select a document type." ma:format="Dropdown" ma:internalName="DocType">
      <xsd:simpleType>
        <xsd:restriction base="dms:Choice">
          <xsd:enumeration value="Best Practice"/>
          <xsd:enumeration value="Cargill News Article"/>
          <xsd:enumeration value="Checklist"/>
          <xsd:enumeration value="Communication"/>
          <xsd:enumeration value="Deep Dive"/>
          <xsd:enumeration value="Deployment"/>
          <xsd:enumeration value="Example"/>
          <xsd:enumeration value="FAQ"/>
          <xsd:enumeration value="Fact Sheet"/>
          <xsd:enumeration value="Field Check"/>
          <xsd:enumeration value="Form"/>
          <xsd:enumeration value="Guideline"/>
          <xsd:enumeration value="Handbook"/>
          <xsd:enumeration value="Infographic"/>
          <xsd:enumeration value="Inspection Form"/>
          <xsd:enumeration value="Job Aid"/>
          <xsd:enumeration value="Marketing"/>
          <xsd:enumeration value="News Article"/>
          <xsd:enumeration value="Overview"/>
          <xsd:enumeration value="Pocket Guide"/>
          <xsd:enumeration value="Policy"/>
          <xsd:enumeration value="Presentation"/>
          <xsd:enumeration value="Procedure"/>
          <xsd:enumeration value="Reference Guide"/>
          <xsd:enumeration value="Report (Cargill)"/>
          <xsd:enumeration value="Report (Industry)"/>
          <xsd:enumeration value="Requirement"/>
          <xsd:enumeration value="Risk Assessment"/>
          <xsd:enumeration value="Safety Contact"/>
          <xsd:enumeration value="Single Point Lesson"/>
          <xsd:enumeration value="Statistics"/>
          <xsd:enumeration value="Supporting"/>
          <xsd:enumeration value="Talking Point"/>
          <xsd:enumeration value="Template"/>
          <xsd:enumeration value="Tool"/>
          <xsd:enumeration value="Training"/>
          <xsd:enumeration value="Web site"/>
          <xsd:enumeration value="Web page (Informational)"/>
          <xsd:enumeration value="Worksheet"/>
          <xsd:enumeration value="Other"/>
          <xsd:enumeration value="None"/>
        </xsd:restrictio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ehsRequirement" ma:index="20" nillable="true" ma:displayName="EHS Requirement" ma:default="None" ma:description="Choose one EHS Requirement to associate this item to.  If more than one EHS Requirement applies, choose the Requirement that has the primary association." ma:format="Dropdown" ma:internalName="ehsRequirement0">
      <xsd:simpleType>
        <xsd:restriction base="dms:Choice">
          <xsd:enumeration value="None"/>
          <xsd:enumeration value="0.0 EHS POLICY"/>
          <xsd:enumeration value="1.0 EHS Management Systems"/>
          <xsd:enumeration value="1.1 EHS Management Responsibilities"/>
          <xsd:enumeration value="2.0 Emergency Action Plans"/>
          <xsd:enumeration value="2.0.1 Emergency Communication"/>
          <xsd:enumeration value="2.0.2 Emergency Response (Fire Fighting And Hazardous Material Response)"/>
          <xsd:enumeration value="2.1 On-Site Contractors"/>
          <xsd:enumeration value="2.10 Government Inspections"/>
          <xsd:enumeration value="2.11 Requests for Information, Inquiries or Notices of Violation"/>
          <xsd:enumeration value="2.12 EHS Files"/>
          <xsd:enumeration value="2.2 Capital Project Review"/>
          <xsd:enumeration value="2.3 Acquisition Divestiture Review"/>
          <xsd:enumeration value="2.3.1 Preliminary Environmental Evaluation"/>
          <xsd:enumeration value="2.3.2 Preliminary Health and Safety Evaluation"/>
          <xsd:enumeration value="2.3.3 Preliminary Vehicle Safety Evaluation"/>
          <xsd:enumeration value="2.4 Product Stewardship"/>
          <xsd:enumeration value="2.5 Plant Inspection"/>
          <xsd:enumeration value="2.6 Housekeeping Sanitation"/>
          <xsd:enumeration value="2.7 EHS Incident Reporting"/>
          <xsd:enumeration value="2.7.1 Environmental Activity Reporting"/>
          <xsd:enumeration value="2.7.2 Personal Injury, Property Damage, Security and Near Miss Reporting"/>
          <xsd:enumeration value="2.7.3 BR Vehicle Collision Reporting"/>
          <xsd:enumeration value="2.8 EHS Auditing"/>
          <xsd:enumeration value="2.8.1 Environmental Audit"/>
          <xsd:enumeration value="2.8.2 Health and  Safety Audit"/>
          <xsd:enumeration value="2.8.3 Vehicle Safety Audit"/>
          <xsd:enumeration value="2.9 Insurance Inspection and Reports"/>
          <xsd:enumeration value="3.0 ENVIRONMENT"/>
          <xsd:enumeration value="3.1 Waste"/>
          <xsd:enumeration value="3.2 Water"/>
          <xsd:enumeration value="3.3 Air"/>
          <xsd:enumeration value="3.4 Polychlorinated Biphenyls"/>
          <xsd:enumeration value="3.5 Asbestos Evaluation"/>
          <xsd:enumeration value="3.6 Liquid Storage Tanks  Secondary Containment"/>
          <xsd:enumeration value="4.0 Occupational Health"/>
          <xsd:enumeration value="4.0.1.Ergonomics"/>
          <xsd:enumeration value="4.0.2 Respiratory Protection"/>
          <xsd:enumeration value="4.0.3 Hearing Conservation"/>
          <xsd:enumeration value="4.1 Medical Fitness and Surveillance"/>
          <xsd:enumeration value="5.0 Process Safety and Risk Management"/>
          <xsd:enumeration value="5.1 Personnel Safety"/>
          <xsd:enumeration value="5.2 Potentially Hazardous Work"/>
          <xsd:enumeration value="5.2.1 Confined Space Entry"/>
          <xsd:enumeration value="5.2.2 Equipment Lockout and Tagging"/>
          <xsd:enumeration value="5.2.3 Elevated Work"/>
          <xsd:enumeration value="5.2.4 Industrial Trucks, Mobile or fixed Cranes, Locomotives"/>
          <xsd:enumeration value="5.2.5 Electrical Safety"/>
          <xsd:enumeration value="5.2.6 Cutting and Welding"/>
          <xsd:enumeration value="5.3 Seatbelt Use"/>
          <xsd:enumeration value="5.4 Personnel Lifts, Passenger Elevators, Freight Elevators"/>
          <xsd:enumeration value="5.5 Fire Protection Systems"/>
          <xsd:enumeration value="5.6 Critical Safety Device"/>
          <xsd:enumeration value="5.7 Dust Control"/>
          <xsd:enumeration value="5.8 Lightning Protection"/>
          <xsd:enumeration value="6.0 Safe Driver"/>
          <xsd:enumeration value="6.1 Contracting Personnel Transportation Services"/>
          <xsd:enumeration value="Laboratory Safety"/>
          <xsd:enumeration value="Mobile Powered Equipment"/>
          <xsd:enumeration value="Rotary Valve Safety"/>
          <xsd:enumeration value="Site Traffic Safety"/>
        </xsd:restriction>
      </xsd:simpleType>
    </xsd:element>
    <xsd:element name="ContentOwner" ma:index="21" nillable="true" ma:displayName="Content Owner" ma:list="UserInfo" ma:SharePointGroup="0" ma:internalName="Content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astReviewedDate" ma:index="22" nillable="true" ma:displayName="Last Reviewed Date" ma:format="DateOnly" ma:internalName="LastReviewedDate">
      <xsd:simpleType>
        <xsd:restriction base="dms:DateTime"/>
      </xsd:simpleType>
    </xsd:element>
    <xsd:element name="ReviewCycle" ma:index="23" nillable="true" ma:displayName="Review Cycle" ma:description="Enter a value to indicate how long the review cycle should be for this content.  All values are in months." ma:internalName="ReviewCycle" ma:percentage="FALSE">
      <xsd:simpleType>
        <xsd:restriction base="dms:Number">
          <xsd:minInclusive value="1"/>
        </xsd:restriction>
      </xsd:simpleType>
    </xsd:element>
    <xsd:element name="DocumentTypeTemp" ma:index="25" nillable="true" ma:displayName="DocumentTypeTemp" ma:format="Dropdown" ma:internalName="DocumentTypeTemp">
      <xsd:simpleType>
        <xsd:restriction base="dms:Choice">
          <xsd:enumeration value="Best Practice"/>
          <xsd:enumeration value="Cargill News Article"/>
          <xsd:enumeration value="Checklist"/>
          <xsd:enumeration value="Communication"/>
          <xsd:enumeration value="Deep Dive"/>
          <xsd:enumeration value="Deployment"/>
          <xsd:enumeration value="Example"/>
          <xsd:enumeration value="FAQ"/>
          <xsd:enumeration value="Fact Sheet"/>
          <xsd:enumeration value="Field Check"/>
          <xsd:enumeration value="Form"/>
          <xsd:enumeration value="Guideline"/>
          <xsd:enumeration value="Handbook"/>
          <xsd:enumeration value="Infographic"/>
          <xsd:enumeration value="Inspection Form"/>
          <xsd:enumeration value="Job Aid"/>
          <xsd:enumeration value="Marketing"/>
          <xsd:enumeration value="News Article"/>
          <xsd:enumeration value="Overview"/>
          <xsd:enumeration value="Pocket Guide"/>
          <xsd:enumeration value="Policy"/>
          <xsd:enumeration value="Presentation"/>
          <xsd:enumeration value="Procedure"/>
          <xsd:enumeration value="Reference Guide"/>
          <xsd:enumeration value="Report (Cargill)"/>
          <xsd:enumeration value="Report (Industry)"/>
          <xsd:enumeration value="Requirement"/>
          <xsd:enumeration value="Risk Assessment"/>
          <xsd:enumeration value="Safety Contact"/>
          <xsd:enumeration value="Single Point Lesson"/>
          <xsd:enumeration value="Statistics"/>
          <xsd:enumeration value="Supporting"/>
          <xsd:enumeration value="Talking Point"/>
          <xsd:enumeration value="Template"/>
          <xsd:enumeration value="Tool"/>
          <xsd:enumeration value="Training"/>
          <xsd:enumeration value="Web site"/>
          <xsd:enumeration value="Web page (Informational)"/>
          <xsd:enumeration value="Worksheet"/>
          <xsd:enumeration value="Other"/>
          <xsd:enumeration value="None"/>
        </xsd:restriction>
      </xsd:simpleType>
    </xsd:element>
  </xsd:schema>
  <xsd:schema xmlns:xsd="http://www.w3.org/2001/XMLSchema" xmlns:xs="http://www.w3.org/2001/XMLSchema" xmlns:dms="http://schemas.microsoft.com/office/2006/documentManagement/types" xmlns:pc="http://schemas.microsoft.com/office/infopath/2007/PartnerControls" targetNamespace="1bfcdb7a-64d5-48e1-9720-447012b849e1" elementFormDefault="qualified">
    <xsd:import namespace="http://schemas.microsoft.com/office/2006/documentManagement/types"/>
    <xsd:import namespace="http://schemas.microsoft.com/office/infopath/2007/PartnerControls"/>
    <xsd:element name="MobilePolicyCommunication" ma:index="10" nillable="true" ma:displayName="Mobile Policy Communication Resources" ma:format="Dropdown" ma:internalName="MobilePolicyCommunication">
      <xsd:simpleType>
        <xsd:restriction base="dms:Choice">
          <xsd:enumeration value="Articles &amp; Informational Content"/>
          <xsd:enumeration value="Safety Connect Moments"/>
          <xsd:enumeration value="Mobile Policy Communication Templates"/>
          <xsd:enumeration value="Mobile Policy Videos"/>
        </xsd:restriction>
      </xsd:simpleType>
    </xsd:element>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DisplayTab" ma:index="17" nillable="true" ma:displayName="Display Tab" ma:description="Select the tab where this document will be displayed" ma:format="Dropdown" ma:internalName="DisplayTab">
      <xsd:simpleType>
        <xsd:restriction base="dms:Choice">
          <xsd:enumeration value="Requirements"/>
          <xsd:enumeration value="Guidance"/>
          <xsd:enumeration value="Communications"/>
          <xsd:enumeration value="Training"/>
          <xsd:enumeration value="Translated Materials"/>
        </xsd:restriction>
      </xsd:simpleType>
    </xsd:element>
    <xsd:element name="Display_x0020_Order" ma:index="18" nillable="true" ma:displayName="Display Order" ma:internalName="Display_x0020_Order">
      <xsd:simpleType>
        <xsd:restriction base="dms:Number"/>
      </xsd:simpleType>
    </xsd:element>
    <xsd:element name="Display_x0020_On_x0020_Page" ma:index="19" nillable="true" ma:displayName="Display On Page" ma:default="Yes" ma:format="Dropdown" ma:internalName="Display_x0020_On_x0020_Page">
      <xsd:simpleType>
        <xsd:restriction base="dms:Choice">
          <xsd:enumeration value="Yes"/>
          <xsd:enumeration value="No"/>
        </xsd:restriction>
      </xsd:simpleType>
    </xsd:element>
    <xsd:element name="MediaServiceAutoKeyPoints" ma:index="26" nillable="true" ma:displayName="MediaServiceAutoKeyPoints" ma:hidden="true" ma:internalName="MediaServiceAutoKeyPoints" ma:readOnly="true">
      <xsd:simpleType>
        <xsd:restriction base="dms:Note"/>
      </xsd:simpleType>
    </xsd:element>
    <xsd:element name="MediaServiceKeyPoints" ma:index="2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5"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DocType xmlns="32610f8f-1e0f-40e0-a38d-56fee3388915">Communication</DocType>
    <LIFEsaver xmlns="bf9cc327-3ded-4ee1-b024-dd8378da8da7">
      <Value>Motor Vehicle - Traffic Safety</Value>
    </LIFEsaver>
    <MobilePolicyCommunication xmlns="1bfcdb7a-64d5-48e1-9720-447012b849e1" xsi:nil="true"/>
    <IconOverlay xmlns="http://schemas.microsoft.com/sharepoint/v4" xsi:nil="true"/>
    <Language xmlns="http://schemas.microsoft.com/sharepoint/v3">English</Language>
    <DisplayTab xmlns="1bfcdb7a-64d5-48e1-9720-447012b849e1" xsi:nil="true"/>
    <Display_x0020_Order xmlns="1bfcdb7a-64d5-48e1-9720-447012b849e1" xsi:nil="true"/>
    <Display_x0020_On_x0020_Page xmlns="1bfcdb7a-64d5-48e1-9720-447012b849e1">Yes</Display_x0020_On_x0020_Page>
    <ehsRequirement xmlns="32610f8f-1e0f-40e0-a38d-56fee3388915">None</ehsRequirement>
    <LastReviewedDate xmlns="32610f8f-1e0f-40e0-a38d-56fee3388915" xsi:nil="true"/>
    <ReviewCycle xmlns="32610f8f-1e0f-40e0-a38d-56fee3388915" xsi:nil="true"/>
    <ContentOwner xmlns="32610f8f-1e0f-40e0-a38d-56fee3388915">
      <UserInfo>
        <DisplayName/>
        <AccountId xsi:nil="true"/>
        <AccountType/>
      </UserInfo>
    </ContentOwner>
    <DocumentTypeTemp xmlns="32610f8f-1e0f-40e0-a38d-56fee338891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CE9C03-5D49-4DE8-97C1-347F8CE1E0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f9cc327-3ded-4ee1-b024-dd8378da8da7"/>
    <ds:schemaRef ds:uri="32610f8f-1e0f-40e0-a38d-56fee3388915"/>
    <ds:schemaRef ds:uri="1bfcdb7a-64d5-48e1-9720-447012b849e1"/>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9A1FCD3-EC7E-4609-B896-5E6970984ABA}">
  <ds:schemaRefs>
    <ds:schemaRef ds:uri="http://schemas.microsoft.com/office/2006/metadata/properties"/>
    <ds:schemaRef ds:uri="http://purl.org/dc/term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schemas.microsoft.com/sharepoint/v4"/>
    <ds:schemaRef ds:uri="http://schemas.microsoft.com/sharepoint/v3"/>
    <ds:schemaRef ds:uri="1bfcdb7a-64d5-48e1-9720-447012b849e1"/>
    <ds:schemaRef ds:uri="32610f8f-1e0f-40e0-a38d-56fee3388915"/>
    <ds:schemaRef ds:uri="bf9cc327-3ded-4ee1-b024-dd8378da8da7"/>
    <ds:schemaRef ds:uri="http://www.w3.org/XML/1998/namespace"/>
    <ds:schemaRef ds:uri="http://purl.org/dc/dcmitype/"/>
  </ds:schemaRefs>
</ds:datastoreItem>
</file>

<file path=customXml/itemProps3.xml><?xml version="1.0" encoding="utf-8"?>
<ds:datastoreItem xmlns:ds="http://schemas.openxmlformats.org/officeDocument/2006/customXml" ds:itemID="{15D8DEFB-80EC-4EB0-BD2E-1EDC3C44D3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19212</TotalTime>
  <Words>5443</Words>
  <Application>Microsoft Office PowerPoint</Application>
  <PresentationFormat>On-screen Show (4:3)</PresentationFormat>
  <Paragraphs>515</Paragraphs>
  <Slides>38</Slides>
  <Notes>29</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38</vt:i4>
      </vt:variant>
    </vt:vector>
  </HeadingPairs>
  <TitlesOfParts>
    <vt:vector size="46" baseType="lpstr">
      <vt:lpstr>Century Gothic</vt:lpstr>
      <vt:lpstr>Arial</vt:lpstr>
      <vt:lpstr>Helvetica</vt:lpstr>
      <vt:lpstr>Roboto</vt:lpstr>
      <vt:lpstr>Calibri</vt:lpstr>
      <vt:lpstr>BlueMaster</vt:lpstr>
      <vt:lpstr>1_BlueMaster</vt:lpstr>
      <vt:lpstr>Cargill_Base_Blue_120613</vt:lpstr>
      <vt:lpstr>PowerPoint Presentation</vt:lpstr>
      <vt:lpstr>LIFEsavers</vt:lpstr>
      <vt:lpstr>A focus on vehicle safety</vt:lpstr>
      <vt:lpstr>PowerPoint Presentation</vt:lpstr>
      <vt:lpstr>Why change the safe driving policy?</vt:lpstr>
      <vt:lpstr>See, Say, Stop: Save a LIFE</vt:lpstr>
      <vt:lpstr>Getting to ZERO requires bold steps </vt:lpstr>
      <vt:lpstr>Why CEO Dave MacLennan is committed to safe driving</vt:lpstr>
      <vt:lpstr>The Facts</vt:lpstr>
      <vt:lpstr>Distracted driving is dangerous!</vt:lpstr>
      <vt:lpstr>PowerPoint Presentation</vt:lpstr>
      <vt:lpstr>PowerPoint Presentation</vt:lpstr>
      <vt:lpstr>PowerPoint Presentation</vt:lpstr>
      <vt:lpstr>Distracted drivers using mobile/cell phones have a  slower reaction time  than drivers impaired at  .08 blood alcohol level. </vt:lpstr>
      <vt:lpstr>WHEN IS TOO CLOSE?</vt:lpstr>
      <vt:lpstr>30% of DOT inspections failures are trailer lighting Do you really want to take that chance that the Brake Lights are working?</vt:lpstr>
      <vt:lpstr>Following too closely behind another vehicle, or tailgating, is one of the most common causes of car accidents in Virginia and across the country.</vt:lpstr>
      <vt:lpstr>Code of Virginia –  C  46.2-816. Following too closely. The driver of a motor vehicle shall not follow another vehicle, trailer, or semitrailer more closely than is reasonable and prudent, having due regard to the speed of both vehicles and the traffic on, and conditions of, the highway at the time. ode of Virginia</vt:lpstr>
      <vt:lpstr>According to the Virginia Department of Motor Vehicles (DMV), drivers should actually leave a distance between two-to-four seconds behind the car in front, depending on their speed. For instance, if you are traveling at a speed of less than 35 mph, you should be safe with a two-second cushion. If your speed increases to 35-to-45 mph, a three-second following distance should be safe, while a four-second distance would apply if you were going 46 to 70 mph.</vt:lpstr>
      <vt:lpstr>Remember: The space between your vehicle and a large vehicle behind you on a highway should be four seconds at speeds of 46-70 mph, plus one second for every 10 feet of vehicle length. In Virginia, the maximum length allowed for tractor-trailers is 65 feet in total. So, the safe distance between a passenger vehicle and the largest commercial trucks on the highway is roughly 10 or 11 seconds.</vt:lpstr>
      <vt:lpstr>   </vt:lpstr>
      <vt:lpstr>PowerPoint Presentation</vt:lpstr>
      <vt:lpstr>How to Make This Work</vt:lpstr>
      <vt:lpstr>To make this work …</vt:lpstr>
      <vt:lpstr>To make this work …</vt:lpstr>
      <vt:lpstr>PowerPoint Presentation</vt:lpstr>
      <vt:lpstr>PowerPoint Presentation</vt:lpstr>
      <vt:lpstr>Training &amp; Learning Resources</vt:lpstr>
      <vt:lpstr>Training</vt:lpstr>
      <vt:lpstr>What now?</vt:lpstr>
      <vt:lpstr>Why?</vt:lpstr>
      <vt:lpstr> Why CEO Dave MacLennan is Committed to Safe Driving</vt:lpstr>
      <vt:lpstr>PowerPoint Presentation</vt:lpstr>
      <vt:lpstr>Activity</vt:lpstr>
      <vt:lpstr>PowerPoint Presentation</vt:lpstr>
      <vt:lpstr>Tips for Taking Action Against Distraction</vt:lpstr>
      <vt:lpstr>- As cars get “Safer”, do we become a more unsafe driver?</vt:lpstr>
      <vt:lpstr>PLEASE STAY ALERT and DRIVE SAFE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Cargill Cell Policy Change Town Halls 2016</dc:title>
  <dc:creator>KARI KRAUTBAUER (CRGL-THIRDPARTY.COM)</dc:creator>
  <cp:lastModifiedBy>Larry James</cp:lastModifiedBy>
  <cp:revision>563</cp:revision>
  <cp:lastPrinted>2016-09-15T15:31:06Z</cp:lastPrinted>
  <dcterms:created xsi:type="dcterms:W3CDTF">2014-08-20T19:32:31Z</dcterms:created>
  <dcterms:modified xsi:type="dcterms:W3CDTF">2019-09-12T17:06:38Z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0x0101008089BECD46B9064FAA663C21DE203C46</vt:lpwstr>
  </property>
  <property fmtid="{D5CDD505-2E9C-101B-9397-08002B2CF9AE}" pid="3" name="Order">
    <vt:r8>11900</vt:r8>
  </property>
  <property fmtid="{D5CDD505-2E9C-101B-9397-08002B2CF9AE}" pid="4" name="URL">
    <vt:lpwstr/>
  </property>
  <property fmtid="{D5CDD505-2E9C-101B-9397-08002B2CF9AE}" pid="5" name="xd_ProgID">
    <vt:lpwstr/>
  </property>
  <property fmtid="{D5CDD505-2E9C-101B-9397-08002B2CF9AE}" pid="6" name="TemplateUrl">
    <vt:lpwstr/>
  </property>
  <property fmtid="{D5CDD505-2E9C-101B-9397-08002B2CF9AE}" pid="7" name="LIFEsaverDocType">
    <vt:lpwstr>Policy Updates</vt:lpwstr>
  </property>
</Properties>
</file>