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/>
            </a:lvl1pPr>
          </a:lstStyle>
          <a:p>
            <a:fld id="{00F55D32-BB47-4F18-87A2-049FC103CCF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2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2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/>
            </a:lvl1pPr>
          </a:lstStyle>
          <a:p>
            <a:fld id="{5F4F10A5-FE9B-4098-91DF-94AA722C6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5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7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5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35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97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482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1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2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0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4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4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2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5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7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0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1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3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8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sharp@orovalleyaz.gov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Oro Valley’s Distracted Driving Initiative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74633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By Daniel G. Sharp</a:t>
            </a:r>
          </a:p>
          <a:p>
            <a:r>
              <a:rPr lang="en-US" dirty="0" smtClean="0"/>
              <a:t>Chief of Police</a:t>
            </a:r>
          </a:p>
          <a:p>
            <a:r>
              <a:rPr lang="en-US" dirty="0" smtClean="0"/>
              <a:t>Oro Valley Police Department, AZ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45" y="3862017"/>
            <a:ext cx="2396786" cy="2995983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17798" y="5321740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520-229-4901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dsharp@orovalleyaz.gov</a:t>
            </a:r>
          </a:p>
        </p:txBody>
      </p:sp>
    </p:spTree>
    <p:extLst>
      <p:ext uri="{BB962C8B-B14F-4D97-AF65-F5344CB8AC3E}">
        <p14:creationId xmlns:p14="http://schemas.microsoft.com/office/powerpoint/2010/main" val="271522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521" y="2490185"/>
            <a:ext cx="2981202" cy="2975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4681" y="2537254"/>
            <a:ext cx="3871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Daniel G. Sharp</a:t>
            </a:r>
          </a:p>
          <a:p>
            <a:r>
              <a:rPr lang="en-US" dirty="0" smtClean="0">
                <a:hlinkClick r:id="rId3"/>
              </a:rPr>
              <a:t>dsharp@orovalleyaz.gov</a:t>
            </a:r>
            <a:endParaRPr lang="en-US" dirty="0" smtClean="0"/>
          </a:p>
          <a:p>
            <a:r>
              <a:rPr lang="en-US" dirty="0" smtClean="0"/>
              <a:t>520-229-4901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6, 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971" y="2159964"/>
            <a:ext cx="5858764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29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Arizona – Local solution needed when state doesn’t act.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143" y="2204513"/>
            <a:ext cx="4612824" cy="2594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763" y="2204513"/>
            <a:ext cx="4610198" cy="25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3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31092"/>
            <a:ext cx="4184035" cy="4451826"/>
          </a:xfrm>
        </p:spPr>
        <p:txBody>
          <a:bodyPr/>
          <a:lstStyle/>
          <a:p>
            <a:r>
              <a:rPr lang="en-US" dirty="0" smtClean="0"/>
              <a:t>Have a “Community Conversation”</a:t>
            </a:r>
          </a:p>
          <a:p>
            <a:r>
              <a:rPr lang="en-US" dirty="0" smtClean="0"/>
              <a:t>Educate your Elected </a:t>
            </a:r>
            <a:r>
              <a:rPr lang="en-US" dirty="0"/>
              <a:t>O</a:t>
            </a:r>
            <a:r>
              <a:rPr lang="en-US" dirty="0" smtClean="0"/>
              <a:t>fficials</a:t>
            </a:r>
          </a:p>
          <a:p>
            <a:r>
              <a:rPr lang="en-US" dirty="0" smtClean="0"/>
              <a:t>Partner with Organizations that Support Traffic Safety Initiatives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4683" y="295639"/>
            <a:ext cx="2247220" cy="3269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83" y="3771830"/>
            <a:ext cx="4075631" cy="2715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056" y="3997289"/>
            <a:ext cx="3444474" cy="22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363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196656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Get your message out, “Just Drive”</a:t>
            </a:r>
          </a:p>
          <a:p>
            <a:r>
              <a:rPr lang="en-US" dirty="0" smtClean="0"/>
              <a:t>Provide an “Easy Guide” to understanding the law.</a:t>
            </a:r>
          </a:p>
          <a:p>
            <a:r>
              <a:rPr lang="en-US" dirty="0" smtClean="0"/>
              <a:t>Make sure your department “leads by example”</a:t>
            </a:r>
          </a:p>
          <a:p>
            <a:r>
              <a:rPr lang="en-US" dirty="0" smtClean="0"/>
              <a:t>Get your youth leadership involved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352" y="272213"/>
            <a:ext cx="4184650" cy="2351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11" y="3085507"/>
            <a:ext cx="4176791" cy="3231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844" y="2257168"/>
            <a:ext cx="2372120" cy="1782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10" y="4127157"/>
            <a:ext cx="2555789" cy="25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25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 Theater Public Service Announcement</a:t>
            </a:r>
            <a:endParaRPr lang="en-US" dirty="0"/>
          </a:p>
        </p:txBody>
      </p:sp>
      <p:pic>
        <p:nvPicPr>
          <p:cNvPr id="3" name="OV distracted driving 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237" y="2135875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3294238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Enforcement and Education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901" y="2550673"/>
            <a:ext cx="3694496" cy="2475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751" y="2550673"/>
            <a:ext cx="4049096" cy="2720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063" y="1728750"/>
            <a:ext cx="3475021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25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Outcomes and Build Relationships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738" y="1737295"/>
            <a:ext cx="7980356" cy="1877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2" y="3929009"/>
            <a:ext cx="3810330" cy="254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480" y="3929009"/>
            <a:ext cx="3493311" cy="2621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613" y="3929009"/>
            <a:ext cx="338967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Arizona become 48</a:t>
            </a:r>
            <a:r>
              <a:rPr lang="en-US" baseline="30000" dirty="0" smtClean="0"/>
              <a:t>th</a:t>
            </a:r>
            <a:r>
              <a:rPr lang="en-US" dirty="0" smtClean="0"/>
              <a:t> State to ban distracted driving</a:t>
            </a:r>
            <a:endParaRPr lang="en-US" dirty="0"/>
          </a:p>
        </p:txBody>
      </p:sp>
      <p:pic>
        <p:nvPicPr>
          <p:cNvPr id="4" name="Arizona Bans Texting and Driv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41968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164</TotalTime>
  <Words>117</Words>
  <Application>Microsoft Office PowerPoint</Application>
  <PresentationFormat>Widescreen</PresentationFormat>
  <Paragraphs>25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Oro Valley’s Distracted Driving Initiative </vt:lpstr>
      <vt:lpstr>January 6, 2017</vt:lpstr>
      <vt:lpstr>Arizona – Local solution needed when state doesn’t act.</vt:lpstr>
      <vt:lpstr>Education</vt:lpstr>
      <vt:lpstr>Outreach </vt:lpstr>
      <vt:lpstr>Movie Theater Public Service Announcement</vt:lpstr>
      <vt:lpstr>Enforcement and Education</vt:lpstr>
      <vt:lpstr>Share Outcomes and Build Relationships</vt:lpstr>
      <vt:lpstr>Arizona become 48th State to ban distracted driving</vt:lpstr>
      <vt:lpstr>Questions</vt:lpstr>
    </vt:vector>
  </TitlesOfParts>
  <Company>Town of Oro Valley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Oro Valley’s Distracted Driving Initiative</dc:title>
  <dc:creator>Olson, Chris</dc:creator>
  <cp:lastModifiedBy>Olson, Chris</cp:lastModifiedBy>
  <cp:revision>16</cp:revision>
  <cp:lastPrinted>2019-03-27T17:18:24Z</cp:lastPrinted>
  <dcterms:created xsi:type="dcterms:W3CDTF">2019-03-07T21:36:35Z</dcterms:created>
  <dcterms:modified xsi:type="dcterms:W3CDTF">2019-09-11T22:37:25Z</dcterms:modified>
</cp:coreProperties>
</file>