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93" r:id="rId5"/>
    <p:sldId id="294" r:id="rId6"/>
    <p:sldId id="292" r:id="rId7"/>
    <p:sldId id="291" r:id="rId8"/>
    <p:sldId id="260" r:id="rId9"/>
    <p:sldId id="29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80982" autoAdjust="0"/>
  </p:normalViewPr>
  <p:slideViewPr>
    <p:cSldViewPr snapToGrid="0">
      <p:cViewPr varScale="1">
        <p:scale>
          <a:sx n="72" d="100"/>
          <a:sy n="72" d="100"/>
        </p:scale>
        <p:origin x="6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ots-Reinhard, Brittany" userId="f0db3c5a-af09-482f-ba38-3103f7ae1b35" providerId="ADAL" clId="{714F975E-C8C7-45B3-859F-86699C3EEC33}"/>
    <pc:docChg chg="undo custSel addSld delSld modSld sldOrd">
      <pc:chgData name="Shoots-Reinhard, Brittany" userId="f0db3c5a-af09-482f-ba38-3103f7ae1b35" providerId="ADAL" clId="{714F975E-C8C7-45B3-859F-86699C3EEC33}" dt="2021-09-10T15:43:12.668" v="3329" actId="20577"/>
      <pc:docMkLst>
        <pc:docMk/>
      </pc:docMkLst>
      <pc:sldChg chg="modSp mod">
        <pc:chgData name="Shoots-Reinhard, Brittany" userId="f0db3c5a-af09-482f-ba38-3103f7ae1b35" providerId="ADAL" clId="{714F975E-C8C7-45B3-859F-86699C3EEC33}" dt="2021-09-09T14:48:46.179" v="93" actId="27636"/>
        <pc:sldMkLst>
          <pc:docMk/>
          <pc:sldMk cId="2458538574" sldId="256"/>
        </pc:sldMkLst>
        <pc:spChg chg="mod">
          <ac:chgData name="Shoots-Reinhard, Brittany" userId="f0db3c5a-af09-482f-ba38-3103f7ae1b35" providerId="ADAL" clId="{714F975E-C8C7-45B3-859F-86699C3EEC33}" dt="2021-09-09T14:48:15.821" v="35" actId="20577"/>
          <ac:spMkLst>
            <pc:docMk/>
            <pc:sldMk cId="2458538574" sldId="256"/>
            <ac:spMk id="2" creationId="{D16B01ED-BA4C-43E4-87E0-C4D8617CC8A8}"/>
          </ac:spMkLst>
        </pc:spChg>
        <pc:spChg chg="mod">
          <ac:chgData name="Shoots-Reinhard, Brittany" userId="f0db3c5a-af09-482f-ba38-3103f7ae1b35" providerId="ADAL" clId="{714F975E-C8C7-45B3-859F-86699C3EEC33}" dt="2021-09-09T14:48:46.179" v="93" actId="27636"/>
          <ac:spMkLst>
            <pc:docMk/>
            <pc:sldMk cId="2458538574" sldId="256"/>
            <ac:spMk id="3" creationId="{51982EFD-95D8-465A-840C-9023F171C67E}"/>
          </ac:spMkLst>
        </pc:spChg>
      </pc:sldChg>
      <pc:sldChg chg="addSp delSp modSp mod ord delAnim modAnim modNotesTx">
        <pc:chgData name="Shoots-Reinhard, Brittany" userId="f0db3c5a-af09-482f-ba38-3103f7ae1b35" providerId="ADAL" clId="{714F975E-C8C7-45B3-859F-86699C3EEC33}" dt="2021-09-09T17:54:55.501" v="1200" actId="5793"/>
        <pc:sldMkLst>
          <pc:docMk/>
          <pc:sldMk cId="1971787221" sldId="257"/>
        </pc:sldMkLst>
        <pc:spChg chg="mod">
          <ac:chgData name="Shoots-Reinhard, Brittany" userId="f0db3c5a-af09-482f-ba38-3103f7ae1b35" providerId="ADAL" clId="{714F975E-C8C7-45B3-859F-86699C3EEC33}" dt="2021-09-09T17:54:55.501" v="1200" actId="5793"/>
          <ac:spMkLst>
            <pc:docMk/>
            <pc:sldMk cId="1971787221" sldId="257"/>
            <ac:spMk id="2" creationId="{DFB69020-AD85-4A7A-AC75-2F1EA0D250B1}"/>
          </ac:spMkLst>
        </pc:spChg>
        <pc:spChg chg="mod">
          <ac:chgData name="Shoots-Reinhard, Brittany" userId="f0db3c5a-af09-482f-ba38-3103f7ae1b35" providerId="ADAL" clId="{714F975E-C8C7-45B3-859F-86699C3EEC33}" dt="2021-09-09T17:53:09.208" v="1189" actId="20577"/>
          <ac:spMkLst>
            <pc:docMk/>
            <pc:sldMk cId="1971787221" sldId="257"/>
            <ac:spMk id="3" creationId="{6AACA8A1-BD1F-4C80-94F8-7F90CB0CAC94}"/>
          </ac:spMkLst>
        </pc:spChg>
        <pc:spChg chg="add del mod">
          <ac:chgData name="Shoots-Reinhard, Brittany" userId="f0db3c5a-af09-482f-ba38-3103f7ae1b35" providerId="ADAL" clId="{714F975E-C8C7-45B3-859F-86699C3EEC33}" dt="2021-09-09T17:06:37.895" v="246"/>
          <ac:spMkLst>
            <pc:docMk/>
            <pc:sldMk cId="1971787221" sldId="257"/>
            <ac:spMk id="5" creationId="{10C9AD05-6249-4470-B0EC-A86467F39B45}"/>
          </ac:spMkLst>
        </pc:spChg>
        <pc:spChg chg="add del mod">
          <ac:chgData name="Shoots-Reinhard, Brittany" userId="f0db3c5a-af09-482f-ba38-3103f7ae1b35" providerId="ADAL" clId="{714F975E-C8C7-45B3-859F-86699C3EEC33}" dt="2021-09-09T17:30:03.924" v="511" actId="478"/>
          <ac:spMkLst>
            <pc:docMk/>
            <pc:sldMk cId="1971787221" sldId="257"/>
            <ac:spMk id="6" creationId="{97CDA244-158C-4EF5-9E49-EF4A8ABC685B}"/>
          </ac:spMkLst>
        </pc:spChg>
        <pc:spChg chg="add del mod">
          <ac:chgData name="Shoots-Reinhard, Brittany" userId="f0db3c5a-af09-482f-ba38-3103f7ae1b35" providerId="ADAL" clId="{714F975E-C8C7-45B3-859F-86699C3EEC33}" dt="2021-09-09T17:27:58.402" v="353" actId="478"/>
          <ac:spMkLst>
            <pc:docMk/>
            <pc:sldMk cId="1971787221" sldId="257"/>
            <ac:spMk id="8" creationId="{256EAFB3-2996-4514-AFCB-D52319FEF04C}"/>
          </ac:spMkLst>
        </pc:spChg>
        <pc:picChg chg="add del mod modCrop">
          <ac:chgData name="Shoots-Reinhard, Brittany" userId="f0db3c5a-af09-482f-ba38-3103f7ae1b35" providerId="ADAL" clId="{714F975E-C8C7-45B3-859F-86699C3EEC33}" dt="2021-09-09T17:30:07.594" v="512" actId="478"/>
          <ac:picMkLst>
            <pc:docMk/>
            <pc:sldMk cId="1971787221" sldId="257"/>
            <ac:picMk id="4" creationId="{5D04FBF1-988D-47AB-892C-1B33377F6055}"/>
          </ac:picMkLst>
        </pc:picChg>
        <pc:picChg chg="add del mod modCrop">
          <ac:chgData name="Shoots-Reinhard, Brittany" userId="f0db3c5a-af09-482f-ba38-3103f7ae1b35" providerId="ADAL" clId="{714F975E-C8C7-45B3-859F-86699C3EEC33}" dt="2021-09-09T17:53:13.231" v="1190" actId="478"/>
          <ac:picMkLst>
            <pc:docMk/>
            <pc:sldMk cId="1971787221" sldId="257"/>
            <ac:picMk id="9" creationId="{48CF320A-49C7-4928-BEFF-F1C81D62A355}"/>
          </ac:picMkLst>
        </pc:picChg>
        <pc:picChg chg="add mod modCrop">
          <ac:chgData name="Shoots-Reinhard, Brittany" userId="f0db3c5a-af09-482f-ba38-3103f7ae1b35" providerId="ADAL" clId="{714F975E-C8C7-45B3-859F-86699C3EEC33}" dt="2021-09-09T17:40:20.607" v="600" actId="1076"/>
          <ac:picMkLst>
            <pc:docMk/>
            <pc:sldMk cId="1971787221" sldId="257"/>
            <ac:picMk id="10" creationId="{2BDFBBFA-3D16-4300-87A8-8C05CC6FEDBD}"/>
          </ac:picMkLst>
        </pc:picChg>
        <pc:picChg chg="add mod">
          <ac:chgData name="Shoots-Reinhard, Brittany" userId="f0db3c5a-af09-482f-ba38-3103f7ae1b35" providerId="ADAL" clId="{714F975E-C8C7-45B3-859F-86699C3EEC33}" dt="2021-09-09T17:54:44.831" v="1195" actId="1076"/>
          <ac:picMkLst>
            <pc:docMk/>
            <pc:sldMk cId="1971787221" sldId="257"/>
            <ac:picMk id="11" creationId="{3A89A45C-C5D4-4426-88DB-7639783DD8DE}"/>
          </ac:picMkLst>
        </pc:picChg>
      </pc:sldChg>
      <pc:sldChg chg="addSp delSp modSp mod ord modNotesTx">
        <pc:chgData name="Shoots-Reinhard, Brittany" userId="f0db3c5a-af09-482f-ba38-3103f7ae1b35" providerId="ADAL" clId="{714F975E-C8C7-45B3-859F-86699C3EEC33}" dt="2021-09-10T15:00:10.512" v="1860" actId="1076"/>
        <pc:sldMkLst>
          <pc:docMk/>
          <pc:sldMk cId="1115445042" sldId="258"/>
        </pc:sldMkLst>
        <pc:spChg chg="del mod">
          <ac:chgData name="Shoots-Reinhard, Brittany" userId="f0db3c5a-af09-482f-ba38-3103f7ae1b35" providerId="ADAL" clId="{714F975E-C8C7-45B3-859F-86699C3EEC33}" dt="2021-09-09T17:47:34.558" v="1028" actId="478"/>
          <ac:spMkLst>
            <pc:docMk/>
            <pc:sldMk cId="1115445042" sldId="258"/>
            <ac:spMk id="3" creationId="{85B50ED5-F974-4064-BA51-A4BD0F48322B}"/>
          </ac:spMkLst>
        </pc:spChg>
        <pc:spChg chg="add del mod">
          <ac:chgData name="Shoots-Reinhard, Brittany" userId="f0db3c5a-af09-482f-ba38-3103f7ae1b35" providerId="ADAL" clId="{714F975E-C8C7-45B3-859F-86699C3EEC33}" dt="2021-09-09T18:19:48.639" v="1444"/>
          <ac:spMkLst>
            <pc:docMk/>
            <pc:sldMk cId="1115445042" sldId="258"/>
            <ac:spMk id="4" creationId="{B89D4235-C765-42EC-87E1-DA27CBB7DF01}"/>
          </ac:spMkLst>
        </pc:spChg>
        <pc:spChg chg="add mod">
          <ac:chgData name="Shoots-Reinhard, Brittany" userId="f0db3c5a-af09-482f-ba38-3103f7ae1b35" providerId="ADAL" clId="{714F975E-C8C7-45B3-859F-86699C3EEC33}" dt="2021-09-09T17:49:06.676" v="1043" actId="14100"/>
          <ac:spMkLst>
            <pc:docMk/>
            <pc:sldMk cId="1115445042" sldId="258"/>
            <ac:spMk id="5" creationId="{74C06F1D-A9ED-468D-B34A-DC9171E05E54}"/>
          </ac:spMkLst>
        </pc:spChg>
        <pc:spChg chg="add mod">
          <ac:chgData name="Shoots-Reinhard, Brittany" userId="f0db3c5a-af09-482f-ba38-3103f7ae1b35" providerId="ADAL" clId="{714F975E-C8C7-45B3-859F-86699C3EEC33}" dt="2021-09-10T14:59:42.235" v="1825" actId="20577"/>
          <ac:spMkLst>
            <pc:docMk/>
            <pc:sldMk cId="1115445042" sldId="258"/>
            <ac:spMk id="6" creationId="{387E9C21-9AD5-4EAB-9685-1F3A0CA3934A}"/>
          </ac:spMkLst>
        </pc:spChg>
        <pc:spChg chg="add mod">
          <ac:chgData name="Shoots-Reinhard, Brittany" userId="f0db3c5a-af09-482f-ba38-3103f7ae1b35" providerId="ADAL" clId="{714F975E-C8C7-45B3-859F-86699C3EEC33}" dt="2021-09-10T14:59:59.510" v="1859" actId="404"/>
          <ac:spMkLst>
            <pc:docMk/>
            <pc:sldMk cId="1115445042" sldId="258"/>
            <ac:spMk id="7" creationId="{6642D7F3-ECB8-4732-A733-5B19B40CB3F6}"/>
          </ac:spMkLst>
        </pc:spChg>
        <pc:spChg chg="add mod">
          <ac:chgData name="Shoots-Reinhard, Brittany" userId="f0db3c5a-af09-482f-ba38-3103f7ae1b35" providerId="ADAL" clId="{714F975E-C8C7-45B3-859F-86699C3EEC33}" dt="2021-09-10T15:00:10.512" v="1860" actId="1076"/>
          <ac:spMkLst>
            <pc:docMk/>
            <pc:sldMk cId="1115445042" sldId="258"/>
            <ac:spMk id="8" creationId="{ED2AE6BC-C4EA-4B1D-959D-E4B08238F58E}"/>
          </ac:spMkLst>
        </pc:spChg>
        <pc:spChg chg="add mod">
          <ac:chgData name="Shoots-Reinhard, Brittany" userId="f0db3c5a-af09-482f-ba38-3103f7ae1b35" providerId="ADAL" clId="{714F975E-C8C7-45B3-859F-86699C3EEC33}" dt="2021-09-10T15:00:10.512" v="1860" actId="1076"/>
          <ac:spMkLst>
            <pc:docMk/>
            <pc:sldMk cId="1115445042" sldId="258"/>
            <ac:spMk id="9" creationId="{8BB81A75-6D6B-44B2-82C4-423EA3F673F1}"/>
          </ac:spMkLst>
        </pc:spChg>
        <pc:spChg chg="add mod">
          <ac:chgData name="Shoots-Reinhard, Brittany" userId="f0db3c5a-af09-482f-ba38-3103f7ae1b35" providerId="ADAL" clId="{714F975E-C8C7-45B3-859F-86699C3EEC33}" dt="2021-09-10T15:00:10.512" v="1860" actId="1076"/>
          <ac:spMkLst>
            <pc:docMk/>
            <pc:sldMk cId="1115445042" sldId="258"/>
            <ac:spMk id="10" creationId="{70B475A3-16CB-4CA3-85F6-DC11C36D1A9B}"/>
          </ac:spMkLst>
        </pc:spChg>
        <pc:spChg chg="add del mod">
          <ac:chgData name="Shoots-Reinhard, Brittany" userId="f0db3c5a-af09-482f-ba38-3103f7ae1b35" providerId="ADAL" clId="{714F975E-C8C7-45B3-859F-86699C3EEC33}" dt="2021-09-09T17:47:37.333" v="1029" actId="478"/>
          <ac:spMkLst>
            <pc:docMk/>
            <pc:sldMk cId="1115445042" sldId="258"/>
            <ac:spMk id="12" creationId="{91A0277A-E486-4A0A-B294-F257004786F0}"/>
          </ac:spMkLst>
        </pc:spChg>
        <pc:cxnChg chg="add mod">
          <ac:chgData name="Shoots-Reinhard, Brittany" userId="f0db3c5a-af09-482f-ba38-3103f7ae1b35" providerId="ADAL" clId="{714F975E-C8C7-45B3-859F-86699C3EEC33}" dt="2021-09-10T14:59:39.170" v="1824" actId="404"/>
          <ac:cxnSpMkLst>
            <pc:docMk/>
            <pc:sldMk cId="1115445042" sldId="258"/>
            <ac:cxnSpMk id="14" creationId="{ED4D3EB1-D35D-4EB0-A78C-5AB46B517C01}"/>
          </ac:cxnSpMkLst>
        </pc:cxnChg>
        <pc:cxnChg chg="add mod">
          <ac:chgData name="Shoots-Reinhard, Brittany" userId="f0db3c5a-af09-482f-ba38-3103f7ae1b35" providerId="ADAL" clId="{714F975E-C8C7-45B3-859F-86699C3EEC33}" dt="2021-09-10T15:00:10.512" v="1860" actId="1076"/>
          <ac:cxnSpMkLst>
            <pc:docMk/>
            <pc:sldMk cId="1115445042" sldId="258"/>
            <ac:cxnSpMk id="15" creationId="{B7049119-DD2C-425E-8FAB-D5F6430C87A3}"/>
          </ac:cxnSpMkLst>
        </pc:cxnChg>
        <pc:cxnChg chg="add mod">
          <ac:chgData name="Shoots-Reinhard, Brittany" userId="f0db3c5a-af09-482f-ba38-3103f7ae1b35" providerId="ADAL" clId="{714F975E-C8C7-45B3-859F-86699C3EEC33}" dt="2021-09-10T14:59:59.510" v="1859" actId="404"/>
          <ac:cxnSpMkLst>
            <pc:docMk/>
            <pc:sldMk cId="1115445042" sldId="258"/>
            <ac:cxnSpMk id="18" creationId="{67206EFC-7E01-4E4A-AEB3-160228F92653}"/>
          </ac:cxnSpMkLst>
        </pc:cxnChg>
        <pc:cxnChg chg="add mod">
          <ac:chgData name="Shoots-Reinhard, Brittany" userId="f0db3c5a-af09-482f-ba38-3103f7ae1b35" providerId="ADAL" clId="{714F975E-C8C7-45B3-859F-86699C3EEC33}" dt="2021-09-10T15:00:10.512" v="1860" actId="1076"/>
          <ac:cxnSpMkLst>
            <pc:docMk/>
            <pc:sldMk cId="1115445042" sldId="258"/>
            <ac:cxnSpMk id="21" creationId="{4A999D0D-8E72-4EB3-A3A9-52D6090977C9}"/>
          </ac:cxnSpMkLst>
        </pc:cxnChg>
        <pc:cxnChg chg="add mod">
          <ac:chgData name="Shoots-Reinhard, Brittany" userId="f0db3c5a-af09-482f-ba38-3103f7ae1b35" providerId="ADAL" clId="{714F975E-C8C7-45B3-859F-86699C3EEC33}" dt="2021-09-10T15:00:10.512" v="1860" actId="1076"/>
          <ac:cxnSpMkLst>
            <pc:docMk/>
            <pc:sldMk cId="1115445042" sldId="258"/>
            <ac:cxnSpMk id="24" creationId="{461E3CA7-1817-4279-BEC8-3441AF14D8D1}"/>
          </ac:cxnSpMkLst>
        </pc:cxnChg>
      </pc:sldChg>
      <pc:sldChg chg="del">
        <pc:chgData name="Shoots-Reinhard, Brittany" userId="f0db3c5a-af09-482f-ba38-3103f7ae1b35" providerId="ADAL" clId="{714F975E-C8C7-45B3-859F-86699C3EEC33}" dt="2021-09-09T17:51:06.504" v="1063" actId="47"/>
        <pc:sldMkLst>
          <pc:docMk/>
          <pc:sldMk cId="1991012874" sldId="259"/>
        </pc:sldMkLst>
      </pc:sldChg>
      <pc:sldChg chg="addSp delSp modSp mod ord modClrScheme chgLayout modNotesTx">
        <pc:chgData name="Shoots-Reinhard, Brittany" userId="f0db3c5a-af09-482f-ba38-3103f7ae1b35" providerId="ADAL" clId="{714F975E-C8C7-45B3-859F-86699C3EEC33}" dt="2021-09-10T15:22:24.077" v="2484" actId="20577"/>
        <pc:sldMkLst>
          <pc:docMk/>
          <pc:sldMk cId="1583051173" sldId="260"/>
        </pc:sldMkLst>
        <pc:spChg chg="mod ord">
          <ac:chgData name="Shoots-Reinhard, Brittany" userId="f0db3c5a-af09-482f-ba38-3103f7ae1b35" providerId="ADAL" clId="{714F975E-C8C7-45B3-859F-86699C3EEC33}" dt="2021-09-10T15:22:03.709" v="2461" actId="20577"/>
          <ac:spMkLst>
            <pc:docMk/>
            <pc:sldMk cId="1583051173" sldId="260"/>
            <ac:spMk id="2" creationId="{0571F56C-E9D6-428E-A455-38E53697E7A7}"/>
          </ac:spMkLst>
        </pc:spChg>
        <pc:spChg chg="del mod ord">
          <ac:chgData name="Shoots-Reinhard, Brittany" userId="f0db3c5a-af09-482f-ba38-3103f7ae1b35" providerId="ADAL" clId="{714F975E-C8C7-45B3-859F-86699C3EEC33}" dt="2021-09-09T18:49:31.433" v="1491" actId="478"/>
          <ac:spMkLst>
            <pc:docMk/>
            <pc:sldMk cId="1583051173" sldId="260"/>
            <ac:spMk id="3" creationId="{E2F99A3A-88E2-4987-B5F2-CC4C90900536}"/>
          </ac:spMkLst>
        </pc:spChg>
        <pc:spChg chg="add del mod ord">
          <ac:chgData name="Shoots-Reinhard, Brittany" userId="f0db3c5a-af09-482f-ba38-3103f7ae1b35" providerId="ADAL" clId="{714F975E-C8C7-45B3-859F-86699C3EEC33}" dt="2021-09-09T18:32:23.634" v="1451" actId="1957"/>
          <ac:spMkLst>
            <pc:docMk/>
            <pc:sldMk cId="1583051173" sldId="260"/>
            <ac:spMk id="4" creationId="{9DAA1CC4-DAA3-49C9-9715-5BDA00A672D4}"/>
          </ac:spMkLst>
        </pc:spChg>
        <pc:spChg chg="add del mod">
          <ac:chgData name="Shoots-Reinhard, Brittany" userId="f0db3c5a-af09-482f-ba38-3103f7ae1b35" providerId="ADAL" clId="{714F975E-C8C7-45B3-859F-86699C3EEC33}" dt="2021-09-09T18:49:33.339" v="1492" actId="478"/>
          <ac:spMkLst>
            <pc:docMk/>
            <pc:sldMk cId="1583051173" sldId="260"/>
            <ac:spMk id="9" creationId="{C18B43E6-A1CC-4441-9432-B677DF33C49D}"/>
          </ac:spMkLst>
        </pc:spChg>
        <pc:graphicFrameChg chg="add mod">
          <ac:chgData name="Shoots-Reinhard, Brittany" userId="f0db3c5a-af09-482f-ba38-3103f7ae1b35" providerId="ADAL" clId="{714F975E-C8C7-45B3-859F-86699C3EEC33}" dt="2021-09-10T15:22:24.077" v="2484" actId="20577"/>
          <ac:graphicFrameMkLst>
            <pc:docMk/>
            <pc:sldMk cId="1583051173" sldId="260"/>
            <ac:graphicFrameMk id="7" creationId="{53BD323D-2FD7-4A14-8EA2-862B9D029C50}"/>
          </ac:graphicFrameMkLst>
        </pc:graphicFrameChg>
        <pc:picChg chg="add mod">
          <ac:chgData name="Shoots-Reinhard, Brittany" userId="f0db3c5a-af09-482f-ba38-3103f7ae1b35" providerId="ADAL" clId="{714F975E-C8C7-45B3-859F-86699C3EEC33}" dt="2021-09-09T18:55:46.321" v="1527" actId="1076"/>
          <ac:picMkLst>
            <pc:docMk/>
            <pc:sldMk cId="1583051173" sldId="260"/>
            <ac:picMk id="10" creationId="{8BC7A8CE-C7BE-46AA-9DE8-4DB7BD733C86}"/>
          </ac:picMkLst>
        </pc:picChg>
        <pc:picChg chg="add mod">
          <ac:chgData name="Shoots-Reinhard, Brittany" userId="f0db3c5a-af09-482f-ba38-3103f7ae1b35" providerId="ADAL" clId="{714F975E-C8C7-45B3-859F-86699C3EEC33}" dt="2021-09-09T18:55:08.735" v="1518" actId="14100"/>
          <ac:picMkLst>
            <pc:docMk/>
            <pc:sldMk cId="1583051173" sldId="260"/>
            <ac:picMk id="11" creationId="{B783E435-3C6C-4714-A874-E33DC7B2492F}"/>
          </ac:picMkLst>
        </pc:picChg>
      </pc:sldChg>
      <pc:sldChg chg="delSp modSp mod">
        <pc:chgData name="Shoots-Reinhard, Brittany" userId="f0db3c5a-af09-482f-ba38-3103f7ae1b35" providerId="ADAL" clId="{714F975E-C8C7-45B3-859F-86699C3EEC33}" dt="2021-09-10T15:43:12.668" v="3329" actId="20577"/>
        <pc:sldMkLst>
          <pc:docMk/>
          <pc:sldMk cId="3120163806" sldId="261"/>
        </pc:sldMkLst>
        <pc:spChg chg="mod">
          <ac:chgData name="Shoots-Reinhard, Brittany" userId="f0db3c5a-af09-482f-ba38-3103f7ae1b35" providerId="ADAL" clId="{714F975E-C8C7-45B3-859F-86699C3EEC33}" dt="2021-09-10T15:40:32.983" v="2877" actId="20577"/>
          <ac:spMkLst>
            <pc:docMk/>
            <pc:sldMk cId="3120163806" sldId="261"/>
            <ac:spMk id="2" creationId="{0571F56C-E9D6-428E-A455-38E53697E7A7}"/>
          </ac:spMkLst>
        </pc:spChg>
        <pc:spChg chg="mod">
          <ac:chgData name="Shoots-Reinhard, Brittany" userId="f0db3c5a-af09-482f-ba38-3103f7ae1b35" providerId="ADAL" clId="{714F975E-C8C7-45B3-859F-86699C3EEC33}" dt="2021-09-10T15:43:12.668" v="3329" actId="20577"/>
          <ac:spMkLst>
            <pc:docMk/>
            <pc:sldMk cId="3120163806" sldId="261"/>
            <ac:spMk id="3" creationId="{E2F99A3A-88E2-4987-B5F2-CC4C90900536}"/>
          </ac:spMkLst>
        </pc:spChg>
        <pc:spChg chg="del">
          <ac:chgData name="Shoots-Reinhard, Brittany" userId="f0db3c5a-af09-482f-ba38-3103f7ae1b35" providerId="ADAL" clId="{714F975E-C8C7-45B3-859F-86699C3EEC33}" dt="2021-09-10T15:40:36.426" v="2878" actId="478"/>
          <ac:spMkLst>
            <pc:docMk/>
            <pc:sldMk cId="3120163806" sldId="261"/>
            <ac:spMk id="4" creationId="{D575EBEA-DBAB-4537-92EA-D23903FCDCA6}"/>
          </ac:spMkLst>
        </pc:spChg>
      </pc:sldChg>
      <pc:sldChg chg="addSp delSp modSp mod ord modClrScheme chgLayout modNotesTx">
        <pc:chgData name="Shoots-Reinhard, Brittany" userId="f0db3c5a-af09-482f-ba38-3103f7ae1b35" providerId="ADAL" clId="{714F975E-C8C7-45B3-859F-86699C3EEC33}" dt="2021-09-10T15:22:54.297" v="2487" actId="20577"/>
        <pc:sldMkLst>
          <pc:docMk/>
          <pc:sldMk cId="2807250488" sldId="291"/>
        </pc:sldMkLst>
        <pc:spChg chg="add del mod ord">
          <ac:chgData name="Shoots-Reinhard, Brittany" userId="f0db3c5a-af09-482f-ba38-3103f7ae1b35" providerId="ADAL" clId="{714F975E-C8C7-45B3-859F-86699C3EEC33}" dt="2021-09-09T18:17:41.396" v="1351" actId="478"/>
          <ac:spMkLst>
            <pc:docMk/>
            <pc:sldMk cId="2807250488" sldId="291"/>
            <ac:spMk id="3" creationId="{18B71089-B0EE-4B92-9A87-53713833E39C}"/>
          </ac:spMkLst>
        </pc:spChg>
        <pc:spChg chg="add del mod ord">
          <ac:chgData name="Shoots-Reinhard, Brittany" userId="f0db3c5a-af09-482f-ba38-3103f7ae1b35" providerId="ADAL" clId="{714F975E-C8C7-45B3-859F-86699C3EEC33}" dt="2021-09-09T17:59:58.226" v="1268" actId="700"/>
          <ac:spMkLst>
            <pc:docMk/>
            <pc:sldMk cId="2807250488" sldId="291"/>
            <ac:spMk id="4" creationId="{038DCF69-D353-4CBE-AF2F-8B0F0818D95D}"/>
          </ac:spMkLst>
        </pc:spChg>
        <pc:spChg chg="mod ord">
          <ac:chgData name="Shoots-Reinhard, Brittany" userId="f0db3c5a-af09-482f-ba38-3103f7ae1b35" providerId="ADAL" clId="{714F975E-C8C7-45B3-859F-86699C3EEC33}" dt="2021-09-10T15:22:54.297" v="2487" actId="20577"/>
          <ac:spMkLst>
            <pc:docMk/>
            <pc:sldMk cId="2807250488" sldId="291"/>
            <ac:spMk id="5" creationId="{7FE7E68F-5613-4E11-8F27-41FD2130F807}"/>
          </ac:spMkLst>
        </pc:spChg>
        <pc:spChg chg="add del mod">
          <ac:chgData name="Shoots-Reinhard, Brittany" userId="f0db3c5a-af09-482f-ba38-3103f7ae1b35" providerId="ADAL" clId="{714F975E-C8C7-45B3-859F-86699C3EEC33}" dt="2021-09-09T18:19:58.785" v="1446" actId="478"/>
          <ac:spMkLst>
            <pc:docMk/>
            <pc:sldMk cId="2807250488" sldId="291"/>
            <ac:spMk id="6" creationId="{8EE882CC-C9C2-471D-B3FB-FCA01913565D}"/>
          </ac:spMkLst>
        </pc:spChg>
        <pc:graphicFrameChg chg="del mod">
          <ac:chgData name="Shoots-Reinhard, Brittany" userId="f0db3c5a-af09-482f-ba38-3103f7ae1b35" providerId="ADAL" clId="{714F975E-C8C7-45B3-859F-86699C3EEC33}" dt="2021-09-09T17:58:36.857" v="1261" actId="478"/>
          <ac:graphicFrameMkLst>
            <pc:docMk/>
            <pc:sldMk cId="2807250488" sldId="291"/>
            <ac:graphicFrameMk id="20" creationId="{232E9B85-826B-4BC3-8423-1558D725C7BC}"/>
          </ac:graphicFrameMkLst>
        </pc:graphicFrameChg>
        <pc:graphicFrameChg chg="mod ord">
          <ac:chgData name="Shoots-Reinhard, Brittany" userId="f0db3c5a-af09-482f-ba38-3103f7ae1b35" providerId="ADAL" clId="{714F975E-C8C7-45B3-859F-86699C3EEC33}" dt="2021-09-09T18:38:11.045" v="1488"/>
          <ac:graphicFrameMkLst>
            <pc:docMk/>
            <pc:sldMk cId="2807250488" sldId="291"/>
            <ac:graphicFrameMk id="23" creationId="{FB60F0F5-4EE6-438F-AA6D-E58538539C6B}"/>
          </ac:graphicFrameMkLst>
        </pc:graphicFrameChg>
        <pc:picChg chg="add mod">
          <ac:chgData name="Shoots-Reinhard, Brittany" userId="f0db3c5a-af09-482f-ba38-3103f7ae1b35" providerId="ADAL" clId="{714F975E-C8C7-45B3-859F-86699C3EEC33}" dt="2021-09-09T18:18:38.709" v="1378" actId="14100"/>
          <ac:picMkLst>
            <pc:docMk/>
            <pc:sldMk cId="2807250488" sldId="291"/>
            <ac:picMk id="8" creationId="{F0F2F237-BD33-41D0-AA01-6AFCB058B2A9}"/>
          </ac:picMkLst>
        </pc:picChg>
      </pc:sldChg>
      <pc:sldChg chg="modSp add mod ord">
        <pc:chgData name="Shoots-Reinhard, Brittany" userId="f0db3c5a-af09-482f-ba38-3103f7ae1b35" providerId="ADAL" clId="{714F975E-C8C7-45B3-859F-86699C3EEC33}" dt="2021-09-10T15:40:01.732" v="2867" actId="20577"/>
        <pc:sldMkLst>
          <pc:docMk/>
          <pc:sldMk cId="735169620" sldId="292"/>
        </pc:sldMkLst>
        <pc:spChg chg="mod">
          <ac:chgData name="Shoots-Reinhard, Brittany" userId="f0db3c5a-af09-482f-ba38-3103f7ae1b35" providerId="ADAL" clId="{714F975E-C8C7-45B3-859F-86699C3EEC33}" dt="2021-09-10T15:21:53.822" v="2458" actId="20577"/>
          <ac:spMkLst>
            <pc:docMk/>
            <pc:sldMk cId="735169620" sldId="292"/>
            <ac:spMk id="2" creationId="{DFB69020-AD85-4A7A-AC75-2F1EA0D250B1}"/>
          </ac:spMkLst>
        </pc:spChg>
        <pc:spChg chg="mod">
          <ac:chgData name="Shoots-Reinhard, Brittany" userId="f0db3c5a-af09-482f-ba38-3103f7ae1b35" providerId="ADAL" clId="{714F975E-C8C7-45B3-859F-86699C3EEC33}" dt="2021-09-10T15:40:01.732" v="2867" actId="20577"/>
          <ac:spMkLst>
            <pc:docMk/>
            <pc:sldMk cId="735169620" sldId="292"/>
            <ac:spMk id="3" creationId="{6AACA8A1-BD1F-4C80-94F8-7F90CB0CAC94}"/>
          </ac:spMkLst>
        </pc:spChg>
      </pc:sldChg>
      <pc:sldChg chg="addSp modSp new mod modClrScheme modAnim chgLayout modNotesTx">
        <pc:chgData name="Shoots-Reinhard, Brittany" userId="f0db3c5a-af09-482f-ba38-3103f7ae1b35" providerId="ADAL" clId="{714F975E-C8C7-45B3-859F-86699C3EEC33}" dt="2021-09-10T15:31:22.149" v="2650"/>
        <pc:sldMkLst>
          <pc:docMk/>
          <pc:sldMk cId="1198642204" sldId="293"/>
        </pc:sldMkLst>
        <pc:spChg chg="mod ord">
          <ac:chgData name="Shoots-Reinhard, Brittany" userId="f0db3c5a-af09-482f-ba38-3103f7ae1b35" providerId="ADAL" clId="{714F975E-C8C7-45B3-859F-86699C3EEC33}" dt="2021-09-10T15:24:22.987" v="2492" actId="700"/>
          <ac:spMkLst>
            <pc:docMk/>
            <pc:sldMk cId="1198642204" sldId="293"/>
            <ac:spMk id="2" creationId="{88B9CA63-1885-483C-BEC1-F5CA8E57537F}"/>
          </ac:spMkLst>
        </pc:spChg>
        <pc:spChg chg="mod ord">
          <ac:chgData name="Shoots-Reinhard, Brittany" userId="f0db3c5a-af09-482f-ba38-3103f7ae1b35" providerId="ADAL" clId="{714F975E-C8C7-45B3-859F-86699C3EEC33}" dt="2021-09-10T15:28:45.436" v="2648" actId="20577"/>
          <ac:spMkLst>
            <pc:docMk/>
            <pc:sldMk cId="1198642204" sldId="293"/>
            <ac:spMk id="3" creationId="{9F8FE7EF-4AAD-42B8-875C-19675D26D7C3}"/>
          </ac:spMkLst>
        </pc:spChg>
        <pc:spChg chg="add mod ord">
          <ac:chgData name="Shoots-Reinhard, Brittany" userId="f0db3c5a-af09-482f-ba38-3103f7ae1b35" providerId="ADAL" clId="{714F975E-C8C7-45B3-859F-86699C3EEC33}" dt="2021-09-10T15:28:20.189" v="2586" actId="14100"/>
          <ac:spMkLst>
            <pc:docMk/>
            <pc:sldMk cId="1198642204" sldId="293"/>
            <ac:spMk id="4" creationId="{175CFFFE-0888-4AD3-8641-BB3F00D862D9}"/>
          </ac:spMkLst>
        </pc:spChg>
      </pc:sldChg>
      <pc:sldChg chg="addSp modSp add mod modClrScheme chgLayout modNotesTx">
        <pc:chgData name="Shoots-Reinhard, Brittany" userId="f0db3c5a-af09-482f-ba38-3103f7ae1b35" providerId="ADAL" clId="{714F975E-C8C7-45B3-859F-86699C3EEC33}" dt="2021-09-10T15:39:17.664" v="2825"/>
        <pc:sldMkLst>
          <pc:docMk/>
          <pc:sldMk cId="504517295" sldId="294"/>
        </pc:sldMkLst>
        <pc:spChg chg="mod ord">
          <ac:chgData name="Shoots-Reinhard, Brittany" userId="f0db3c5a-af09-482f-ba38-3103f7ae1b35" providerId="ADAL" clId="{714F975E-C8C7-45B3-859F-86699C3EEC33}" dt="2021-09-10T15:33:54.645" v="2725" actId="700"/>
          <ac:spMkLst>
            <pc:docMk/>
            <pc:sldMk cId="504517295" sldId="294"/>
            <ac:spMk id="2" creationId="{88B9CA63-1885-483C-BEC1-F5CA8E57537F}"/>
          </ac:spMkLst>
        </pc:spChg>
        <pc:spChg chg="mod ord">
          <ac:chgData name="Shoots-Reinhard, Brittany" userId="f0db3c5a-af09-482f-ba38-3103f7ae1b35" providerId="ADAL" clId="{714F975E-C8C7-45B3-859F-86699C3EEC33}" dt="2021-09-10T15:36:41.466" v="2793" actId="207"/>
          <ac:spMkLst>
            <pc:docMk/>
            <pc:sldMk cId="504517295" sldId="294"/>
            <ac:spMk id="3" creationId="{9F8FE7EF-4AAD-42B8-875C-19675D26D7C3}"/>
          </ac:spMkLst>
        </pc:spChg>
        <pc:spChg chg="add mod ord">
          <ac:chgData name="Shoots-Reinhard, Brittany" userId="f0db3c5a-af09-482f-ba38-3103f7ae1b35" providerId="ADAL" clId="{714F975E-C8C7-45B3-859F-86699C3EEC33}" dt="2021-09-10T15:38:37.001" v="2823" actId="20577"/>
          <ac:spMkLst>
            <pc:docMk/>
            <pc:sldMk cId="504517295" sldId="294"/>
            <ac:spMk id="4" creationId="{8966C0B3-EBCF-4CFD-AC82-59B8424E4554}"/>
          </ac:spMkLst>
        </pc:spChg>
        <pc:spChg chg="add mod">
          <ac:chgData name="Shoots-Reinhard, Brittany" userId="f0db3c5a-af09-482f-ba38-3103f7ae1b35" providerId="ADAL" clId="{714F975E-C8C7-45B3-859F-86699C3EEC33}" dt="2021-09-10T15:38:28.767" v="2803" actId="1076"/>
          <ac:spMkLst>
            <pc:docMk/>
            <pc:sldMk cId="504517295" sldId="294"/>
            <ac:spMk id="5" creationId="{6897BA9B-1AAE-4AC8-A16D-AA188FCB7BC0}"/>
          </ac:spMkLst>
        </pc:spChg>
        <pc:spChg chg="add mod">
          <ac:chgData name="Shoots-Reinhard, Brittany" userId="f0db3c5a-af09-482f-ba38-3103f7ae1b35" providerId="ADAL" clId="{714F975E-C8C7-45B3-859F-86699C3EEC33}" dt="2021-09-10T15:38:28.767" v="2803" actId="1076"/>
          <ac:spMkLst>
            <pc:docMk/>
            <pc:sldMk cId="504517295" sldId="294"/>
            <ac:spMk id="7" creationId="{59D9A129-1BAA-41BD-B6B3-A922BB0ED35B}"/>
          </ac:spMkLst>
        </pc:spChg>
        <pc:picChg chg="add mod">
          <ac:chgData name="Shoots-Reinhard, Brittany" userId="f0db3c5a-af09-482f-ba38-3103f7ae1b35" providerId="ADAL" clId="{714F975E-C8C7-45B3-859F-86699C3EEC33}" dt="2021-09-10T15:36:27.195" v="2791" actId="1035"/>
          <ac:picMkLst>
            <pc:docMk/>
            <pc:sldMk cId="504517295" sldId="294"/>
            <ac:picMk id="1026" creationId="{976C6EE3-4CD6-47A3-9A10-4179456DAAAA}"/>
          </ac:picMkLst>
        </pc:picChg>
      </pc:sldChg>
    </pc:docChg>
  </pc:docChgLst>
  <pc:docChgLst>
    <pc:chgData name="Shoots-Reinhard, Brittany" userId="f0db3c5a-af09-482f-ba38-3103f7ae1b35" providerId="ADAL" clId="{147B358E-B979-484C-B580-C5848CBBA00E}"/>
    <pc:docChg chg="custSel modSld sldOrd">
      <pc:chgData name="Shoots-Reinhard, Brittany" userId="f0db3c5a-af09-482f-ba38-3103f7ae1b35" providerId="ADAL" clId="{147B358E-B979-484C-B580-C5848CBBA00E}" dt="2021-09-10T18:39:17.848" v="1039" actId="20577"/>
      <pc:docMkLst>
        <pc:docMk/>
      </pc:docMkLst>
      <pc:sldChg chg="addSp modSp mod">
        <pc:chgData name="Shoots-Reinhard, Brittany" userId="f0db3c5a-af09-482f-ba38-3103f7ae1b35" providerId="ADAL" clId="{147B358E-B979-484C-B580-C5848CBBA00E}" dt="2021-09-10T18:18:01.011" v="17" actId="14100"/>
        <pc:sldMkLst>
          <pc:docMk/>
          <pc:sldMk cId="2458538574" sldId="256"/>
        </pc:sldMkLst>
        <pc:picChg chg="add mod modCrop">
          <ac:chgData name="Shoots-Reinhard, Brittany" userId="f0db3c5a-af09-482f-ba38-3103f7ae1b35" providerId="ADAL" clId="{147B358E-B979-484C-B580-C5848CBBA00E}" dt="2021-09-10T18:18:01.011" v="17" actId="14100"/>
          <ac:picMkLst>
            <pc:docMk/>
            <pc:sldMk cId="2458538574" sldId="256"/>
            <ac:picMk id="4" creationId="{A3ABC02C-FBE3-45DC-8469-14458D4C235C}"/>
          </ac:picMkLst>
        </pc:picChg>
      </pc:sldChg>
      <pc:sldChg chg="modNotesTx">
        <pc:chgData name="Shoots-Reinhard, Brittany" userId="f0db3c5a-af09-482f-ba38-3103f7ae1b35" providerId="ADAL" clId="{147B358E-B979-484C-B580-C5848CBBA00E}" dt="2021-09-10T18:33:41.609" v="568" actId="20577"/>
        <pc:sldMkLst>
          <pc:docMk/>
          <pc:sldMk cId="1971787221" sldId="257"/>
        </pc:sldMkLst>
      </pc:sldChg>
      <pc:sldChg chg="modNotesTx">
        <pc:chgData name="Shoots-Reinhard, Brittany" userId="f0db3c5a-af09-482f-ba38-3103f7ae1b35" providerId="ADAL" clId="{147B358E-B979-484C-B580-C5848CBBA00E}" dt="2021-09-10T18:35:01.344" v="628"/>
        <pc:sldMkLst>
          <pc:docMk/>
          <pc:sldMk cId="1115445042" sldId="258"/>
        </pc:sldMkLst>
      </pc:sldChg>
      <pc:sldChg chg="modSp mod modNotesTx">
        <pc:chgData name="Shoots-Reinhard, Brittany" userId="f0db3c5a-af09-482f-ba38-3103f7ae1b35" providerId="ADAL" clId="{147B358E-B979-484C-B580-C5848CBBA00E}" dt="2021-09-10T18:39:17.848" v="1039" actId="20577"/>
        <pc:sldMkLst>
          <pc:docMk/>
          <pc:sldMk cId="1583051173" sldId="260"/>
        </pc:sldMkLst>
        <pc:spChg chg="mod">
          <ac:chgData name="Shoots-Reinhard, Brittany" userId="f0db3c5a-af09-482f-ba38-3103f7ae1b35" providerId="ADAL" clId="{147B358E-B979-484C-B580-C5848CBBA00E}" dt="2021-09-10T18:38:51.095" v="1033" actId="20577"/>
          <ac:spMkLst>
            <pc:docMk/>
            <pc:sldMk cId="1583051173" sldId="260"/>
            <ac:spMk id="2" creationId="{0571F56C-E9D6-428E-A455-38E53697E7A7}"/>
          </ac:spMkLst>
        </pc:spChg>
        <pc:graphicFrameChg chg="mod">
          <ac:chgData name="Shoots-Reinhard, Brittany" userId="f0db3c5a-af09-482f-ba38-3103f7ae1b35" providerId="ADAL" clId="{147B358E-B979-484C-B580-C5848CBBA00E}" dt="2021-09-10T18:39:17.848" v="1039" actId="20577"/>
          <ac:graphicFrameMkLst>
            <pc:docMk/>
            <pc:sldMk cId="1583051173" sldId="260"/>
            <ac:graphicFrameMk id="7" creationId="{53BD323D-2FD7-4A14-8EA2-862B9D029C50}"/>
          </ac:graphicFrameMkLst>
        </pc:graphicFrameChg>
      </pc:sldChg>
      <pc:sldChg chg="modSp mod ord modNotesTx">
        <pc:chgData name="Shoots-Reinhard, Brittany" userId="f0db3c5a-af09-482f-ba38-3103f7ae1b35" providerId="ADAL" clId="{147B358E-B979-484C-B580-C5848CBBA00E}" dt="2021-09-10T18:37:03.329" v="796" actId="20577"/>
        <pc:sldMkLst>
          <pc:docMk/>
          <pc:sldMk cId="2807250488" sldId="291"/>
        </pc:sldMkLst>
        <pc:spChg chg="mod">
          <ac:chgData name="Shoots-Reinhard, Brittany" userId="f0db3c5a-af09-482f-ba38-3103f7ae1b35" providerId="ADAL" clId="{147B358E-B979-484C-B580-C5848CBBA00E}" dt="2021-09-10T18:20:09.927" v="170" actId="20577"/>
          <ac:spMkLst>
            <pc:docMk/>
            <pc:sldMk cId="2807250488" sldId="291"/>
            <ac:spMk id="5" creationId="{7FE7E68F-5613-4E11-8F27-41FD2130F807}"/>
          </ac:spMkLst>
        </pc:spChg>
        <pc:graphicFrameChg chg="mod">
          <ac:chgData name="Shoots-Reinhard, Brittany" userId="f0db3c5a-af09-482f-ba38-3103f7ae1b35" providerId="ADAL" clId="{147B358E-B979-484C-B580-C5848CBBA00E}" dt="2021-09-10T18:21:09.825" v="225" actId="20577"/>
          <ac:graphicFrameMkLst>
            <pc:docMk/>
            <pc:sldMk cId="2807250488" sldId="291"/>
            <ac:graphicFrameMk id="23" creationId="{FB60F0F5-4EE6-438F-AA6D-E58538539C6B}"/>
          </ac:graphicFrameMkLst>
        </pc:graphicFrameChg>
        <pc:picChg chg="mod">
          <ac:chgData name="Shoots-Reinhard, Brittany" userId="f0db3c5a-af09-482f-ba38-3103f7ae1b35" providerId="ADAL" clId="{147B358E-B979-484C-B580-C5848CBBA00E}" dt="2021-09-10T18:16:50.196" v="5" actId="1036"/>
          <ac:picMkLst>
            <pc:docMk/>
            <pc:sldMk cId="2807250488" sldId="291"/>
            <ac:picMk id="8" creationId="{F0F2F237-BD33-41D0-AA01-6AFCB058B2A9}"/>
          </ac:picMkLst>
        </pc:picChg>
      </pc:sldChg>
      <pc:sldChg chg="modSp mod modNotesTx">
        <pc:chgData name="Shoots-Reinhard, Brittany" userId="f0db3c5a-af09-482f-ba38-3103f7ae1b35" providerId="ADAL" clId="{147B358E-B979-484C-B580-C5848CBBA00E}" dt="2021-09-10T18:35:41.424" v="632"/>
        <pc:sldMkLst>
          <pc:docMk/>
          <pc:sldMk cId="735169620" sldId="292"/>
        </pc:sldMkLst>
        <pc:spChg chg="mod">
          <ac:chgData name="Shoots-Reinhard, Brittany" userId="f0db3c5a-af09-482f-ba38-3103f7ae1b35" providerId="ADAL" clId="{147B358E-B979-484C-B580-C5848CBBA00E}" dt="2021-09-10T18:19:59.558" v="166" actId="20577"/>
          <ac:spMkLst>
            <pc:docMk/>
            <pc:sldMk cId="735169620" sldId="292"/>
            <ac:spMk id="3" creationId="{6AACA8A1-BD1F-4C80-94F8-7F90CB0CAC94}"/>
          </ac:spMkLst>
        </pc:spChg>
      </pc:sldChg>
      <pc:sldChg chg="modNotesTx">
        <pc:chgData name="Shoots-Reinhard, Brittany" userId="f0db3c5a-af09-482f-ba38-3103f7ae1b35" providerId="ADAL" clId="{147B358E-B979-484C-B580-C5848CBBA00E}" dt="2021-09-10T18:22:35.285" v="327" actId="20577"/>
        <pc:sldMkLst>
          <pc:docMk/>
          <pc:sldMk cId="1198642204" sldId="293"/>
        </pc:sldMkLst>
      </pc:sldChg>
      <pc:sldChg chg="modNotesTx">
        <pc:chgData name="Shoots-Reinhard, Brittany" userId="f0db3c5a-af09-482f-ba38-3103f7ae1b35" providerId="ADAL" clId="{147B358E-B979-484C-B580-C5848CBBA00E}" dt="2021-09-10T18:22:15.739" v="326" actId="20577"/>
        <pc:sldMkLst>
          <pc:docMk/>
          <pc:sldMk cId="504517295" sldId="294"/>
        </pc:sldMkLst>
      </pc:sldChg>
    </pc:docChg>
  </pc:docChgLst>
  <pc:docChgLst>
    <pc:chgData name="Shoots-Reinhard, Brittany" userId="f0db3c5a-af09-482f-ba38-3103f7ae1b35" providerId="ADAL" clId="{8FCAC43B-EE64-4BD6-8FD2-B7991BDEC352}"/>
    <pc:docChg chg="custSel addSld modSld">
      <pc:chgData name="Shoots-Reinhard, Brittany" userId="f0db3c5a-af09-482f-ba38-3103f7ae1b35" providerId="ADAL" clId="{8FCAC43B-EE64-4BD6-8FD2-B7991BDEC352}" dt="2021-09-13T18:03:48.654" v="848" actId="6549"/>
      <pc:docMkLst>
        <pc:docMk/>
      </pc:docMkLst>
      <pc:sldChg chg="modNotesTx">
        <pc:chgData name="Shoots-Reinhard, Brittany" userId="f0db3c5a-af09-482f-ba38-3103f7ae1b35" providerId="ADAL" clId="{8FCAC43B-EE64-4BD6-8FD2-B7991BDEC352}" dt="2021-09-13T15:36:06.036" v="0" actId="6549"/>
        <pc:sldMkLst>
          <pc:docMk/>
          <pc:sldMk cId="504517295" sldId="294"/>
        </pc:sldMkLst>
      </pc:sldChg>
      <pc:sldChg chg="modSp new mod">
        <pc:chgData name="Shoots-Reinhard, Brittany" userId="f0db3c5a-af09-482f-ba38-3103f7ae1b35" providerId="ADAL" clId="{8FCAC43B-EE64-4BD6-8FD2-B7991BDEC352}" dt="2021-09-13T18:03:48.654" v="848" actId="6549"/>
        <pc:sldMkLst>
          <pc:docMk/>
          <pc:sldMk cId="4158638276" sldId="295"/>
        </pc:sldMkLst>
        <pc:spChg chg="mod">
          <ac:chgData name="Shoots-Reinhard, Brittany" userId="f0db3c5a-af09-482f-ba38-3103f7ae1b35" providerId="ADAL" clId="{8FCAC43B-EE64-4BD6-8FD2-B7991BDEC352}" dt="2021-09-13T17:58:05.144" v="12" actId="5793"/>
          <ac:spMkLst>
            <pc:docMk/>
            <pc:sldMk cId="4158638276" sldId="295"/>
            <ac:spMk id="2" creationId="{0602E0D3-FD88-4869-8B28-183ADE12FDA0}"/>
          </ac:spMkLst>
        </pc:spChg>
        <pc:spChg chg="mod">
          <ac:chgData name="Shoots-Reinhard, Brittany" userId="f0db3c5a-af09-482f-ba38-3103f7ae1b35" providerId="ADAL" clId="{8FCAC43B-EE64-4BD6-8FD2-B7991BDEC352}" dt="2021-09-13T18:03:48.654" v="848" actId="6549"/>
          <ac:spMkLst>
            <pc:docMk/>
            <pc:sldMk cId="4158638276" sldId="295"/>
            <ac:spMk id="3" creationId="{04CA352B-F9F1-4E6F-8A0F-A9491754D97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Negative CUWD beliefs, intentions</a:t>
            </a:r>
          </a:p>
        </c:rich>
      </c:tx>
      <c:layout>
        <c:manualLayout>
          <c:xMode val="edge"/>
          <c:yMode val="edge"/>
          <c:x val="0.15515662533700753"/>
          <c:y val="5.2163981596719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48287197548762"/>
          <c:y val="0.18690545778483347"/>
          <c:w val="0.75917416371907753"/>
          <c:h val="0.66376546818143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There's no choice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  <a:prstDash val="dash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2F-47CB-91AB-2CB68897AA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2F-47CB-91AB-2CB68897AAB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6-4865-8659-BAAAC0DF0D6C}"/>
              </c:ext>
            </c:extLst>
          </c:dPt>
          <c:errBars>
            <c:errBarType val="both"/>
            <c:errValType val="fixedVal"/>
            <c:noEndCap val="0"/>
            <c:val val="6.0000000000000012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CUWD image</c:v>
                </c:pt>
                <c:pt idx="1">
                  <c:v>crash image</c:v>
                </c:pt>
                <c:pt idx="2">
                  <c:v>control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-9.1000000000000004E-3</c:v>
                </c:pt>
                <c:pt idx="1">
                  <c:v>-6.1699999999999998E-2</c:v>
                </c:pt>
                <c:pt idx="2">
                  <c:v>-0.112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6-4865-8659-BAAAC0DF0D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It's your choice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  <a:prstDash val="dash"/>
            </a:ln>
            <a:effectLst/>
          </c:spPr>
          <c:invertIfNegative val="0"/>
          <c:errBars>
            <c:errBarType val="both"/>
            <c:errValType val="fixedVal"/>
            <c:noEndCap val="0"/>
            <c:val val="6.0000000000000012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CUWD image</c:v>
                </c:pt>
                <c:pt idx="1">
                  <c:v>crash image</c:v>
                </c:pt>
                <c:pt idx="2">
                  <c:v>control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3.2300000000000002E-2</c:v>
                </c:pt>
                <c:pt idx="1">
                  <c:v>9.3299999999999994E-2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6-4865-8659-BAAAC0DF0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844448"/>
        <c:axId val="436845232"/>
      </c:barChart>
      <c:catAx>
        <c:axId val="4368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45232"/>
        <c:crossesAt val="-0.5"/>
        <c:auto val="1"/>
        <c:lblAlgn val="ctr"/>
        <c:lblOffset val="100"/>
        <c:noMultiLvlLbl val="0"/>
      </c:catAx>
      <c:valAx>
        <c:axId val="436845232"/>
        <c:scaling>
          <c:orientation val="minMax"/>
          <c:max val="0.5"/>
          <c:min val="-0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outcomes</a:t>
                </a:r>
              </a:p>
            </c:rich>
          </c:tx>
          <c:layout>
            <c:manualLayout>
              <c:xMode val="edge"/>
              <c:yMode val="edge"/>
              <c:x val="2.494314290282627E-3"/>
              <c:y val="0.24974838928157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8444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608688171769192"/>
          <c:y val="0.18324363678482342"/>
          <c:w val="0.41923440905753334"/>
          <c:h val="0.13333340523238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</a:t>
            </a:r>
            <a:r>
              <a:rPr lang="en-US" baseline="0" dirty="0"/>
              <a:t> </a:t>
            </a:r>
            <a:r>
              <a:rPr lang="en-US" dirty="0"/>
              <a:t>of trips next week: manual CUWD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1.9"/>
            <c:spPr>
              <a:noFill/>
              <a:ln w="12700" cap="rnd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</a:ln>
              <a:effectLst/>
            </c:spPr>
          </c:errBars>
          <c:cat>
            <c:strRef>
              <c:f>Sheet1!$B$1:$C$1</c:f>
              <c:strCache>
                <c:ptCount val="2"/>
                <c:pt idx="0">
                  <c:v>loss</c:v>
                </c:pt>
                <c:pt idx="1">
                  <c:v>gain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15.58</c:v>
                </c:pt>
                <c:pt idx="1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2-4DDF-A062-F5A24185CE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impaired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1.9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Sheet1!$B$1:$C$1</c:f>
              <c:strCache>
                <c:ptCount val="2"/>
                <c:pt idx="0">
                  <c:v>loss</c:v>
                </c:pt>
                <c:pt idx="1">
                  <c:v>gain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14.36</c:v>
                </c:pt>
                <c:pt idx="1">
                  <c:v>15.61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72-4DDF-A062-F5A24185C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062128"/>
        <c:axId val="1477068368"/>
      </c:barChart>
      <c:catAx>
        <c:axId val="147706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068368"/>
        <c:crosses val="autoZero"/>
        <c:auto val="1"/>
        <c:lblAlgn val="ctr"/>
        <c:lblOffset val="100"/>
        <c:noMultiLvlLbl val="0"/>
      </c:catAx>
      <c:valAx>
        <c:axId val="1477068368"/>
        <c:scaling>
          <c:orientation val="minMax"/>
          <c:max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70621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0FC0-DFB8-4FD9-92F2-1ADF509D36FD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66E7-0450-48BD-9E0B-A2A86DA97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.apa.org/doi/10.1037/0022-3514.64.1.10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Cialdini, R. B. (2003). Crafting normative messages to protect the environment. </a:t>
            </a:r>
            <a:r>
              <a:rPr lang="en-US" sz="1800" i="1" dirty="0"/>
              <a:t>Current Directions in Psychological Science, 12</a:t>
            </a:r>
            <a:r>
              <a:rPr lang="en-US" sz="1800" i="0" dirty="0"/>
              <a:t>(4), 105-109.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Cialdini, R. B., Reno, R. R., &amp; </a:t>
            </a:r>
            <a:r>
              <a:rPr lang="en-US" sz="1800" dirty="0" err="1"/>
              <a:t>Kaligren</a:t>
            </a:r>
            <a:r>
              <a:rPr lang="en-US" sz="1800" dirty="0"/>
              <a:t>, C. A. (1990). A focus theory of normative conduct: Recycling the concept of norms to reduce littering in public places. </a:t>
            </a:r>
            <a:r>
              <a:rPr lang="en-US" sz="1800" i="1" dirty="0"/>
              <a:t>Journal of Personality and Social Psychology, 58</a:t>
            </a:r>
            <a:r>
              <a:rPr lang="en-US" sz="1800" i="0" dirty="0"/>
              <a:t>(6), 1015-1026.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Reno, R. R., Cialdini, R. B., &amp; Kallgren, C. A. (1993). The 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transsituational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influence of social norms.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Journal of Personality and Social Psychology, 64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(1), 104–112. </a:t>
            </a:r>
            <a:r>
              <a:rPr lang="en-US" sz="2800" b="0" i="0" u="none" strike="noStrike" dirty="0">
                <a:solidFill>
                  <a:srgbClr val="2C72B7"/>
                </a:solidFill>
                <a:effectLst/>
                <a:latin typeface="Arial" panose="020B0604020202020204" pitchFamily="34" charset="0"/>
                <a:hlinkClick r:id="rId3"/>
              </a:rPr>
              <a:t>https://doi.org/10.1037/0022-3514.64.1.104</a:t>
            </a:r>
            <a:endParaRPr lang="en-US" sz="2800" b="0" i="0" u="none" strike="noStrike" dirty="0">
              <a:solidFill>
                <a:srgbClr val="2C72B7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Slaunwhite</a:t>
            </a:r>
            <a:r>
              <a:rPr lang="en-US" sz="1800" dirty="0"/>
              <a:t>, J. M., Smith, S. M., Fleming, M. T., &amp; </a:t>
            </a:r>
            <a:r>
              <a:rPr lang="en-US" sz="1800" dirty="0" err="1"/>
              <a:t>Fabrigar</a:t>
            </a:r>
            <a:r>
              <a:rPr lang="en-US" sz="1800" dirty="0"/>
              <a:t>, L. R. (2009). Using normative messages to increase healthy </a:t>
            </a:r>
            <a:r>
              <a:rPr lang="en-US" sz="1800" dirty="0" err="1"/>
              <a:t>behaviours</a:t>
            </a:r>
            <a:r>
              <a:rPr lang="en-US" sz="1800" dirty="0"/>
              <a:t>. </a:t>
            </a:r>
            <a:r>
              <a:rPr lang="en-US" sz="1800" i="1" dirty="0"/>
              <a:t>International Journal of Workplace Health Management, 2</a:t>
            </a:r>
            <a:r>
              <a:rPr lang="en-US" sz="1800" i="0" dirty="0"/>
              <a:t>(3), 231-244. doi: http://dx.doi.org/10.1108/17538350910993421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Atchley, P., Hadlock, C., &amp; Lane, S. (2012). Stuck in the 70s: The role of social norms in distracted driving. </a:t>
            </a:r>
            <a:r>
              <a:rPr lang="en-US" sz="1800" i="1" dirty="0"/>
              <a:t>Accident Analysis &amp; Prevention, 48</a:t>
            </a:r>
            <a:r>
              <a:rPr lang="en-US" sz="1800" i="0" dirty="0"/>
              <a:t>, 279-284. doi: https://doi.org/10.1016/j.aap.2012.01.026</a:t>
            </a:r>
          </a:p>
          <a:p>
            <a:r>
              <a:rPr lang="en-US" dirty="0"/>
              <a:t>1. In 2012 Atchley pointed out the difference between norms for drunk vs. distracted—people rated texters as more responsible than drunk drivers, but $3200 vs. $2500 in fines and 2-3 vs. 1 day in jail in their college student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66E7-0450-48BD-9E0B-A2A86DA972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0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Shoots-Reinhard, Huang, Pierce, &amp; Bradshaw, in process , N=1200 Ohio drivers recruited from MTurk and Facebook</a:t>
            </a:r>
          </a:p>
          <a:p>
            <a:r>
              <a:rPr lang="en-US" dirty="0"/>
              <a:t>“People doing X are doing nothing wrong” “% of the time average Ohio driver X”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Cestac</a:t>
            </a:r>
            <a:r>
              <a:rPr lang="en-US" sz="1800" dirty="0"/>
              <a:t>, J., </a:t>
            </a:r>
            <a:r>
              <a:rPr lang="en-US" sz="1800" dirty="0" err="1"/>
              <a:t>Paran</a:t>
            </a:r>
            <a:r>
              <a:rPr lang="en-US" sz="1800" dirty="0"/>
              <a:t>, F., &amp; Delhomme, P. (2014). Drive as I say, not as I drive: Influence of injunctive and descriptive norms on speeding intentions among young drivers. </a:t>
            </a:r>
            <a:r>
              <a:rPr lang="en-US" sz="1800" i="1" dirty="0"/>
              <a:t>Transportation Research Part F: Traffic Psychology and </a:t>
            </a:r>
            <a:r>
              <a:rPr lang="en-US" sz="1800" i="1" dirty="0" err="1"/>
              <a:t>Behaviour</a:t>
            </a:r>
            <a:r>
              <a:rPr lang="en-US" sz="1800" i="1" dirty="0"/>
              <a:t>, 23</a:t>
            </a:r>
            <a:r>
              <a:rPr lang="en-US" sz="1800" i="0" dirty="0"/>
              <a:t>, 44-56. doi: https://doi.org/10.1016/j.trf.2013.12.006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Manual use appears to be the most dangerous – when people are actively using phones: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Caird</a:t>
            </a:r>
            <a:r>
              <a:rPr lang="en-US" sz="1800" dirty="0"/>
              <a:t>, J. K., Simmons, S. M., Wiley, K., Johnston, K. A., &amp; </a:t>
            </a:r>
            <a:r>
              <a:rPr lang="en-US" sz="1800" dirty="0" err="1"/>
              <a:t>Horrey</a:t>
            </a:r>
            <a:r>
              <a:rPr lang="en-US" sz="1800" dirty="0"/>
              <a:t>, W. J. (2018). Does talking on a cell phone, with a passenger, or dialing affect driving performance? An updated systematic review and meta-analysis of experimental studies. </a:t>
            </a:r>
            <a:r>
              <a:rPr lang="en-US" sz="1800" i="1" dirty="0"/>
              <a:t>Human Factors, 60</a:t>
            </a:r>
            <a:r>
              <a:rPr lang="en-US" sz="1800" i="0" dirty="0"/>
              <a:t>(1), 101-133. doi: 10.1177/0018720817748145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Dingus, T. A., Guo, F., Lee, S., </a:t>
            </a:r>
            <a:r>
              <a:rPr lang="en-US" sz="1800" dirty="0" err="1"/>
              <a:t>Antin</a:t>
            </a:r>
            <a:r>
              <a:rPr lang="en-US" sz="1800" dirty="0"/>
              <a:t>, J. F., Perez, M., Buchanan-King, M., &amp; Hankey, J. (2016). Driver crash risk factors and prevalence evaluation using naturalistic driving data. </a:t>
            </a:r>
            <a:r>
              <a:rPr lang="en-US" sz="1800" i="1" dirty="0"/>
              <a:t>Proceedings of the National Academy of Sciences, 113</a:t>
            </a:r>
            <a:r>
              <a:rPr lang="en-US" sz="1800" i="0" dirty="0"/>
              <a:t>(10), 2636-2641. doi: 10.1073/pnas.1513271113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66E7-0450-48BD-9E0B-A2A86DA972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Clapp, J. D., Lange, J. E., Russell, C., Shillington, A., &amp; </a:t>
            </a:r>
            <a:r>
              <a:rPr lang="en-US" sz="1800" dirty="0" err="1"/>
              <a:t>Voas</a:t>
            </a:r>
            <a:r>
              <a:rPr lang="en-US" sz="1800" dirty="0"/>
              <a:t>, R. B. (2003). A failed norms social marketing campaign. </a:t>
            </a:r>
            <a:r>
              <a:rPr lang="en-US" sz="1800" i="1" dirty="0"/>
              <a:t>Journal of studies on alcohol, 64</a:t>
            </a:r>
            <a:r>
              <a:rPr lang="en-US" sz="1800" i="0" dirty="0"/>
              <a:t>(3), 409-414. doi: 10.15288/jsa.2003.64.409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Schultz, P. W., Nolan, J. M., Cialdini, R. B., Goldstein, N. J., &amp; </a:t>
            </a:r>
            <a:r>
              <a:rPr lang="en-US" sz="1800" dirty="0" err="1"/>
              <a:t>Griskevicius</a:t>
            </a:r>
            <a:r>
              <a:rPr lang="en-US" sz="1800" dirty="0"/>
              <a:t>, V. (2007). The Constructive, Destructive, and Reconstructive Power of Social Norms. </a:t>
            </a:r>
            <a:r>
              <a:rPr lang="en-US" sz="1800" i="1" dirty="0"/>
              <a:t>Psychological Science, 18</a:t>
            </a:r>
            <a:r>
              <a:rPr lang="en-US" sz="1800" i="0" dirty="0"/>
              <a:t>(5), 429-434.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66E7-0450-48BD-9E0B-A2A86DA97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Lawrence, N. K. (2015). Highlighting the injunctive norm to reduce phone-related distracted driving. </a:t>
            </a:r>
            <a:r>
              <a:rPr lang="en-US" sz="1800" i="1" dirty="0"/>
              <a:t>Social Influence, 10</a:t>
            </a:r>
            <a:r>
              <a:rPr lang="en-US" sz="1800" i="0" dirty="0"/>
              <a:t>(2), 109-118. doi: 10.1080/15534510.2015.1007082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Schultz, P. W., Nolan, J. M., Cialdini, R. B., Goldstein, N. J., &amp; </a:t>
            </a:r>
            <a:r>
              <a:rPr lang="en-US" sz="1800" dirty="0" err="1"/>
              <a:t>Griskevicius</a:t>
            </a:r>
            <a:r>
              <a:rPr lang="en-US" sz="1800" dirty="0"/>
              <a:t>, V. (2007). The Constructive, Destructive, and Reconstructive Power of Social Norms. </a:t>
            </a:r>
            <a:r>
              <a:rPr lang="en-US" sz="1800" i="1" dirty="0"/>
              <a:t>Psychological Science, 18</a:t>
            </a:r>
            <a:r>
              <a:rPr lang="en-US" sz="1800" i="0" dirty="0"/>
              <a:t>(5), 429-434.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66E7-0450-48BD-9E0B-A2A86DA972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Slaunwhite</a:t>
            </a:r>
            <a:r>
              <a:rPr lang="en-US" sz="1200" dirty="0"/>
              <a:t>, J. M., Smith, S. M., Fleming, M. T., &amp; </a:t>
            </a:r>
            <a:r>
              <a:rPr lang="en-US" sz="1200" dirty="0" err="1"/>
              <a:t>Fabrigar</a:t>
            </a:r>
            <a:r>
              <a:rPr lang="en-US" sz="1200" dirty="0"/>
              <a:t>, L. R. (2009). Using normative messages to increase healthy </a:t>
            </a:r>
            <a:r>
              <a:rPr lang="en-US" sz="1200" dirty="0" err="1"/>
              <a:t>behaviours</a:t>
            </a:r>
            <a:r>
              <a:rPr lang="en-US" sz="1200" dirty="0"/>
              <a:t>. </a:t>
            </a:r>
            <a:r>
              <a:rPr lang="en-US" sz="1200" i="1" dirty="0"/>
              <a:t>International Journal of Workplace Health Management, 2</a:t>
            </a:r>
            <a:r>
              <a:rPr lang="en-US" sz="1200" i="0" dirty="0"/>
              <a:t>(3), 231-244. doi: http://dx.doi.org/10.1108/17538350910993421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Cialdini, R. B. (2003). Crafting normative messages to protect the environment. </a:t>
            </a:r>
            <a:r>
              <a:rPr lang="en-US" sz="1200" i="1" dirty="0"/>
              <a:t>Current Directions in Psychological Science, 12</a:t>
            </a:r>
            <a:r>
              <a:rPr lang="en-US" sz="1200" i="0" dirty="0"/>
              <a:t>(4), 105-109.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66E7-0450-48BD-9E0B-A2A86DA972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N=628 Ohio drivers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Shoots-Reinhard, Svensson, Shihab, &amp; Peters, in prep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Risk/benefit, prevalence, reactance, and intentions, standardized and averaged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Control got facts but no images and no choice/call to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Images &gt; no 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Depicting negative outcome + emphasizing choice had best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66E7-0450-48BD-9E0B-A2A86DA972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4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N=445 Shoots-Reinhard, Huang, Pierce, &amp; Bradshaw, in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 messages for each condition, MWD beliefs already very low, but people do it anyway—impaired didn’t show an effect on acceptability because it was already low, but did reduce intentions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566E7-0450-48BD-9E0B-A2A86DA972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0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4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5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A06DEE1-BF79-4561-B192-414919B82B48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CFC82F-A435-4D61-946E-9B5C673A36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92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hoots-reinhard.1@o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01ED-BA4C-43E4-87E0-C4D8617CC8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Changing norms to change behavior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82EFD-95D8-465A-840C-9023F171C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Brittany </a:t>
            </a:r>
            <a:r>
              <a:rPr lang="en-US" dirty="0" err="1"/>
              <a:t>shoots-reinhard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BC02C-FBE3-45DC-8469-14458D4C23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2" b="6107"/>
          <a:stretch/>
        </p:blipFill>
        <p:spPr>
          <a:xfrm>
            <a:off x="427771" y="3085764"/>
            <a:ext cx="8263232" cy="32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56C-E9D6-428E-A455-38E53697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9A3A-88E2-4987-B5F2-CC4C9090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Collaborators: Ellen Peters, Zhenhua Chen, Motao Zhu, Hayley Svensson, Blake Pierce, Mason Shihab, Jeremy Huang, Maggie Hart, Logan Bradshaw</a:t>
            </a:r>
          </a:p>
          <a:p>
            <a:r>
              <a:rPr lang="en-US" dirty="0"/>
              <a:t>Funders: Ohio Department of Transportation, Ohio Department of Public Safety, The Risk Institute at the Ohio State University Fisher College of Business, Nationwide Children’s Hospital Center for Injury Research and Policy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shoots-reinhard.1@osu.edu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16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9020-AD85-4A7A-AC75-2F1EA0D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A8A1-BD1F-4C80-94F8-7F90CB0C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9553"/>
            <a:ext cx="8240233" cy="3849245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Descriptive</a:t>
            </a:r>
            <a:r>
              <a:rPr lang="en-US" sz="2400" dirty="0"/>
              <a:t> (what other people are doing)</a:t>
            </a:r>
          </a:p>
          <a:p>
            <a:r>
              <a:rPr lang="en-US" sz="2400" b="1" dirty="0"/>
              <a:t>Injunctive</a:t>
            </a:r>
            <a:r>
              <a:rPr lang="en-US" sz="2400" dirty="0"/>
              <a:t> (what is acceptable)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FBBFA-3D16-4300-87A8-8C05CC6FE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7"/>
          <a:stretch/>
        </p:blipFill>
        <p:spPr>
          <a:xfrm>
            <a:off x="446567" y="3615068"/>
            <a:ext cx="3837899" cy="2766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89A45C-C5D4-4426-88DB-7639783DD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441" y="3615325"/>
            <a:ext cx="4149359" cy="27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53B3-5651-47D8-B7B1-EFDCEB73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self-reported driving behavior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06F1D-A9ED-468D-B34A-DC9171E05E54}"/>
              </a:ext>
            </a:extLst>
          </p:cNvPr>
          <p:cNvSpPr txBox="1"/>
          <p:nvPr/>
        </p:nvSpPr>
        <p:spPr>
          <a:xfrm>
            <a:off x="5401340" y="3281651"/>
            <a:ext cx="328546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Greater manual CUWD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E9C21-9AD5-4EAB-9685-1F3A0CA3934A}"/>
              </a:ext>
            </a:extLst>
          </p:cNvPr>
          <p:cNvSpPr txBox="1"/>
          <p:nvPr/>
        </p:nvSpPr>
        <p:spPr>
          <a:xfrm>
            <a:off x="457200" y="2087861"/>
            <a:ext cx="3359889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Higher acceptability </a:t>
            </a:r>
          </a:p>
          <a:p>
            <a:r>
              <a:rPr lang="en-US" dirty="0">
                <a:solidFill>
                  <a:schemeClr val="bg1"/>
                </a:solidFill>
              </a:rPr>
              <a:t>(lower injunctive norm)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2D7F3-ECB8-4732-A733-5B19B40CB3F6}"/>
              </a:ext>
            </a:extLst>
          </p:cNvPr>
          <p:cNvSpPr txBox="1"/>
          <p:nvPr/>
        </p:nvSpPr>
        <p:spPr>
          <a:xfrm>
            <a:off x="457200" y="2965689"/>
            <a:ext cx="3359889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Greater prevalence</a:t>
            </a:r>
          </a:p>
          <a:p>
            <a:r>
              <a:rPr lang="en-US" dirty="0">
                <a:solidFill>
                  <a:schemeClr val="bg1"/>
                </a:solidFill>
              </a:rPr>
              <a:t>(higher descriptive norm)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AE6BC-C4EA-4B1D-959D-E4B08238F58E}"/>
              </a:ext>
            </a:extLst>
          </p:cNvPr>
          <p:cNvSpPr txBox="1"/>
          <p:nvPr/>
        </p:nvSpPr>
        <p:spPr>
          <a:xfrm>
            <a:off x="457200" y="4069630"/>
            <a:ext cx="3030279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Greater perceived 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81A75-6D6B-44B2-82C4-423EA3F673F1}"/>
              </a:ext>
            </a:extLst>
          </p:cNvPr>
          <p:cNvSpPr txBox="1"/>
          <p:nvPr/>
        </p:nvSpPr>
        <p:spPr>
          <a:xfrm>
            <a:off x="457200" y="4662759"/>
            <a:ext cx="3030279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Lower perceived risks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475A3-16CB-4CA3-85F6-DC11C36D1A9B}"/>
              </a:ext>
            </a:extLst>
          </p:cNvPr>
          <p:cNvSpPr txBox="1"/>
          <p:nvPr/>
        </p:nvSpPr>
        <p:spPr>
          <a:xfrm>
            <a:off x="457200" y="5255888"/>
            <a:ext cx="3030279" cy="3693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Greater CUWD self-efficacy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4D3EB1-D35D-4EB0-A78C-5AB46B517C01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3817089" y="2457193"/>
            <a:ext cx="1584251" cy="10552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049119-DD2C-425E-8FAB-D5F6430C87A3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3487479" y="3512484"/>
            <a:ext cx="1913861" cy="192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206EFC-7E01-4E4A-AEB3-160228F92653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3817089" y="3335021"/>
            <a:ext cx="1584251" cy="177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999D0D-8E72-4EB3-A3A9-52D6090977C9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3487479" y="3512484"/>
            <a:ext cx="1913861" cy="1334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1E3CA7-1817-4279-BEC8-3441AF14D8D1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 flipV="1">
            <a:off x="3487479" y="3512484"/>
            <a:ext cx="1913861" cy="741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4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CA63-1885-483C-BEC1-F5CA8E57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correct descriptive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E7EF-4AAD-42B8-875C-19675D26D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055" y="2065284"/>
            <a:ext cx="5086766" cy="3795766"/>
          </a:xfrm>
        </p:spPr>
        <p:txBody>
          <a:bodyPr anchor="t">
            <a:normAutofit/>
          </a:bodyPr>
          <a:lstStyle/>
          <a:p>
            <a:r>
              <a:rPr lang="en-US" sz="2800" dirty="0"/>
              <a:t>Drivers may have inaccurate descriptive norms</a:t>
            </a:r>
          </a:p>
          <a:p>
            <a:pPr lvl="1"/>
            <a:r>
              <a:rPr lang="en-US" sz="2400" dirty="0"/>
              <a:t>Report manual use while driving on 14% of trips (30% report no manual use), but estimate average driver’s manual use is 44% of trips</a:t>
            </a:r>
          </a:p>
          <a:p>
            <a:r>
              <a:rPr lang="en-US" sz="2600" dirty="0"/>
              <a:t>But, what about the people using phones less often?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CFFFE-0888-4AD3-8641-BB3F00D86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6663" y="2617077"/>
            <a:ext cx="2564281" cy="1718440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Drivers only use phones 14% of trips!</a:t>
            </a:r>
          </a:p>
        </p:txBody>
      </p:sp>
    </p:spTree>
    <p:extLst>
      <p:ext uri="{BB962C8B-B14F-4D97-AF65-F5344CB8AC3E}">
        <p14:creationId xmlns:p14="http://schemas.microsoft.com/office/powerpoint/2010/main" val="11986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CA63-1885-483C-BEC1-F5CA8E57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Communicate injunctive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E7EF-4AAD-42B8-875C-19675D26D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97% of Dukes disapprove when you text and drive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6C0B3-EBCF-4CFD-AC82-59B8424E45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Less prone to backfiring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Key is highlighting approval/disapproval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1026" name="Picture 2" descr="No Cellphones, Cellphone Not Allowed">
            <a:extLst>
              <a:ext uri="{FF2B5EF4-FFF2-40B4-BE49-F238E27FC236}">
                <a16:creationId xmlns:a16="http://schemas.microsoft.com/office/drawing/2014/main" id="{976C6EE3-4CD6-47A3-9A10-4179456D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65" y="3350170"/>
            <a:ext cx="2234980" cy="22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6897BA9B-1AAE-4AC8-A16D-AA188FCB7BC0}"/>
              </a:ext>
            </a:extLst>
          </p:cNvPr>
          <p:cNvSpPr/>
          <p:nvPr/>
        </p:nvSpPr>
        <p:spPr>
          <a:xfrm>
            <a:off x="5312992" y="4852056"/>
            <a:ext cx="1040524" cy="1008993"/>
          </a:xfrm>
          <a:prstGeom prst="smileyFac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59D9A129-1BAA-41BD-B6B3-A922BB0ED35B}"/>
              </a:ext>
            </a:extLst>
          </p:cNvPr>
          <p:cNvSpPr/>
          <p:nvPr/>
        </p:nvSpPr>
        <p:spPr>
          <a:xfrm>
            <a:off x="6735200" y="4831801"/>
            <a:ext cx="1040524" cy="100899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1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9020-AD85-4A7A-AC75-2F1EA0D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Avoid contradictory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A8A1-BD1F-4C80-94F8-7F90CB0CA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2689"/>
            <a:ext cx="4380613" cy="4137837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Avoid inadvertently increasing descriptive norm</a:t>
            </a:r>
          </a:p>
          <a:p>
            <a:pPr lvl="1"/>
            <a:r>
              <a:rPr lang="en-US" sz="2400" dirty="0"/>
              <a:t>“Millions of distracted drivers endanger road users”</a:t>
            </a:r>
          </a:p>
          <a:p>
            <a:pPr lvl="1"/>
            <a:r>
              <a:rPr lang="en-US" sz="2400" dirty="0"/>
              <a:t>“Distracted driving is increasing every year”</a:t>
            </a:r>
          </a:p>
          <a:p>
            <a:r>
              <a:rPr lang="en-US" sz="2600" dirty="0"/>
              <a:t>Depict negative outcome or disapproval of distraction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4FBF1-988D-47AB-892C-1B33377F6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3" t="32122" r="35814"/>
          <a:stretch/>
        </p:blipFill>
        <p:spPr>
          <a:xfrm>
            <a:off x="4837813" y="2032689"/>
            <a:ext cx="3848987" cy="4137837"/>
          </a:xfrm>
          <a:prstGeom prst="rect">
            <a:avLst/>
          </a:prstGeom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97CDA244-158C-4EF5-9E49-EF4A8ABC685B}"/>
              </a:ext>
            </a:extLst>
          </p:cNvPr>
          <p:cNvSpPr/>
          <p:nvPr/>
        </p:nvSpPr>
        <p:spPr>
          <a:xfrm>
            <a:off x="4837813" y="2188552"/>
            <a:ext cx="3923415" cy="3826109"/>
          </a:xfrm>
          <a:prstGeom prst="noSmoking">
            <a:avLst>
              <a:gd name="adj" fmla="val 109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E7E68F-5613-4E11-8F27-41FD2130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" y="606056"/>
            <a:ext cx="8091377" cy="1188626"/>
          </a:xfrm>
        </p:spPr>
        <p:txBody>
          <a:bodyPr>
            <a:normAutofit/>
          </a:bodyPr>
          <a:lstStyle/>
          <a:p>
            <a:r>
              <a:rPr lang="en-US" dirty="0"/>
              <a:t>4. Recommend without forceful language</a:t>
            </a:r>
          </a:p>
        </p:txBody>
      </p:sp>
      <p:graphicFrame>
        <p:nvGraphicFramePr>
          <p:cNvPr id="23" name="Content Placeholder 9">
            <a:extLst>
              <a:ext uri="{FF2B5EF4-FFF2-40B4-BE49-F238E27FC236}">
                <a16:creationId xmlns:a16="http://schemas.microsoft.com/office/drawing/2014/main" id="{FB60F0F5-4EE6-438F-AA6D-E58538539C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3966997"/>
              </p:ext>
            </p:extLst>
          </p:nvPr>
        </p:nvGraphicFramePr>
        <p:xfrm>
          <a:off x="3873064" y="1794682"/>
          <a:ext cx="4967619" cy="463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0F2F237-BD33-41D0-AA01-6AFCB058B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4" y="2047887"/>
            <a:ext cx="3383600" cy="260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56C-E9D6-428E-A455-38E53697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Describe cellphone use as “Impaired”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BD323D-2FD7-4A14-8EA2-862B9D029C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8817582"/>
              </p:ext>
            </p:extLst>
          </p:nvPr>
        </p:nvGraphicFramePr>
        <p:xfrm>
          <a:off x="3599727" y="2073349"/>
          <a:ext cx="4971186" cy="428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BC7A8CE-C7BE-46AA-9DE8-4DB7BD73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63" y="1994581"/>
            <a:ext cx="2873827" cy="2221228"/>
          </a:xfrm>
          <a:prstGeom prst="rect">
            <a:avLst/>
          </a:prstGeom>
        </p:spPr>
      </p:pic>
      <p:pic>
        <p:nvPicPr>
          <p:cNvPr id="11" name="Picture 10" descr="A picture containing text, outdoor, several&#10;&#10;Description automatically generated">
            <a:extLst>
              <a:ext uri="{FF2B5EF4-FFF2-40B4-BE49-F238E27FC236}">
                <a16:creationId xmlns:a16="http://schemas.microsoft.com/office/drawing/2014/main" id="{B783E435-3C6C-4714-A874-E33DC7B24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63" y="4321845"/>
            <a:ext cx="2873827" cy="22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E0D3-FD88-4869-8B28-183ADE12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352B-F9F1-4E6F-8A0F-A9491754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1935127"/>
            <a:ext cx="8218968" cy="3923672"/>
          </a:xfrm>
        </p:spPr>
        <p:txBody>
          <a:bodyPr anchor="t">
            <a:normAutofit/>
          </a:bodyPr>
          <a:lstStyle/>
          <a:p>
            <a:r>
              <a:rPr lang="en-US" sz="2000" dirty="0"/>
              <a:t>Making people feel like distraction is uncommon (descriptive norm) and unacceptable (injunctive norm) should reduce distraction</a:t>
            </a:r>
          </a:p>
          <a:p>
            <a:pPr lvl="1"/>
            <a:r>
              <a:rPr lang="en-US" sz="1800" dirty="0"/>
              <a:t>People overestimate prevalence of distraction (descriptive norm), but descriptive norms can backfire</a:t>
            </a:r>
          </a:p>
          <a:p>
            <a:pPr lvl="2"/>
            <a:r>
              <a:rPr lang="en-US" sz="1600" dirty="0"/>
              <a:t>Show negative consequences, not the problematic behavior</a:t>
            </a:r>
          </a:p>
          <a:p>
            <a:pPr lvl="2"/>
            <a:r>
              <a:rPr lang="en-US" sz="1600" dirty="0"/>
              <a:t>Crash images can provoke reactance/defensiveness</a:t>
            </a:r>
          </a:p>
          <a:p>
            <a:pPr lvl="1"/>
            <a:r>
              <a:rPr lang="en-US" sz="1800" dirty="0"/>
              <a:t>Expressing disapproval, particularly of a valued group (injunctive norm) can have cross-situational, long-term effects</a:t>
            </a:r>
          </a:p>
          <a:p>
            <a:pPr lvl="2"/>
            <a:r>
              <a:rPr lang="en-US" sz="1600" dirty="0"/>
              <a:t>Emphasize personal choice and unacceptability of distraction</a:t>
            </a:r>
          </a:p>
          <a:p>
            <a:pPr lvl="2"/>
            <a:r>
              <a:rPr lang="en-US" sz="1600" dirty="0"/>
              <a:t>Describe distraction as “impaired</a:t>
            </a:r>
            <a:r>
              <a:rPr lang="en-US" sz="1600"/>
              <a:t>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863827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BF0000"/>
      </a:lt2>
      <a:accent1>
        <a:srgbClr val="BF0000"/>
      </a:accent1>
      <a:accent2>
        <a:srgbClr val="FF0000"/>
      </a:accent2>
      <a:accent3>
        <a:srgbClr val="7F0000"/>
      </a:accent3>
      <a:accent4>
        <a:srgbClr val="B19C7D"/>
      </a:accent4>
      <a:accent5>
        <a:srgbClr val="7F5F52"/>
      </a:accent5>
      <a:accent6>
        <a:srgbClr val="B27D49"/>
      </a:accent6>
      <a:hlink>
        <a:srgbClr val="000000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4309</TotalTime>
  <Words>1286</Words>
  <Application>Microsoft Office PowerPoint</Application>
  <PresentationFormat>On-screen Show (4:3)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</vt:lpstr>
      <vt:lpstr>Changing norms to change behavior</vt:lpstr>
      <vt:lpstr>Two Types of norms</vt:lpstr>
      <vt:lpstr>Predicting self-reported driving behavior</vt:lpstr>
      <vt:lpstr>1. correct descriptive norms</vt:lpstr>
      <vt:lpstr>2. Communicate injunctive norms</vt:lpstr>
      <vt:lpstr>3.  Avoid contradictory messages</vt:lpstr>
      <vt:lpstr>4. Recommend without forceful language</vt:lpstr>
      <vt:lpstr>5. Describe cellphone use as “Impaired”</vt:lpstr>
      <vt:lpstr>Summary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Shoots-Reinhard, Brittany</dc:creator>
  <cp:lastModifiedBy>Shoots-Reinhard, Brittany</cp:lastModifiedBy>
  <cp:revision>1</cp:revision>
  <dcterms:created xsi:type="dcterms:W3CDTF">2021-09-07T18:50:06Z</dcterms:created>
  <dcterms:modified xsi:type="dcterms:W3CDTF">2021-09-13T18:03:50Z</dcterms:modified>
</cp:coreProperties>
</file>