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Positive Factors to Address Societal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Chief (ret.) Daniel G. Sharp, Oro Valley Police Dept. (AZ)</a:t>
            </a:r>
          </a:p>
          <a:p>
            <a:r>
              <a:rPr lang="en-US" dirty="0"/>
              <a:t>Contact: acdsharp@aol.com</a:t>
            </a: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Elephant in the Room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33855" y="2448078"/>
            <a:ext cx="5389563" cy="3913188"/>
          </a:xfrm>
        </p:spPr>
        <p:txBody>
          <a:bodyPr/>
          <a:lstStyle/>
          <a:p>
            <a:r>
              <a:rPr lang="en-US" dirty="0"/>
              <a:t>Political and social push to eliminate traffic stops. </a:t>
            </a:r>
          </a:p>
          <a:p>
            <a:r>
              <a:rPr lang="en-US" dirty="0"/>
              <a:t>Defining “equity” in traffic safety (GHSA report)</a:t>
            </a:r>
          </a:p>
          <a:p>
            <a:r>
              <a:rPr lang="en-US" dirty="0"/>
              <a:t>Defining “equity” in traffic enforcement.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8A0298-17F2-4E4A-81D6-FB7AB9AA212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802439" y="1799539"/>
            <a:ext cx="3878754" cy="2605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4FC31-BB12-4D84-9882-F208179B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439" y="4574984"/>
            <a:ext cx="3878754" cy="21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Safety is 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is affected by traffic and transportation modes.</a:t>
            </a:r>
          </a:p>
          <a:p>
            <a:r>
              <a:rPr lang="en-US" dirty="0"/>
              <a:t>Not everyone is affected by violent crime, but everyone is affected by traffic safety.</a:t>
            </a:r>
          </a:p>
          <a:p>
            <a:r>
              <a:rPr lang="en-US" dirty="0"/>
              <a:t>Traffic safety is a quality-of-life issue.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71F47-EA26-4452-8962-4E693EC2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23" y="3532923"/>
            <a:ext cx="4166122" cy="2342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B16CB-36F7-422D-A137-A2AB02736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46" y="3532922"/>
            <a:ext cx="3509961" cy="23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1600200"/>
          </a:xfrm>
        </p:spPr>
        <p:txBody>
          <a:bodyPr/>
          <a:lstStyle/>
          <a:p>
            <a:r>
              <a:rPr lang="en-US" dirty="0"/>
              <a:t>Departmental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420022" y="2220097"/>
            <a:ext cx="5384800" cy="4525963"/>
          </a:xfrm>
        </p:spPr>
        <p:txBody>
          <a:bodyPr/>
          <a:lstStyle/>
          <a:p>
            <a:r>
              <a:rPr lang="en-US" dirty="0"/>
              <a:t>Policing with a purpose.</a:t>
            </a:r>
          </a:p>
          <a:p>
            <a:r>
              <a:rPr lang="en-US" dirty="0"/>
              <a:t>Provide a mission.</a:t>
            </a:r>
          </a:p>
          <a:p>
            <a:r>
              <a:rPr lang="en-US" dirty="0"/>
              <a:t>Provide support through police resources, and training.</a:t>
            </a:r>
          </a:p>
          <a:p>
            <a:r>
              <a:rPr lang="en-US" dirty="0"/>
              <a:t>Get “buy-in” from officers.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AE296-8E2B-45F6-993A-77D7703C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04" y="2209800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Outreach and ensure you are meeting community expectations.</a:t>
            </a:r>
          </a:p>
          <a:p>
            <a:r>
              <a:rPr lang="en-US" dirty="0"/>
              <a:t>Share data and be transparent.</a:t>
            </a:r>
          </a:p>
          <a:p>
            <a:r>
              <a:rPr lang="en-US" dirty="0"/>
              <a:t>Be clear about goals and outcomes.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9EA5B-B0A8-429B-A2B8-9F13F60E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7" y="3181476"/>
            <a:ext cx="4078577" cy="2712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9ACF4-447B-483D-AD06-881F3B73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25" y="3181476"/>
            <a:ext cx="4078577" cy="26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partnerships, think “long-game.”</a:t>
            </a:r>
          </a:p>
          <a:p>
            <a:r>
              <a:rPr lang="en-US" dirty="0"/>
              <a:t>TV &amp; radio, print, and social media.</a:t>
            </a:r>
          </a:p>
          <a:p>
            <a:r>
              <a:rPr lang="en-US" dirty="0"/>
              <a:t>Timely and transparent information.</a:t>
            </a:r>
          </a:p>
          <a:p>
            <a:r>
              <a:rPr lang="en-US" dirty="0"/>
              <a:t>Be clear about goals and outcomes.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59EA4-F65B-4395-8407-97D1B294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27" y="1409539"/>
            <a:ext cx="4718713" cy="522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AD4DE-B7C9-45B1-9DAF-A1568F28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98" y="2653231"/>
            <a:ext cx="4468755" cy="3981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A00A3-46FA-4FDF-A55D-D7B1B468A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212" y="3429000"/>
            <a:ext cx="1936973" cy="2994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23798-4B55-4163-B56C-184631F43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714" y="3772930"/>
            <a:ext cx="2490240" cy="2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10972800" cy="1600200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27999-E6E1-47E1-B60A-7169AC4A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9" y="1708679"/>
            <a:ext cx="5820230" cy="4365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354E6C-2036-480F-AE6C-21FA3CF6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8678"/>
            <a:ext cx="5820230" cy="43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3ED14-ADF4-40D3-98F9-9FE397E2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870" y="1658843"/>
            <a:ext cx="2145978" cy="21398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C66551-495D-40FD-8DEA-CEE8943690BF}"/>
              </a:ext>
            </a:extLst>
          </p:cNvPr>
          <p:cNvSpPr/>
          <p:nvPr/>
        </p:nvSpPr>
        <p:spPr>
          <a:xfrm>
            <a:off x="3814120" y="3937687"/>
            <a:ext cx="4224654" cy="949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14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33</TotalTime>
  <Words>186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Palatino Linotype</vt:lpstr>
      <vt:lpstr>Company background presentation</vt:lpstr>
      <vt:lpstr>Using Positive Factors to Address Societal Challenges</vt:lpstr>
      <vt:lpstr>The Elephant in the Room </vt:lpstr>
      <vt:lpstr>Traffic Safety is Public Safety</vt:lpstr>
      <vt:lpstr>Departmental Engagement</vt:lpstr>
      <vt:lpstr>Community Engagement</vt:lpstr>
      <vt:lpstr>Media Engagement </vt:lpstr>
      <vt:lpstr>Case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Positive Factors to Address Societal Challenges</dc:title>
  <dc:creator>Olson, Chris</dc:creator>
  <cp:lastModifiedBy>Olson, Chris</cp:lastModifiedBy>
  <cp:revision>5</cp:revision>
  <dcterms:created xsi:type="dcterms:W3CDTF">2021-08-23T15:29:15Z</dcterms:created>
  <dcterms:modified xsi:type="dcterms:W3CDTF">2021-08-23T16:04:03Z</dcterms:modified>
</cp:coreProperties>
</file>