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12.xml" ContentType="application/vnd.openxmlformats-officedocument.presentationml.notesSlide+xml"/>
  <Override PartName="/ppt/charts/chart7.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8.xml" ContentType="application/vnd.openxmlformats-officedocument.drawingml.chart+xml"/>
  <Override PartName="/ppt/notesSlides/notesSlide14.xml" ContentType="application/vnd.openxmlformats-officedocument.presentationml.notesSlide+xml"/>
  <Override PartName="/ppt/charts/chart9.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726" r:id="rId4"/>
    <p:sldMasterId id="2147484054" r:id="rId5"/>
  </p:sldMasterIdLst>
  <p:notesMasterIdLst>
    <p:notesMasterId r:id="rId40"/>
  </p:notesMasterIdLst>
  <p:handoutMasterIdLst>
    <p:handoutMasterId r:id="rId41"/>
  </p:handoutMasterIdLst>
  <p:sldIdLst>
    <p:sldId id="8414" r:id="rId6"/>
    <p:sldId id="8418" r:id="rId7"/>
    <p:sldId id="8420" r:id="rId8"/>
    <p:sldId id="7920" r:id="rId9"/>
    <p:sldId id="7422" r:id="rId10"/>
    <p:sldId id="7826" r:id="rId11"/>
    <p:sldId id="3215" r:id="rId12"/>
    <p:sldId id="6070" r:id="rId13"/>
    <p:sldId id="1883" r:id="rId14"/>
    <p:sldId id="6786" r:id="rId15"/>
    <p:sldId id="1866" r:id="rId16"/>
    <p:sldId id="6723" r:id="rId17"/>
    <p:sldId id="8429" r:id="rId18"/>
    <p:sldId id="6733" r:id="rId19"/>
    <p:sldId id="8422" r:id="rId20"/>
    <p:sldId id="8426" r:id="rId21"/>
    <p:sldId id="3211" r:id="rId22"/>
    <p:sldId id="3212" r:id="rId23"/>
    <p:sldId id="8423" r:id="rId24"/>
    <p:sldId id="8427" r:id="rId25"/>
    <p:sldId id="8430" r:id="rId26"/>
    <p:sldId id="3201" r:id="rId27"/>
    <p:sldId id="3202" r:id="rId28"/>
    <p:sldId id="3203" r:id="rId29"/>
    <p:sldId id="3204" r:id="rId30"/>
    <p:sldId id="6584" r:id="rId31"/>
    <p:sldId id="4575" r:id="rId32"/>
    <p:sldId id="4696" r:id="rId33"/>
    <p:sldId id="7404" r:id="rId34"/>
    <p:sldId id="6737" r:id="rId35"/>
    <p:sldId id="7415" r:id="rId36"/>
    <p:sldId id="8432" r:id="rId37"/>
    <p:sldId id="6785" r:id="rId38"/>
    <p:sldId id="8412" r:id="rId39"/>
  </p:sldIdLst>
  <p:sldSz cx="12192000" cy="6858000"/>
  <p:notesSz cx="9239250" cy="6950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320" userDrawn="1">
          <p15:clr>
            <a:srgbClr val="A4A3A4"/>
          </p15:clr>
        </p15:guide>
        <p15:guide id="2" pos="6384" userDrawn="1">
          <p15:clr>
            <a:srgbClr val="A4A3A4"/>
          </p15:clr>
        </p15:guide>
        <p15:guide id="3" orient="horz" pos="1194" userDrawn="1">
          <p15:clr>
            <a:srgbClr val="A4A3A4"/>
          </p15:clr>
        </p15:guide>
        <p15:guide id="4" orient="horz" pos="3000" userDrawn="1">
          <p15:clr>
            <a:srgbClr val="A4A3A4"/>
          </p15:clr>
        </p15:guide>
      </p15:sldGuideLst>
    </p:ext>
    <p:ext uri="{2D200454-40CA-4A62-9FC3-DE9A4176ACB9}">
      <p15:notesGuideLst xmlns:p15="http://schemas.microsoft.com/office/powerpoint/2012/main">
        <p15:guide id="1" orient="horz" pos="2189" userDrawn="1">
          <p15:clr>
            <a:srgbClr val="A4A3A4"/>
          </p15:clr>
        </p15:guide>
        <p15:guide id="2" pos="291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1" name="Author" initials="A" lastIdx="212" clrIdx="1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65A"/>
    <a:srgbClr val="D9D9D9"/>
    <a:srgbClr val="FFCC33"/>
    <a:srgbClr val="48A3FF"/>
    <a:srgbClr val="FFFFFF"/>
    <a:srgbClr val="333333"/>
    <a:srgbClr val="CCCCCC"/>
    <a:srgbClr val="D8ECD8"/>
    <a:srgbClr val="40B449"/>
    <a:srgbClr val="4084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2027ED-C0E0-D44B-8462-9C70B046761E}" v="1" dt="2021-08-03T22:57:57.9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01" autoAdjust="0"/>
    <p:restoredTop sz="89895" autoAdjust="0"/>
  </p:normalViewPr>
  <p:slideViewPr>
    <p:cSldViewPr snapToGrid="0">
      <p:cViewPr varScale="1">
        <p:scale>
          <a:sx n="124" d="100"/>
          <a:sy n="124" d="100"/>
        </p:scale>
        <p:origin x="274" y="101"/>
      </p:cViewPr>
      <p:guideLst>
        <p:guide pos="1320"/>
        <p:guide pos="6384"/>
        <p:guide orient="horz" pos="1194"/>
        <p:guide orient="horz" pos="300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3523"/>
    </p:cViewPr>
  </p:sorterViewPr>
  <p:notesViewPr>
    <p:cSldViewPr snapToGrid="0" showGuides="1">
      <p:cViewPr varScale="1">
        <p:scale>
          <a:sx n="202" d="100"/>
          <a:sy n="202" d="100"/>
        </p:scale>
        <p:origin x="2840" y="192"/>
      </p:cViewPr>
      <p:guideLst>
        <p:guide orient="horz" pos="2189"/>
        <p:guide pos="291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54090702785306E-2"/>
          <c:y val="0.10470895127697098"/>
          <c:w val="0.91654923044291103"/>
          <c:h val="0.71433272070672005"/>
        </c:manualLayout>
      </c:layout>
      <c:barChart>
        <c:barDir val="col"/>
        <c:grouping val="clustered"/>
        <c:varyColors val="0"/>
        <c:ser>
          <c:idx val="1"/>
          <c:order val="0"/>
          <c:tx>
            <c:strRef>
              <c:f>Sheet1!$B$1</c:f>
              <c:strCache>
                <c:ptCount val="1"/>
                <c:pt idx="0">
                  <c:v>All severities</c:v>
                </c:pt>
              </c:strCache>
            </c:strRef>
          </c:tx>
          <c:spPr>
            <a:solidFill>
              <a:srgbClr val="CCCCCC"/>
            </a:solidFill>
            <a:ln w="19050">
              <a:noFill/>
            </a:ln>
            <a:effectLst/>
          </c:spPr>
          <c:invertIfNegative val="0"/>
          <c:dPt>
            <c:idx val="0"/>
            <c:invertIfNegative val="0"/>
            <c:bubble3D val="0"/>
            <c:spPr>
              <a:solidFill>
                <a:srgbClr val="CCCCCC"/>
              </a:solidFill>
              <a:ln w="19050">
                <a:solidFill>
                  <a:schemeClr val="tx1"/>
                </a:solidFill>
              </a:ln>
              <a:effectLst/>
            </c:spPr>
            <c:extLst>
              <c:ext xmlns:c16="http://schemas.microsoft.com/office/drawing/2014/chart" uri="{C3380CC4-5D6E-409C-BE32-E72D297353CC}">
                <c16:uniqueId val="{00000000-1019-4309-8420-7E8FA6873497}"/>
              </c:ext>
            </c:extLst>
          </c:dPt>
          <c:dPt>
            <c:idx val="1"/>
            <c:invertIfNegative val="0"/>
            <c:bubble3D val="0"/>
            <c:spPr>
              <a:solidFill>
                <a:srgbClr val="CCCCCC"/>
              </a:solidFill>
              <a:ln w="19050">
                <a:solidFill>
                  <a:schemeClr val="tx1"/>
                </a:solidFill>
              </a:ln>
              <a:effectLst/>
            </c:spPr>
            <c:extLst>
              <c:ext xmlns:c16="http://schemas.microsoft.com/office/drawing/2014/chart" uri="{C3380CC4-5D6E-409C-BE32-E72D297353CC}">
                <c16:uniqueId val="{00000001-1019-4309-8420-7E8FA6873497}"/>
              </c:ext>
            </c:extLst>
          </c:dPt>
          <c:dPt>
            <c:idx val="2"/>
            <c:invertIfNegative val="0"/>
            <c:bubble3D val="0"/>
            <c:spPr>
              <a:solidFill>
                <a:srgbClr val="CCCCCC"/>
              </a:solidFill>
              <a:ln w="19050">
                <a:solidFill>
                  <a:schemeClr val="tx1"/>
                </a:solidFill>
              </a:ln>
              <a:effectLst/>
            </c:spPr>
            <c:extLst>
              <c:ext xmlns:c16="http://schemas.microsoft.com/office/drawing/2014/chart" uri="{C3380CC4-5D6E-409C-BE32-E72D297353CC}">
                <c16:uniqueId val="{00000002-1019-4309-8420-7E8FA6873497}"/>
              </c:ext>
            </c:extLst>
          </c:dPt>
          <c:dPt>
            <c:idx val="3"/>
            <c:invertIfNegative val="0"/>
            <c:bubble3D val="0"/>
            <c:spPr>
              <a:solidFill>
                <a:srgbClr val="CCCCCC"/>
              </a:solidFill>
              <a:ln w="19050">
                <a:solidFill>
                  <a:schemeClr val="tx1"/>
                </a:solidFill>
              </a:ln>
              <a:effectLst/>
            </c:spPr>
            <c:extLst>
              <c:ext xmlns:c16="http://schemas.microsoft.com/office/drawing/2014/chart" uri="{C3380CC4-5D6E-409C-BE32-E72D297353CC}">
                <c16:uniqueId val="{00000003-C42A-4526-950D-80B6D362B46B}"/>
              </c:ext>
            </c:extLst>
          </c:dPt>
          <c:dPt>
            <c:idx val="4"/>
            <c:invertIfNegative val="0"/>
            <c:bubble3D val="0"/>
            <c:spPr>
              <a:solidFill>
                <a:srgbClr val="CCCCCC"/>
              </a:solidFill>
              <a:ln w="19050">
                <a:solidFill>
                  <a:schemeClr val="tx1"/>
                </a:solidFill>
              </a:ln>
              <a:effectLst/>
            </c:spPr>
            <c:extLst>
              <c:ext xmlns:c16="http://schemas.microsoft.com/office/drawing/2014/chart" uri="{C3380CC4-5D6E-409C-BE32-E72D297353CC}">
                <c16:uniqueId val="{00000003-1019-4309-8420-7E8FA6873497}"/>
              </c:ext>
            </c:extLst>
          </c:dPt>
          <c:cat>
            <c:strRef>
              <c:f>Sheet1!$A$2:$A$6</c:f>
              <c:strCache>
                <c:ptCount val="5"/>
                <c:pt idx="0">
                  <c:v>Forward collision warning</c:v>
                </c:pt>
                <c:pt idx="1">
                  <c:v>Low-speed autobrake</c:v>
                </c:pt>
                <c:pt idx="2">
                  <c:v>FCW with autobrake</c:v>
                </c:pt>
                <c:pt idx="3">
                  <c:v>Lane departure warning</c:v>
                </c:pt>
                <c:pt idx="4">
                  <c:v>Side-view assist
(blind spot)</c:v>
                </c:pt>
              </c:strCache>
            </c:strRef>
          </c:cat>
          <c:val>
            <c:numRef>
              <c:f>Sheet1!$B$2:$B$6</c:f>
              <c:numCache>
                <c:formatCode>0.0%</c:formatCode>
                <c:ptCount val="5"/>
                <c:pt idx="0">
                  <c:v>-0.26979999999999998</c:v>
                </c:pt>
                <c:pt idx="1">
                  <c:v>-0.42780000000000001</c:v>
                </c:pt>
                <c:pt idx="2">
                  <c:v>-0.49680000000000002</c:v>
                </c:pt>
                <c:pt idx="3">
                  <c:v>-0.1116</c:v>
                </c:pt>
                <c:pt idx="4">
                  <c:v>-0.13779</c:v>
                </c:pt>
              </c:numCache>
            </c:numRef>
          </c:val>
          <c:extLst>
            <c:ext xmlns:c16="http://schemas.microsoft.com/office/drawing/2014/chart" uri="{C3380CC4-5D6E-409C-BE32-E72D297353CC}">
              <c16:uniqueId val="{00000001-273B-4262-B368-AF073C1A710C}"/>
            </c:ext>
          </c:extLst>
        </c:ser>
        <c:ser>
          <c:idx val="2"/>
          <c:order val="1"/>
          <c:tx>
            <c:strRef>
              <c:f>Sheet1!$G$1</c:f>
              <c:strCache>
                <c:ptCount val="1"/>
                <c:pt idx="0">
                  <c:v>Injury</c:v>
                </c:pt>
              </c:strCache>
            </c:strRef>
          </c:tx>
          <c:spPr>
            <a:solidFill>
              <a:srgbClr val="666666"/>
            </a:solidFill>
            <a:ln w="19050">
              <a:noFill/>
            </a:ln>
            <a:effectLst/>
          </c:spPr>
          <c:invertIfNegative val="0"/>
          <c:dPt>
            <c:idx val="0"/>
            <c:invertIfNegative val="0"/>
            <c:bubble3D val="0"/>
            <c:spPr>
              <a:solidFill>
                <a:srgbClr val="666666"/>
              </a:solidFill>
              <a:ln w="19050">
                <a:solidFill>
                  <a:schemeClr val="tx1"/>
                </a:solidFill>
              </a:ln>
              <a:effectLst/>
            </c:spPr>
            <c:extLst>
              <c:ext xmlns:c16="http://schemas.microsoft.com/office/drawing/2014/chart" uri="{C3380CC4-5D6E-409C-BE32-E72D297353CC}">
                <c16:uniqueId val="{00000004-1019-4309-8420-7E8FA6873497}"/>
              </c:ext>
            </c:extLst>
          </c:dPt>
          <c:dPt>
            <c:idx val="1"/>
            <c:invertIfNegative val="0"/>
            <c:bubble3D val="0"/>
            <c:spPr>
              <a:solidFill>
                <a:srgbClr val="666666"/>
              </a:solidFill>
              <a:ln w="19050">
                <a:solidFill>
                  <a:schemeClr val="tx1"/>
                </a:solidFill>
              </a:ln>
              <a:effectLst/>
            </c:spPr>
            <c:extLst>
              <c:ext xmlns:c16="http://schemas.microsoft.com/office/drawing/2014/chart" uri="{C3380CC4-5D6E-409C-BE32-E72D297353CC}">
                <c16:uniqueId val="{00000005-1019-4309-8420-7E8FA6873497}"/>
              </c:ext>
            </c:extLst>
          </c:dPt>
          <c:dPt>
            <c:idx val="2"/>
            <c:invertIfNegative val="0"/>
            <c:bubble3D val="0"/>
            <c:spPr>
              <a:solidFill>
                <a:srgbClr val="666666"/>
              </a:solidFill>
              <a:ln w="19050">
                <a:solidFill>
                  <a:schemeClr val="tx1"/>
                </a:solidFill>
              </a:ln>
              <a:effectLst/>
            </c:spPr>
            <c:extLst>
              <c:ext xmlns:c16="http://schemas.microsoft.com/office/drawing/2014/chart" uri="{C3380CC4-5D6E-409C-BE32-E72D297353CC}">
                <c16:uniqueId val="{00000006-1019-4309-8420-7E8FA6873497}"/>
              </c:ext>
            </c:extLst>
          </c:dPt>
          <c:dPt>
            <c:idx val="3"/>
            <c:invertIfNegative val="0"/>
            <c:bubble3D val="0"/>
            <c:spPr>
              <a:solidFill>
                <a:srgbClr val="666666"/>
              </a:solidFill>
              <a:ln w="19050">
                <a:noFill/>
              </a:ln>
              <a:effectLst/>
            </c:spPr>
            <c:extLst>
              <c:ext xmlns:c16="http://schemas.microsoft.com/office/drawing/2014/chart" uri="{C3380CC4-5D6E-409C-BE32-E72D297353CC}">
                <c16:uniqueId val="{00000004-C42A-4526-950D-80B6D362B46B}"/>
              </c:ext>
            </c:extLst>
          </c:dPt>
          <c:cat>
            <c:strRef>
              <c:f>Sheet1!$A$2:$A$6</c:f>
              <c:strCache>
                <c:ptCount val="5"/>
                <c:pt idx="0">
                  <c:v>Forward collision warning</c:v>
                </c:pt>
                <c:pt idx="1">
                  <c:v>Low-speed autobrake</c:v>
                </c:pt>
                <c:pt idx="2">
                  <c:v>FCW with autobrake</c:v>
                </c:pt>
                <c:pt idx="3">
                  <c:v>Lane departure warning</c:v>
                </c:pt>
                <c:pt idx="4">
                  <c:v>Side-view assist
(blind spot)</c:v>
                </c:pt>
              </c:strCache>
            </c:strRef>
          </c:cat>
          <c:val>
            <c:numRef>
              <c:f>Sheet1!$G$2:$G$6</c:f>
              <c:numCache>
                <c:formatCode>0.0%</c:formatCode>
                <c:ptCount val="5"/>
                <c:pt idx="0">
                  <c:v>-0.19923389917163201</c:v>
                </c:pt>
                <c:pt idx="1">
                  <c:v>-0.44619999999999999</c:v>
                </c:pt>
                <c:pt idx="2">
                  <c:v>-0.55669999999999997</c:v>
                </c:pt>
                <c:pt idx="3">
                  <c:v>-0.214</c:v>
                </c:pt>
                <c:pt idx="4">
                  <c:v>-0.23257</c:v>
                </c:pt>
              </c:numCache>
            </c:numRef>
          </c:val>
          <c:extLst>
            <c:ext xmlns:c16="http://schemas.microsoft.com/office/drawing/2014/chart" uri="{C3380CC4-5D6E-409C-BE32-E72D297353CC}">
              <c16:uniqueId val="{00000002-273B-4262-B368-AF073C1A710C}"/>
            </c:ext>
          </c:extLst>
        </c:ser>
        <c:dLbls>
          <c:showLegendKey val="0"/>
          <c:showVal val="0"/>
          <c:showCatName val="0"/>
          <c:showSerName val="0"/>
          <c:showPercent val="0"/>
          <c:showBubbleSize val="0"/>
        </c:dLbls>
        <c:gapWidth val="219"/>
        <c:axId val="491928608"/>
        <c:axId val="491929000"/>
      </c:barChart>
      <c:catAx>
        <c:axId val="491928608"/>
        <c:scaling>
          <c:orientation val="minMax"/>
        </c:scaling>
        <c:delete val="0"/>
        <c:axPos val="b"/>
        <c:numFmt formatCode="General" sourceLinked="1"/>
        <c:majorTickMark val="none"/>
        <c:minorTickMark val="none"/>
        <c:tickLblPos val="low"/>
        <c:spPr>
          <a:noFill/>
          <a:ln w="6350" cap="flat" cmpd="sng" algn="ctr">
            <a:solidFill>
              <a:srgbClr val="CCCCCC"/>
            </a:solidFill>
            <a:round/>
          </a:ln>
          <a:effectLst/>
        </c:spPr>
        <c:txPr>
          <a:bodyPr rot="-60000000" spcFirstLastPara="1" vertOverflow="ellipsis" vert="horz" wrap="square" anchor="ctr" anchorCtr="1"/>
          <a:lstStyle/>
          <a:p>
            <a:pPr>
              <a:defRPr sz="1200" b="0" i="0" u="none" strike="noStrike" kern="1200" baseline="0">
                <a:solidFill>
                  <a:srgbClr val="333333"/>
                </a:solidFill>
                <a:latin typeface="+mn-lt"/>
                <a:ea typeface="+mn-ea"/>
                <a:cs typeface="+mn-cs"/>
              </a:defRPr>
            </a:pPr>
            <a:endParaRPr lang="en-US"/>
          </a:p>
        </c:txPr>
        <c:crossAx val="491929000"/>
        <c:crosses val="autoZero"/>
        <c:auto val="1"/>
        <c:lblAlgn val="ctr"/>
        <c:lblOffset val="100"/>
        <c:noMultiLvlLbl val="0"/>
      </c:catAx>
      <c:valAx>
        <c:axId val="491929000"/>
        <c:scaling>
          <c:orientation val="minMax"/>
          <c:max val="0.2"/>
          <c:min val="-0.8"/>
        </c:scaling>
        <c:delete val="0"/>
        <c:axPos val="l"/>
        <c:majorGridlines>
          <c:spPr>
            <a:ln w="6350" cap="flat" cmpd="sng" algn="ctr">
              <a:solidFill>
                <a:schemeClr val="bg1">
                  <a:lumMod val="75000"/>
                </a:schemeClr>
              </a:solidFill>
              <a:round/>
            </a:ln>
            <a:effectLst/>
          </c:spPr>
        </c:majorGridlines>
        <c:minorGridlines>
          <c:spPr>
            <a:ln w="6350" cap="flat" cmpd="sng" algn="ctr">
              <a:solidFill>
                <a:srgbClr val="CCCCCC"/>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333333"/>
                </a:solidFill>
                <a:latin typeface="+mn-lt"/>
                <a:ea typeface="+mn-ea"/>
                <a:cs typeface="+mn-cs"/>
              </a:defRPr>
            </a:pPr>
            <a:endParaRPr lang="en-US"/>
          </a:p>
        </c:txPr>
        <c:crossAx val="491928608"/>
        <c:crosses val="autoZero"/>
        <c:crossBetween val="between"/>
        <c:majorUnit val="0.2"/>
        <c:minorUnit val="0.1"/>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37386033308838"/>
          <c:y val="0.12033414210460172"/>
          <c:w val="0.83640546861282539"/>
          <c:h val="0.72374864052624865"/>
        </c:manualLayout>
      </c:layout>
      <c:barChart>
        <c:barDir val="col"/>
        <c:grouping val="clustered"/>
        <c:varyColors val="0"/>
        <c:ser>
          <c:idx val="0"/>
          <c:order val="0"/>
          <c:tx>
            <c:strRef>
              <c:f>Sheet1!$B$1</c:f>
              <c:strCache>
                <c:ptCount val="1"/>
                <c:pt idx="0">
                  <c:v>Freeway systems</c:v>
                </c:pt>
              </c:strCache>
            </c:strRef>
          </c:tx>
          <c:spPr>
            <a:solidFill>
              <a:srgbClr val="48A3FF"/>
            </a:solidFill>
            <a:ln>
              <a:noFill/>
            </a:ln>
            <a:effectLst/>
          </c:spPr>
          <c:invertIfNegative val="0"/>
          <c:cat>
            <c:strRef>
              <c:f>Sheet1!$A$2:$A$4</c:f>
              <c:strCache>
                <c:ptCount val="3"/>
                <c:pt idx="0">
                  <c:v>Crashes</c:v>
                </c:pt>
                <c:pt idx="1">
                  <c:v>Injured persons</c:v>
                </c:pt>
                <c:pt idx="2">
                  <c:v>Deaths</c:v>
                </c:pt>
              </c:strCache>
            </c:strRef>
          </c:cat>
          <c:val>
            <c:numRef>
              <c:f>Sheet1!$B$2:$B$4</c:f>
              <c:numCache>
                <c:formatCode>General</c:formatCode>
                <c:ptCount val="3"/>
                <c:pt idx="0">
                  <c:v>9.6999999999999993</c:v>
                </c:pt>
                <c:pt idx="1">
                  <c:v>9.5</c:v>
                </c:pt>
                <c:pt idx="2">
                  <c:v>17</c:v>
                </c:pt>
              </c:numCache>
            </c:numRef>
          </c:val>
          <c:extLst>
            <c:ext xmlns:c16="http://schemas.microsoft.com/office/drawing/2014/chart" uri="{C3380CC4-5D6E-409C-BE32-E72D297353CC}">
              <c16:uniqueId val="{00000000-7A67-4077-9562-1CE6FD911936}"/>
            </c:ext>
          </c:extLst>
        </c:ser>
        <c:ser>
          <c:idx val="1"/>
          <c:order val="1"/>
          <c:tx>
            <c:strRef>
              <c:f>Sheet1!$C$1</c:f>
              <c:strCache>
                <c:ptCount val="1"/>
                <c:pt idx="0">
                  <c:v>Traffic jam systems</c:v>
                </c:pt>
              </c:strCache>
            </c:strRef>
          </c:tx>
          <c:spPr>
            <a:solidFill>
              <a:srgbClr val="FFCC33"/>
            </a:solidFill>
            <a:ln>
              <a:noFill/>
            </a:ln>
            <a:effectLst/>
          </c:spPr>
          <c:invertIfNegative val="0"/>
          <c:cat>
            <c:strRef>
              <c:f>Sheet1!$A$2:$A$4</c:f>
              <c:strCache>
                <c:ptCount val="3"/>
                <c:pt idx="0">
                  <c:v>Crashes</c:v>
                </c:pt>
                <c:pt idx="1">
                  <c:v>Injured persons</c:v>
                </c:pt>
                <c:pt idx="2">
                  <c:v>Deaths</c:v>
                </c:pt>
              </c:strCache>
            </c:strRef>
          </c:cat>
          <c:val>
            <c:numRef>
              <c:f>Sheet1!$C$2:$C$4</c:f>
              <c:numCache>
                <c:formatCode>General</c:formatCode>
                <c:ptCount val="3"/>
                <c:pt idx="0">
                  <c:v>16.899999999999999</c:v>
                </c:pt>
                <c:pt idx="1">
                  <c:v>14.5</c:v>
                </c:pt>
                <c:pt idx="2">
                  <c:v>1.9</c:v>
                </c:pt>
              </c:numCache>
            </c:numRef>
          </c:val>
          <c:extLst>
            <c:ext xmlns:c16="http://schemas.microsoft.com/office/drawing/2014/chart" uri="{C3380CC4-5D6E-409C-BE32-E72D297353CC}">
              <c16:uniqueId val="{00000001-7A67-4077-9562-1CE6FD911936}"/>
            </c:ext>
          </c:extLst>
        </c:ser>
        <c:dLbls>
          <c:showLegendKey val="0"/>
          <c:showVal val="0"/>
          <c:showCatName val="0"/>
          <c:showSerName val="0"/>
          <c:showPercent val="0"/>
          <c:showBubbleSize val="0"/>
        </c:dLbls>
        <c:gapWidth val="219"/>
        <c:overlap val="-15"/>
        <c:axId val="13417071"/>
        <c:axId val="96501151"/>
      </c:barChart>
      <c:catAx>
        <c:axId val="13417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333333"/>
                </a:solidFill>
                <a:latin typeface="+mn-lt"/>
                <a:ea typeface="+mn-ea"/>
                <a:cs typeface="+mn-cs"/>
              </a:defRPr>
            </a:pPr>
            <a:endParaRPr lang="en-US"/>
          </a:p>
        </c:txPr>
        <c:crossAx val="96501151"/>
        <c:crosses val="autoZero"/>
        <c:auto val="1"/>
        <c:lblAlgn val="ctr"/>
        <c:lblOffset val="100"/>
        <c:noMultiLvlLbl val="0"/>
      </c:catAx>
      <c:valAx>
        <c:axId val="96501151"/>
        <c:scaling>
          <c:orientation val="minMax"/>
        </c:scaling>
        <c:delete val="0"/>
        <c:axPos val="l"/>
        <c:majorGridlines>
          <c:spPr>
            <a:ln w="6350" cap="flat" cmpd="sng" algn="ctr">
              <a:solidFill>
                <a:srgbClr val="CCCCCC"/>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333333"/>
                </a:solidFill>
                <a:latin typeface="+mn-lt"/>
                <a:ea typeface="+mn-ea"/>
                <a:cs typeface="+mn-cs"/>
              </a:defRPr>
            </a:pPr>
            <a:endParaRPr lang="en-US"/>
          </a:p>
        </c:txPr>
        <c:crossAx val="13417071"/>
        <c:crosses val="autoZero"/>
        <c:crossBetween val="between"/>
        <c:majorUnit val="5"/>
      </c:valAx>
      <c:spPr>
        <a:noFill/>
        <a:ln>
          <a:noFill/>
        </a:ln>
        <a:effectLst/>
      </c:spPr>
    </c:plotArea>
    <c:legend>
      <c:legendPos val="b"/>
      <c:layout>
        <c:manualLayout>
          <c:xMode val="edge"/>
          <c:yMode val="edge"/>
          <c:x val="0.3575807562120788"/>
          <c:y val="5.7297658911349247E-2"/>
          <c:w val="0.37000857188843289"/>
          <c:h val="4.6589115399512222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333333"/>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822660402658276E-2"/>
          <c:y val="0.12809987032052944"/>
          <c:w val="0.87985582550844288"/>
          <c:h val="0.71274303481933754"/>
        </c:manualLayout>
      </c:layout>
      <c:barChart>
        <c:barDir val="col"/>
        <c:grouping val="percentStacked"/>
        <c:varyColors val="0"/>
        <c:ser>
          <c:idx val="1"/>
          <c:order val="0"/>
          <c:tx>
            <c:strRef>
              <c:f>' data'!$B$1</c:f>
              <c:strCache>
                <c:ptCount val="1"/>
                <c:pt idx="0">
                  <c:v> Standard </c:v>
                </c:pt>
              </c:strCache>
            </c:strRef>
          </c:tx>
          <c:spPr>
            <a:solidFill>
              <a:srgbClr val="40B449"/>
            </a:solidFill>
          </c:spPr>
          <c:invertIfNegative val="0"/>
          <c:cat>
            <c:numRef>
              <c:f>' data'!$A$2:$A$15</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 data'!$B$2:$B$15</c:f>
              <c:numCache>
                <c:formatCode>0.0%</c:formatCode>
                <c:ptCount val="14"/>
                <c:pt idx="0">
                  <c:v>0</c:v>
                </c:pt>
                <c:pt idx="1">
                  <c:v>0</c:v>
                </c:pt>
                <c:pt idx="2">
                  <c:v>0</c:v>
                </c:pt>
                <c:pt idx="3">
                  <c:v>0</c:v>
                </c:pt>
                <c:pt idx="4">
                  <c:v>2.8208744710860401E-3</c:v>
                </c:pt>
                <c:pt idx="5">
                  <c:v>4.1608876560332896E-3</c:v>
                </c:pt>
                <c:pt idx="6">
                  <c:v>1.2465373961218801E-2</c:v>
                </c:pt>
                <c:pt idx="7">
                  <c:v>1.4905149051490501E-2</c:v>
                </c:pt>
                <c:pt idx="8">
                  <c:v>2.1534320323014802E-2</c:v>
                </c:pt>
                <c:pt idx="9">
                  <c:v>5.6962025316455701E-2</c:v>
                </c:pt>
                <c:pt idx="10">
                  <c:v>8.8122605363984696E-2</c:v>
                </c:pt>
                <c:pt idx="11">
                  <c:v>0.17365269461077801</c:v>
                </c:pt>
                <c:pt idx="12">
                  <c:v>0.27876631079478098</c:v>
                </c:pt>
                <c:pt idx="13">
                  <c:v>0.43771827706635602</c:v>
                </c:pt>
              </c:numCache>
            </c:numRef>
          </c:val>
          <c:extLst>
            <c:ext xmlns:c16="http://schemas.microsoft.com/office/drawing/2014/chart" uri="{C3380CC4-5D6E-409C-BE32-E72D297353CC}">
              <c16:uniqueId val="{00000000-633C-401E-BD4D-0C4C8B793614}"/>
            </c:ext>
          </c:extLst>
        </c:ser>
        <c:ser>
          <c:idx val="2"/>
          <c:order val="1"/>
          <c:tx>
            <c:strRef>
              <c:f>' data'!$C$1</c:f>
              <c:strCache>
                <c:ptCount val="1"/>
                <c:pt idx="0">
                  <c:v> Optional </c:v>
                </c:pt>
              </c:strCache>
            </c:strRef>
          </c:tx>
          <c:spPr>
            <a:solidFill>
              <a:srgbClr val="D8ECD8"/>
            </a:solidFill>
          </c:spPr>
          <c:invertIfNegative val="0"/>
          <c:cat>
            <c:numRef>
              <c:f>' data'!$A$2:$A$15</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 data'!$C$2:$C$15</c:f>
              <c:numCache>
                <c:formatCode>0.0%</c:formatCode>
                <c:ptCount val="14"/>
                <c:pt idx="0">
                  <c:v>1.5797788309636701E-3</c:v>
                </c:pt>
                <c:pt idx="1">
                  <c:v>5.6818181818181802E-3</c:v>
                </c:pt>
                <c:pt idx="2">
                  <c:v>1.27118644067797E-2</c:v>
                </c:pt>
                <c:pt idx="3">
                  <c:v>2.0862308762169698E-2</c:v>
                </c:pt>
                <c:pt idx="4">
                  <c:v>4.0902679830747503E-2</c:v>
                </c:pt>
                <c:pt idx="5">
                  <c:v>8.46047156726768E-2</c:v>
                </c:pt>
                <c:pt idx="6">
                  <c:v>9.9722991689750698E-2</c:v>
                </c:pt>
                <c:pt idx="7">
                  <c:v>0.163956639566396</c:v>
                </c:pt>
                <c:pt idx="8">
                  <c:v>0.25706594885598899</c:v>
                </c:pt>
                <c:pt idx="9">
                  <c:v>0.32531645569620299</c:v>
                </c:pt>
                <c:pt idx="10">
                  <c:v>0.38569604086845499</c:v>
                </c:pt>
                <c:pt idx="11">
                  <c:v>0.38083832335329298</c:v>
                </c:pt>
                <c:pt idx="12">
                  <c:v>0.38908659549228902</c:v>
                </c:pt>
                <c:pt idx="13">
                  <c:v>0.29336437718277097</c:v>
                </c:pt>
              </c:numCache>
            </c:numRef>
          </c:val>
          <c:extLst>
            <c:ext xmlns:c16="http://schemas.microsoft.com/office/drawing/2014/chart" uri="{C3380CC4-5D6E-409C-BE32-E72D297353CC}">
              <c16:uniqueId val="{00000001-633C-401E-BD4D-0C4C8B793614}"/>
            </c:ext>
          </c:extLst>
        </c:ser>
        <c:ser>
          <c:idx val="3"/>
          <c:order val="2"/>
          <c:tx>
            <c:strRef>
              <c:f>' data'!$D$1</c:f>
              <c:strCache>
                <c:ptCount val="1"/>
                <c:pt idx="0">
                  <c:v>Not available</c:v>
                </c:pt>
              </c:strCache>
            </c:strRef>
          </c:tx>
          <c:spPr>
            <a:solidFill>
              <a:srgbClr val="CCCCCC"/>
            </a:solidFill>
          </c:spPr>
          <c:invertIfNegative val="0"/>
          <c:cat>
            <c:numRef>
              <c:f>' data'!$A$2:$A$15</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 data'!$D$2:$D$15</c:f>
              <c:numCache>
                <c:formatCode>0.0%</c:formatCode>
                <c:ptCount val="14"/>
                <c:pt idx="0">
                  <c:v>0.99842022116903595</c:v>
                </c:pt>
                <c:pt idx="1">
                  <c:v>0.99431818181818199</c:v>
                </c:pt>
                <c:pt idx="2">
                  <c:v>0.98728813559322004</c:v>
                </c:pt>
                <c:pt idx="3">
                  <c:v>0.97913769123783001</c:v>
                </c:pt>
                <c:pt idx="4">
                  <c:v>0.95627644569816606</c:v>
                </c:pt>
                <c:pt idx="5">
                  <c:v>0.91123439667129003</c:v>
                </c:pt>
                <c:pt idx="6">
                  <c:v>0.88781163434902999</c:v>
                </c:pt>
                <c:pt idx="7">
                  <c:v>0.82113821138211396</c:v>
                </c:pt>
                <c:pt idx="8">
                  <c:v>0.72139973082099595</c:v>
                </c:pt>
                <c:pt idx="9">
                  <c:v>0.61772151898734196</c:v>
                </c:pt>
                <c:pt idx="10">
                  <c:v>0.52618135376756103</c:v>
                </c:pt>
                <c:pt idx="11">
                  <c:v>0.44550898203592798</c:v>
                </c:pt>
                <c:pt idx="12">
                  <c:v>0.33214709371293</c:v>
                </c:pt>
                <c:pt idx="13">
                  <c:v>0.268917345750873</c:v>
                </c:pt>
              </c:numCache>
            </c:numRef>
          </c:val>
          <c:extLst>
            <c:ext xmlns:c16="http://schemas.microsoft.com/office/drawing/2014/chart" uri="{C3380CC4-5D6E-409C-BE32-E72D297353CC}">
              <c16:uniqueId val="{00000002-633C-401E-BD4D-0C4C8B793614}"/>
            </c:ext>
          </c:extLst>
        </c:ser>
        <c:dLbls>
          <c:showLegendKey val="0"/>
          <c:showVal val="0"/>
          <c:showCatName val="0"/>
          <c:showSerName val="0"/>
          <c:showPercent val="0"/>
          <c:showBubbleSize val="0"/>
        </c:dLbls>
        <c:gapWidth val="75"/>
        <c:overlap val="100"/>
        <c:axId val="122750080"/>
        <c:axId val="122751616"/>
      </c:barChart>
      <c:catAx>
        <c:axId val="122750080"/>
        <c:scaling>
          <c:orientation val="minMax"/>
        </c:scaling>
        <c:delete val="0"/>
        <c:axPos val="b"/>
        <c:numFmt formatCode="General" sourceLinked="1"/>
        <c:majorTickMark val="none"/>
        <c:minorTickMark val="none"/>
        <c:tickLblPos val="nextTo"/>
        <c:spPr>
          <a:ln w="6350">
            <a:solidFill>
              <a:srgbClr val="CCCCCC"/>
            </a:solidFill>
          </a:ln>
        </c:spPr>
        <c:txPr>
          <a:bodyPr/>
          <a:lstStyle/>
          <a:p>
            <a:pPr>
              <a:defRPr sz="1200">
                <a:solidFill>
                  <a:srgbClr val="333333"/>
                </a:solidFill>
              </a:defRPr>
            </a:pPr>
            <a:endParaRPr lang="en-US"/>
          </a:p>
        </c:txPr>
        <c:crossAx val="122751616"/>
        <c:crosses val="autoZero"/>
        <c:auto val="1"/>
        <c:lblAlgn val="ctr"/>
        <c:lblOffset val="100"/>
        <c:tickLblSkip val="2"/>
        <c:noMultiLvlLbl val="0"/>
      </c:catAx>
      <c:valAx>
        <c:axId val="122751616"/>
        <c:scaling>
          <c:orientation val="minMax"/>
          <c:max val="1"/>
          <c:min val="0"/>
        </c:scaling>
        <c:delete val="0"/>
        <c:axPos val="l"/>
        <c:majorGridlines>
          <c:spPr>
            <a:ln w="6350">
              <a:solidFill>
                <a:srgbClr val="CCCCCC"/>
              </a:solidFill>
            </a:ln>
          </c:spPr>
        </c:majorGridlines>
        <c:numFmt formatCode="0%" sourceLinked="1"/>
        <c:majorTickMark val="none"/>
        <c:minorTickMark val="none"/>
        <c:tickLblPos val="nextTo"/>
        <c:spPr>
          <a:ln w="12700">
            <a:noFill/>
          </a:ln>
        </c:spPr>
        <c:txPr>
          <a:bodyPr/>
          <a:lstStyle/>
          <a:p>
            <a:pPr>
              <a:defRPr sz="1200">
                <a:solidFill>
                  <a:srgbClr val="333333"/>
                </a:solidFill>
              </a:defRPr>
            </a:pPr>
            <a:endParaRPr lang="en-US"/>
          </a:p>
        </c:txPr>
        <c:crossAx val="122750080"/>
        <c:crosses val="autoZero"/>
        <c:crossBetween val="between"/>
        <c:majorUnit val="0.2"/>
        <c:minorUnit val="0.1"/>
      </c:valAx>
      <c:spPr>
        <a:ln w="9525">
          <a:noFill/>
        </a:ln>
      </c:spPr>
    </c:plotArea>
    <c:legend>
      <c:legendPos val="b"/>
      <c:layout>
        <c:manualLayout>
          <c:xMode val="edge"/>
          <c:yMode val="edge"/>
          <c:x val="0.32962229531963644"/>
          <c:y val="4.6541493814628007E-2"/>
          <c:w val="0.38541833794915326"/>
          <c:h val="5.4342435256373958E-2"/>
        </c:manualLayout>
      </c:layout>
      <c:overlay val="0"/>
      <c:spPr>
        <a:ln w="12700">
          <a:noFill/>
        </a:ln>
      </c:spPr>
      <c:txPr>
        <a:bodyPr/>
        <a:lstStyle/>
        <a:p>
          <a:pPr>
            <a:defRPr sz="1200">
              <a:solidFill>
                <a:srgbClr val="333333"/>
              </a:solidFill>
            </a:defRPr>
          </a:pPr>
          <a:endParaRPr lang="en-US"/>
        </a:p>
      </c:txPr>
    </c:legend>
    <c:plotVisOnly val="1"/>
    <c:dispBlanksAs val="gap"/>
    <c:showDLblsOverMax val="0"/>
  </c:chart>
  <c:txPr>
    <a:bodyPr/>
    <a:lstStyle/>
    <a:p>
      <a:pPr>
        <a:defRPr sz="1400">
          <a:latin typeface="Arial" pitchFamily="34" charset="0"/>
          <a:cs typeface="Arial"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9633309743486"/>
          <c:y val="0.10933601423821733"/>
          <c:w val="0.75525982165489369"/>
          <c:h val="0.72391465184981085"/>
        </c:manualLayout>
      </c:layout>
      <c:barChart>
        <c:barDir val="col"/>
        <c:grouping val="clustered"/>
        <c:varyColors val="0"/>
        <c:ser>
          <c:idx val="1"/>
          <c:order val="0"/>
          <c:tx>
            <c:strRef>
              <c:f>Sheet1!$B$1</c:f>
              <c:strCache>
                <c:ptCount val="1"/>
                <c:pt idx="0">
                  <c:v>2019</c:v>
                </c:pt>
              </c:strCache>
            </c:strRef>
          </c:tx>
          <c:spPr>
            <a:solidFill>
              <a:schemeClr val="bg1">
                <a:lumMod val="75000"/>
              </a:schemeClr>
            </a:solidFill>
            <a:ln>
              <a:noFill/>
            </a:ln>
          </c:spPr>
          <c:invertIfNegative val="0"/>
          <c:dPt>
            <c:idx val="0"/>
            <c:invertIfNegative val="0"/>
            <c:bubble3D val="0"/>
            <c:spPr>
              <a:solidFill>
                <a:schemeClr val="bg1">
                  <a:lumMod val="75000"/>
                </a:schemeClr>
              </a:solidFill>
              <a:ln w="25400">
                <a:noFill/>
              </a:ln>
            </c:spPr>
            <c:extLst>
              <c:ext xmlns:c16="http://schemas.microsoft.com/office/drawing/2014/chart" uri="{C3380CC4-5D6E-409C-BE32-E72D297353CC}">
                <c16:uniqueId val="{00000001-DE15-4C06-80E7-7845B496E306}"/>
              </c:ext>
            </c:extLst>
          </c:dPt>
          <c:dPt>
            <c:idx val="1"/>
            <c:invertIfNegative val="0"/>
            <c:bubble3D val="0"/>
            <c:spPr>
              <a:solidFill>
                <a:schemeClr val="bg1">
                  <a:lumMod val="75000"/>
                </a:schemeClr>
              </a:solidFill>
              <a:ln w="25400">
                <a:noFill/>
              </a:ln>
            </c:spPr>
            <c:extLst>
              <c:ext xmlns:c16="http://schemas.microsoft.com/office/drawing/2014/chart" uri="{C3380CC4-5D6E-409C-BE32-E72D297353CC}">
                <c16:uniqueId val="{00000003-DE15-4C06-80E7-7845B496E306}"/>
              </c:ext>
            </c:extLst>
          </c:dPt>
          <c:dPt>
            <c:idx val="2"/>
            <c:invertIfNegative val="0"/>
            <c:bubble3D val="0"/>
            <c:spPr>
              <a:solidFill>
                <a:schemeClr val="bg1">
                  <a:lumMod val="75000"/>
                </a:schemeClr>
              </a:solidFill>
              <a:ln w="25400">
                <a:noFill/>
              </a:ln>
            </c:spPr>
            <c:extLst>
              <c:ext xmlns:c16="http://schemas.microsoft.com/office/drawing/2014/chart" uri="{C3380CC4-5D6E-409C-BE32-E72D297353CC}">
                <c16:uniqueId val="{00000005-DE15-4C06-80E7-7845B496E306}"/>
              </c:ext>
            </c:extLst>
          </c:dPt>
          <c:cat>
            <c:strRef>
              <c:f>Sheet1!$A$2:$A$5</c:f>
              <c:strCache>
                <c:ptCount val="4"/>
                <c:pt idx="0">
                  <c:v>Blind spot monitoring</c:v>
                </c:pt>
                <c:pt idx="1">
                  <c:v>Front crash prevention</c:v>
                </c:pt>
                <c:pt idx="2">
                  <c:v>Lane departure warning</c:v>
                </c:pt>
                <c:pt idx="3">
                  <c:v>Autonomous braking</c:v>
                </c:pt>
              </c:strCache>
            </c:strRef>
          </c:cat>
          <c:val>
            <c:numRef>
              <c:f>Sheet1!$B$2:$B$5</c:f>
              <c:numCache>
                <c:formatCode>0%</c:formatCode>
                <c:ptCount val="4"/>
                <c:pt idx="0">
                  <c:v>0.15773000000000001</c:v>
                </c:pt>
                <c:pt idx="1">
                  <c:v>0.13320000000000001</c:v>
                </c:pt>
                <c:pt idx="2">
                  <c:v>0.10875</c:v>
                </c:pt>
                <c:pt idx="3">
                  <c:v>7.7575000000000005E-2</c:v>
                </c:pt>
              </c:numCache>
            </c:numRef>
          </c:val>
          <c:extLst>
            <c:ext xmlns:c16="http://schemas.microsoft.com/office/drawing/2014/chart" uri="{C3380CC4-5D6E-409C-BE32-E72D297353CC}">
              <c16:uniqueId val="{00000006-DE15-4C06-80E7-7845B496E306}"/>
            </c:ext>
          </c:extLst>
        </c:ser>
        <c:ser>
          <c:idx val="0"/>
          <c:order val="1"/>
          <c:tx>
            <c:strRef>
              <c:f>Sheet1!$C$1</c:f>
              <c:strCache>
                <c:ptCount val="1"/>
                <c:pt idx="0">
                  <c:v>2024</c:v>
                </c:pt>
              </c:strCache>
            </c:strRef>
          </c:tx>
          <c:spPr>
            <a:solidFill>
              <a:srgbClr val="48A3FF"/>
            </a:solidFill>
          </c:spPr>
          <c:invertIfNegative val="0"/>
          <c:errBars>
            <c:errBarType val="both"/>
            <c:errValType val="cust"/>
            <c:noEndCap val="0"/>
            <c:plus>
              <c:numRef>
                <c:f>Sheet1!$G$2:$G$6</c:f>
                <c:numCache>
                  <c:formatCode>General</c:formatCode>
                  <c:ptCount val="5"/>
                </c:numCache>
              </c:numRef>
            </c:plus>
            <c:minus>
              <c:numRef>
                <c:f>Sheet1!$F$2:$F$6</c:f>
                <c:numCache>
                  <c:formatCode>General</c:formatCode>
                  <c:ptCount val="5"/>
                </c:numCache>
              </c:numRef>
            </c:minus>
          </c:errBars>
          <c:cat>
            <c:strRef>
              <c:f>Sheet1!$A$2:$A$5</c:f>
              <c:strCache>
                <c:ptCount val="4"/>
                <c:pt idx="0">
                  <c:v>Blind spot monitoring</c:v>
                </c:pt>
                <c:pt idx="1">
                  <c:v>Front crash prevention</c:v>
                </c:pt>
                <c:pt idx="2">
                  <c:v>Lane departure warning</c:v>
                </c:pt>
                <c:pt idx="3">
                  <c:v>Autonomous braking</c:v>
                </c:pt>
              </c:strCache>
            </c:strRef>
          </c:cat>
          <c:val>
            <c:numRef>
              <c:f>Sheet1!$C$2:$C$5</c:f>
              <c:numCache>
                <c:formatCode>0%</c:formatCode>
                <c:ptCount val="4"/>
                <c:pt idx="0">
                  <c:v>0.39816000000000001</c:v>
                </c:pt>
                <c:pt idx="1">
                  <c:v>0.36836000000000002</c:v>
                </c:pt>
                <c:pt idx="2">
                  <c:v>0.32424999999999998</c:v>
                </c:pt>
                <c:pt idx="3">
                  <c:v>0.30063000000000001</c:v>
                </c:pt>
              </c:numCache>
            </c:numRef>
          </c:val>
          <c:extLst>
            <c:ext xmlns:c16="http://schemas.microsoft.com/office/drawing/2014/chart" uri="{C3380CC4-5D6E-409C-BE32-E72D297353CC}">
              <c16:uniqueId val="{00000006-CBFD-40FF-8297-B3FBDA797C8C}"/>
            </c:ext>
          </c:extLst>
        </c:ser>
        <c:dLbls>
          <c:showLegendKey val="0"/>
          <c:showVal val="0"/>
          <c:showCatName val="0"/>
          <c:showSerName val="0"/>
          <c:showPercent val="0"/>
          <c:showBubbleSize val="0"/>
        </c:dLbls>
        <c:gapWidth val="150"/>
        <c:axId val="127644416"/>
        <c:axId val="127645952"/>
      </c:barChart>
      <c:catAx>
        <c:axId val="127644416"/>
        <c:scaling>
          <c:orientation val="minMax"/>
        </c:scaling>
        <c:delete val="0"/>
        <c:axPos val="b"/>
        <c:numFmt formatCode="General" sourceLinked="0"/>
        <c:majorTickMark val="none"/>
        <c:minorTickMark val="none"/>
        <c:tickLblPos val="low"/>
        <c:spPr>
          <a:ln w="6350"/>
        </c:spPr>
        <c:txPr>
          <a:bodyPr/>
          <a:lstStyle/>
          <a:p>
            <a:pPr>
              <a:defRPr sz="1200">
                <a:solidFill>
                  <a:srgbClr val="333333"/>
                </a:solidFill>
              </a:defRPr>
            </a:pPr>
            <a:endParaRPr lang="en-US"/>
          </a:p>
        </c:txPr>
        <c:crossAx val="127645952"/>
        <c:crosses val="autoZero"/>
        <c:auto val="1"/>
        <c:lblAlgn val="ctr"/>
        <c:lblOffset val="100"/>
        <c:noMultiLvlLbl val="0"/>
      </c:catAx>
      <c:valAx>
        <c:axId val="127645952"/>
        <c:scaling>
          <c:orientation val="minMax"/>
          <c:min val="0"/>
        </c:scaling>
        <c:delete val="0"/>
        <c:axPos val="l"/>
        <c:majorGridlines>
          <c:spPr>
            <a:ln w="6350">
              <a:solidFill>
                <a:srgbClr val="CCCCCC"/>
              </a:solidFill>
            </a:ln>
          </c:spPr>
        </c:majorGridlines>
        <c:numFmt formatCode="0%" sourceLinked="0"/>
        <c:majorTickMark val="none"/>
        <c:minorTickMark val="none"/>
        <c:tickLblPos val="nextTo"/>
        <c:spPr>
          <a:ln>
            <a:noFill/>
          </a:ln>
        </c:spPr>
        <c:txPr>
          <a:bodyPr/>
          <a:lstStyle/>
          <a:p>
            <a:pPr>
              <a:defRPr sz="1200">
                <a:solidFill>
                  <a:srgbClr val="333333"/>
                </a:solidFill>
              </a:defRPr>
            </a:pPr>
            <a:endParaRPr lang="en-US"/>
          </a:p>
        </c:txPr>
        <c:crossAx val="127644416"/>
        <c:crosses val="autoZero"/>
        <c:crossBetween val="between"/>
        <c:majorUnit val="0.2"/>
        <c:minorUnit val="0.1"/>
      </c:valAx>
      <c:spPr>
        <a:ln>
          <a:noFill/>
        </a:ln>
      </c:spPr>
    </c:plotArea>
    <c:legend>
      <c:legendPos val="r"/>
      <c:layout>
        <c:manualLayout>
          <c:xMode val="edge"/>
          <c:yMode val="edge"/>
          <c:x val="0.43345391994397053"/>
          <c:y val="3.5610421444508183E-2"/>
          <c:w val="0.13981261089792335"/>
          <c:h val="6.3755693317966405E-2"/>
        </c:manualLayout>
      </c:layout>
      <c:overlay val="0"/>
      <c:spPr>
        <a:solidFill>
          <a:schemeClr val="bg1"/>
        </a:solidFill>
        <a:ln>
          <a:noFill/>
        </a:ln>
      </c:spPr>
      <c:txPr>
        <a:bodyPr/>
        <a:lstStyle/>
        <a:p>
          <a:pPr>
            <a:defRPr sz="1200">
              <a:solidFill>
                <a:srgbClr val="333333"/>
              </a:solidFill>
            </a:defRPr>
          </a:pPr>
          <a:endParaRPr lang="en-US"/>
        </a:p>
      </c:txPr>
    </c:legend>
    <c:plotVisOnly val="1"/>
    <c:dispBlanksAs val="gap"/>
    <c:showDLblsOverMax val="0"/>
  </c:chart>
  <c:txPr>
    <a:bodyPr/>
    <a:lstStyle/>
    <a:p>
      <a:pPr>
        <a:defRPr sz="1400">
          <a:latin typeface="Arial" panose="020B0604020202020204" pitchFamily="34" charset="0"/>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24686101147737"/>
          <c:y val="0.13573794980054185"/>
          <c:w val="0.66468617203177804"/>
          <c:h val="0.67678608171030941"/>
        </c:manualLayout>
      </c:layout>
      <c:barChart>
        <c:barDir val="col"/>
        <c:grouping val="clustered"/>
        <c:varyColors val="0"/>
        <c:ser>
          <c:idx val="0"/>
          <c:order val="0"/>
          <c:tx>
            <c:strRef>
              <c:f>Sheet1!$B$1</c:f>
              <c:strCache>
                <c:ptCount val="1"/>
                <c:pt idx="0">
                  <c:v>Series 1</c:v>
                </c:pt>
              </c:strCache>
            </c:strRef>
          </c:tx>
          <c:spPr>
            <a:solidFill>
              <a:srgbClr val="48A3FF"/>
            </a:solidFill>
            <a:ln w="25400">
              <a:noFill/>
            </a:ln>
            <a:effectLst/>
          </c:spPr>
          <c:invertIfNegative val="0"/>
          <c:dPt>
            <c:idx val="0"/>
            <c:invertIfNegative val="0"/>
            <c:bubble3D val="0"/>
            <c:spPr>
              <a:solidFill>
                <a:srgbClr val="48A3FF"/>
              </a:solidFill>
              <a:ln w="38100">
                <a:noFill/>
              </a:ln>
              <a:effectLst/>
            </c:spPr>
            <c:extLst>
              <c:ext xmlns:c16="http://schemas.microsoft.com/office/drawing/2014/chart" uri="{C3380CC4-5D6E-409C-BE32-E72D297353CC}">
                <c16:uniqueId val="{00000001-EACB-4F47-9504-9E954FE12245}"/>
              </c:ext>
            </c:extLst>
          </c:dPt>
          <c:dPt>
            <c:idx val="1"/>
            <c:invertIfNegative val="0"/>
            <c:bubble3D val="0"/>
            <c:spPr>
              <a:solidFill>
                <a:srgbClr val="48A3FF"/>
              </a:solidFill>
              <a:ln w="38100">
                <a:noFill/>
              </a:ln>
              <a:effectLst/>
            </c:spPr>
            <c:extLst>
              <c:ext xmlns:c16="http://schemas.microsoft.com/office/drawing/2014/chart" uri="{C3380CC4-5D6E-409C-BE32-E72D297353CC}">
                <c16:uniqueId val="{00000003-EACB-4F47-9504-9E954FE12245}"/>
              </c:ext>
            </c:extLst>
          </c:dPt>
          <c:dPt>
            <c:idx val="2"/>
            <c:invertIfNegative val="0"/>
            <c:bubble3D val="0"/>
            <c:spPr>
              <a:solidFill>
                <a:srgbClr val="48A3FF"/>
              </a:solidFill>
              <a:ln w="38100">
                <a:noFill/>
              </a:ln>
              <a:effectLst/>
            </c:spPr>
            <c:extLst>
              <c:ext xmlns:c16="http://schemas.microsoft.com/office/drawing/2014/chart" uri="{C3380CC4-5D6E-409C-BE32-E72D297353CC}">
                <c16:uniqueId val="{00000005-EACB-4F47-9504-9E954FE12245}"/>
              </c:ext>
            </c:extLst>
          </c:dPt>
          <c:cat>
            <c:strRef>
              <c:f>Sheet1!$A$2:$A$4</c:f>
              <c:strCache>
                <c:ptCount val="3"/>
                <c:pt idx="0">
                  <c:v>Lane departure</c:v>
                </c:pt>
                <c:pt idx="1">
                  <c:v>Headway monitoring</c:v>
                </c:pt>
                <c:pt idx="2">
                  <c:v>Forward collision</c:v>
                </c:pt>
              </c:strCache>
            </c:strRef>
          </c:cat>
          <c:val>
            <c:numRef>
              <c:f>Sheet1!$B$2:$B$4</c:f>
              <c:numCache>
                <c:formatCode>General</c:formatCode>
                <c:ptCount val="3"/>
                <c:pt idx="0">
                  <c:v>-0.65</c:v>
                </c:pt>
                <c:pt idx="1">
                  <c:v>-0.44</c:v>
                </c:pt>
                <c:pt idx="2">
                  <c:v>-0.35</c:v>
                </c:pt>
              </c:numCache>
            </c:numRef>
          </c:val>
          <c:extLst>
            <c:ext xmlns:c16="http://schemas.microsoft.com/office/drawing/2014/chart" uri="{C3380CC4-5D6E-409C-BE32-E72D297353CC}">
              <c16:uniqueId val="{00000006-EACB-4F47-9504-9E954FE12245}"/>
            </c:ext>
          </c:extLst>
        </c:ser>
        <c:dLbls>
          <c:showLegendKey val="0"/>
          <c:showVal val="0"/>
          <c:showCatName val="0"/>
          <c:showSerName val="0"/>
          <c:showPercent val="0"/>
          <c:showBubbleSize val="0"/>
        </c:dLbls>
        <c:gapWidth val="150"/>
        <c:axId val="-1641569872"/>
        <c:axId val="-1538669520"/>
      </c:barChart>
      <c:catAx>
        <c:axId val="-1641569872"/>
        <c:scaling>
          <c:orientation val="minMax"/>
        </c:scaling>
        <c:delete val="0"/>
        <c:axPos val="b"/>
        <c:numFmt formatCode="General" sourceLinked="1"/>
        <c:majorTickMark val="none"/>
        <c:minorTickMark val="none"/>
        <c:tickLblPos val="low"/>
        <c:spPr>
          <a:noFill/>
          <a:ln w="6350" cap="flat" cmpd="sng" algn="ctr">
            <a:solidFill>
              <a:srgbClr val="CCCCCC"/>
            </a:solidFill>
            <a:round/>
          </a:ln>
          <a:effectLst/>
        </c:spPr>
        <c:txPr>
          <a:bodyPr rot="-60000000" spcFirstLastPara="1" vertOverflow="ellipsis" vert="horz" wrap="square" anchor="ctr" anchorCtr="1"/>
          <a:lstStyle/>
          <a:p>
            <a:pPr>
              <a:defRPr sz="1200" b="0" i="0" u="none" strike="noStrike" kern="1200" baseline="0">
                <a:solidFill>
                  <a:srgbClr val="333333"/>
                </a:solidFill>
                <a:latin typeface="+mn-lt"/>
                <a:ea typeface="+mn-ea"/>
                <a:cs typeface="+mn-cs"/>
              </a:defRPr>
            </a:pPr>
            <a:endParaRPr lang="en-US"/>
          </a:p>
        </c:txPr>
        <c:crossAx val="-1538669520"/>
        <c:crosses val="autoZero"/>
        <c:auto val="1"/>
        <c:lblAlgn val="ctr"/>
        <c:lblOffset val="100"/>
        <c:noMultiLvlLbl val="0"/>
      </c:catAx>
      <c:valAx>
        <c:axId val="-1538669520"/>
        <c:scaling>
          <c:orientation val="minMax"/>
          <c:max val="0.2"/>
        </c:scaling>
        <c:delete val="0"/>
        <c:axPos val="l"/>
        <c:majorGridlines>
          <c:spPr>
            <a:ln w="6350" cap="flat" cmpd="sng" algn="ctr">
              <a:solidFill>
                <a:srgbClr val="CCCCCC"/>
              </a:solidFill>
              <a:round/>
            </a:ln>
            <a:effectLst/>
          </c:spPr>
        </c:majorGridlines>
        <c:minorGridlines>
          <c:spPr>
            <a:ln w="6350" cap="flat" cmpd="sng" algn="ctr">
              <a:solidFill>
                <a:schemeClr val="tx1">
                  <a:lumMod val="5000"/>
                  <a:lumOff val="95000"/>
                </a:schemeClr>
              </a:solidFill>
              <a:round/>
            </a:ln>
            <a:effectLst/>
          </c:spPr>
        </c:minorGridlines>
        <c:numFmt formatCode="0%" sourceLinked="0"/>
        <c:majorTickMark val="none"/>
        <c:minorTickMark val="none"/>
        <c:tickLblPos val="nextTo"/>
        <c:spPr>
          <a:noFill/>
          <a:ln w="12700">
            <a:noFill/>
          </a:ln>
          <a:effectLst/>
        </c:spPr>
        <c:txPr>
          <a:bodyPr rot="-60000000" spcFirstLastPara="1" vertOverflow="ellipsis" vert="horz" wrap="square" anchor="ctr" anchorCtr="1"/>
          <a:lstStyle/>
          <a:p>
            <a:pPr>
              <a:defRPr sz="1200" b="0" i="0" u="none" strike="noStrike" kern="1200" baseline="0">
                <a:solidFill>
                  <a:srgbClr val="333333"/>
                </a:solidFill>
                <a:latin typeface="+mn-lt"/>
                <a:ea typeface="+mn-ea"/>
                <a:cs typeface="+mn-cs"/>
              </a:defRPr>
            </a:pPr>
            <a:endParaRPr lang="en-US"/>
          </a:p>
        </c:txPr>
        <c:crossAx val="-1641569872"/>
        <c:crosses val="autoZero"/>
        <c:crossBetween val="between"/>
        <c:majorUnit val="0.2"/>
        <c:minorUnit val="0.1"/>
      </c:valAx>
      <c:spPr>
        <a:noFill/>
        <a:ln w="635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90358339257471"/>
          <c:y val="0.12105336869094163"/>
          <c:w val="0.70167948671002489"/>
          <c:h val="0.6830317348875059"/>
        </c:manualLayout>
      </c:layout>
      <c:barChart>
        <c:barDir val="col"/>
        <c:grouping val="clustered"/>
        <c:varyColors val="0"/>
        <c:ser>
          <c:idx val="0"/>
          <c:order val="0"/>
          <c:tx>
            <c:strRef>
              <c:f>Sheet1!$B$1</c:f>
              <c:strCache>
                <c:ptCount val="1"/>
                <c:pt idx="0">
                  <c:v>Chevrolet MyLink</c:v>
                </c:pt>
              </c:strCache>
            </c:strRef>
          </c:tx>
          <c:spPr>
            <a:solidFill>
              <a:srgbClr val="48A3FF"/>
            </a:solidFill>
            <a:ln>
              <a:noFill/>
            </a:ln>
            <a:effectLst/>
          </c:spPr>
          <c:invertIfNegative val="0"/>
          <c:cat>
            <c:strRef>
              <c:f>Sheet1!$A$2:$A$3</c:f>
              <c:strCache>
                <c:ptCount val="2"/>
                <c:pt idx="0">
                  <c:v>Voice interface</c:v>
                </c:pt>
                <c:pt idx="1">
                  <c:v>Manual interface</c:v>
                </c:pt>
              </c:strCache>
            </c:strRef>
          </c:cat>
          <c:val>
            <c:numRef>
              <c:f>Sheet1!$B$2:$B$3</c:f>
              <c:numCache>
                <c:formatCode>General</c:formatCode>
                <c:ptCount val="2"/>
                <c:pt idx="0">
                  <c:v>86.05</c:v>
                </c:pt>
                <c:pt idx="1">
                  <c:v>48.35</c:v>
                </c:pt>
              </c:numCache>
            </c:numRef>
          </c:val>
          <c:extLst>
            <c:ext xmlns:c16="http://schemas.microsoft.com/office/drawing/2014/chart" uri="{C3380CC4-5D6E-409C-BE32-E72D297353CC}">
              <c16:uniqueId val="{00000000-F459-42FE-860F-A0790A6E2595}"/>
            </c:ext>
          </c:extLst>
        </c:ser>
        <c:ser>
          <c:idx val="1"/>
          <c:order val="1"/>
          <c:tx>
            <c:strRef>
              <c:f>Sheet1!$C$1</c:f>
              <c:strCache>
                <c:ptCount val="1"/>
                <c:pt idx="0">
                  <c:v>Volvo Sensus</c:v>
                </c:pt>
              </c:strCache>
            </c:strRef>
          </c:tx>
          <c:spPr>
            <a:solidFill>
              <a:srgbClr val="AFD7FF"/>
            </a:solidFill>
            <a:ln>
              <a:noFill/>
            </a:ln>
            <a:effectLst/>
          </c:spPr>
          <c:invertIfNegative val="0"/>
          <c:dPt>
            <c:idx val="0"/>
            <c:invertIfNegative val="0"/>
            <c:bubble3D val="0"/>
            <c:extLst>
              <c:ext xmlns:c16="http://schemas.microsoft.com/office/drawing/2014/chart" uri="{C3380CC4-5D6E-409C-BE32-E72D297353CC}">
                <c16:uniqueId val="{00000000-A879-49E0-9ABF-E426F8D7DC0A}"/>
              </c:ext>
            </c:extLst>
          </c:dPt>
          <c:dPt>
            <c:idx val="1"/>
            <c:invertIfNegative val="0"/>
            <c:bubble3D val="0"/>
            <c:extLst>
              <c:ext xmlns:c16="http://schemas.microsoft.com/office/drawing/2014/chart" uri="{C3380CC4-5D6E-409C-BE32-E72D297353CC}">
                <c16:uniqueId val="{00000001-A879-49E0-9ABF-E426F8D7DC0A}"/>
              </c:ext>
            </c:extLst>
          </c:dPt>
          <c:cat>
            <c:strRef>
              <c:f>Sheet1!$A$2:$A$3</c:f>
              <c:strCache>
                <c:ptCount val="2"/>
                <c:pt idx="0">
                  <c:v>Voice interface</c:v>
                </c:pt>
                <c:pt idx="1">
                  <c:v>Manual interface</c:v>
                </c:pt>
              </c:strCache>
            </c:strRef>
          </c:cat>
          <c:val>
            <c:numRef>
              <c:f>Sheet1!$C$2:$C$3</c:f>
              <c:numCache>
                <c:formatCode>General</c:formatCode>
                <c:ptCount val="2"/>
                <c:pt idx="0">
                  <c:v>73.78</c:v>
                </c:pt>
                <c:pt idx="1">
                  <c:v>50.29</c:v>
                </c:pt>
              </c:numCache>
            </c:numRef>
          </c:val>
          <c:extLst>
            <c:ext xmlns:c16="http://schemas.microsoft.com/office/drawing/2014/chart" uri="{C3380CC4-5D6E-409C-BE32-E72D297353CC}">
              <c16:uniqueId val="{00000001-F459-42FE-860F-A0790A6E2595}"/>
            </c:ext>
          </c:extLst>
        </c:ser>
        <c:dLbls>
          <c:showLegendKey val="0"/>
          <c:showVal val="0"/>
          <c:showCatName val="0"/>
          <c:showSerName val="0"/>
          <c:showPercent val="0"/>
          <c:showBubbleSize val="0"/>
        </c:dLbls>
        <c:gapWidth val="125"/>
        <c:overlap val="-15"/>
        <c:axId val="106219392"/>
        <c:axId val="106220928"/>
      </c:barChart>
      <c:catAx>
        <c:axId val="106219392"/>
        <c:scaling>
          <c:orientation val="minMax"/>
        </c:scaling>
        <c:delete val="0"/>
        <c:axPos val="b"/>
        <c:numFmt formatCode="General" sourceLinked="1"/>
        <c:majorTickMark val="none"/>
        <c:minorTickMark val="none"/>
        <c:tickLblPos val="nextTo"/>
        <c:spPr>
          <a:noFill/>
          <a:ln w="6350" cap="flat" cmpd="sng" algn="ctr">
            <a:solidFill>
              <a:srgbClr val="969696"/>
            </a:solidFill>
            <a:round/>
          </a:ln>
          <a:effectLst/>
        </c:spPr>
        <c:txPr>
          <a:bodyPr rot="-60000000" spcFirstLastPara="1" vertOverflow="ellipsis" vert="horz" wrap="square" anchor="ctr" anchorCtr="1"/>
          <a:lstStyle/>
          <a:p>
            <a:pPr>
              <a:defRPr sz="1200" b="0" i="0" u="none" strike="noStrike" kern="1200" baseline="0">
                <a:solidFill>
                  <a:srgbClr val="333333"/>
                </a:solidFill>
                <a:latin typeface="+mn-lt"/>
                <a:ea typeface="+mn-ea"/>
                <a:cs typeface="+mn-cs"/>
              </a:defRPr>
            </a:pPr>
            <a:endParaRPr lang="en-US"/>
          </a:p>
        </c:txPr>
        <c:crossAx val="106220928"/>
        <c:crosses val="autoZero"/>
        <c:auto val="1"/>
        <c:lblAlgn val="ctr"/>
        <c:lblOffset val="100"/>
        <c:noMultiLvlLbl val="0"/>
      </c:catAx>
      <c:valAx>
        <c:axId val="106220928"/>
        <c:scaling>
          <c:orientation val="minMax"/>
          <c:min val="0"/>
        </c:scaling>
        <c:delete val="0"/>
        <c:axPos val="l"/>
        <c:majorGridlines>
          <c:spPr>
            <a:ln w="6350" cap="flat" cmpd="sng" algn="ctr">
              <a:solidFill>
                <a:srgbClr val="CCCCCC"/>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333333"/>
                </a:solidFill>
                <a:latin typeface="+mn-lt"/>
                <a:ea typeface="+mn-ea"/>
                <a:cs typeface="+mn-cs"/>
              </a:defRPr>
            </a:pPr>
            <a:endParaRPr lang="en-US"/>
          </a:p>
        </c:txPr>
        <c:crossAx val="106219392"/>
        <c:crosses val="autoZero"/>
        <c:crossBetween val="between"/>
        <c:majorUnit val="20"/>
      </c:valAx>
      <c:spPr>
        <a:noFill/>
        <a:ln>
          <a:noFill/>
        </a:ln>
        <a:effectLst/>
      </c:spPr>
    </c:plotArea>
    <c:legend>
      <c:legendPos val="r"/>
      <c:layout>
        <c:manualLayout>
          <c:xMode val="edge"/>
          <c:yMode val="edge"/>
          <c:x val="0.35606058472141183"/>
          <c:y val="4.919351516810274E-2"/>
          <c:w val="0.31462807855146346"/>
          <c:h val="5.0617644447332931E-2"/>
        </c:manualLayout>
      </c:layout>
      <c:overlay val="0"/>
      <c:spPr>
        <a:solidFill>
          <a:schemeClr val="bg1"/>
        </a:solidFill>
        <a:ln>
          <a:noFill/>
        </a:ln>
        <a:effectLst/>
      </c:spPr>
      <c:txPr>
        <a:bodyPr rot="0" spcFirstLastPara="1" vertOverflow="ellipsis" vert="horz" wrap="square" anchor="ctr" anchorCtr="1"/>
        <a:lstStyle/>
        <a:p>
          <a:pPr>
            <a:defRPr sz="1200" b="0" i="0" u="none" strike="noStrike" kern="1200" baseline="0">
              <a:solidFill>
                <a:srgbClr val="333333"/>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321348769487955E-2"/>
          <c:y val="0.12520516821419997"/>
          <c:w val="0.89041306488639227"/>
          <c:h val="0.69627450756237785"/>
        </c:manualLayout>
      </c:layout>
      <c:lineChart>
        <c:grouping val="standard"/>
        <c:varyColors val="0"/>
        <c:ser>
          <c:idx val="0"/>
          <c:order val="0"/>
          <c:tx>
            <c:strRef>
              <c:f>Sheet1!$B$1</c:f>
              <c:strCache>
                <c:ptCount val="1"/>
                <c:pt idx="0">
                  <c:v>MyLink voice</c:v>
                </c:pt>
              </c:strCache>
            </c:strRef>
          </c:tx>
          <c:spPr>
            <a:ln w="38100">
              <a:solidFill>
                <a:srgbClr val="48A3FF"/>
              </a:solidFill>
              <a:prstDash val="dash"/>
            </a:ln>
            <a:effectLst/>
          </c:spPr>
          <c:marker>
            <c:symbol val="none"/>
          </c:marker>
          <c:cat>
            <c:numRef>
              <c:f>Sheet1!$A$2:$A$7</c:f>
              <c:numCache>
                <c:formatCode>General</c:formatCode>
                <c:ptCount val="6"/>
                <c:pt idx="0">
                  <c:v>20</c:v>
                </c:pt>
                <c:pt idx="1">
                  <c:v>30</c:v>
                </c:pt>
                <c:pt idx="2">
                  <c:v>40</c:v>
                </c:pt>
                <c:pt idx="3">
                  <c:v>50</c:v>
                </c:pt>
                <c:pt idx="4">
                  <c:v>60</c:v>
                </c:pt>
                <c:pt idx="5">
                  <c:v>70</c:v>
                </c:pt>
              </c:numCache>
            </c:numRef>
          </c:cat>
          <c:val>
            <c:numRef>
              <c:f>Sheet1!$B$2:$B$7</c:f>
              <c:numCache>
                <c:formatCode>General</c:formatCode>
                <c:ptCount val="6"/>
                <c:pt idx="0">
                  <c:v>86.934799999999996</c:v>
                </c:pt>
                <c:pt idx="1">
                  <c:v>86.496799999999993</c:v>
                </c:pt>
                <c:pt idx="2">
                  <c:v>86.058799999999948</c:v>
                </c:pt>
                <c:pt idx="3">
                  <c:v>85.620799999999988</c:v>
                </c:pt>
                <c:pt idx="4">
                  <c:v>85.182799999999958</c:v>
                </c:pt>
                <c:pt idx="5">
                  <c:v>84.744800000000026</c:v>
                </c:pt>
              </c:numCache>
            </c:numRef>
          </c:val>
          <c:smooth val="0"/>
          <c:extLst>
            <c:ext xmlns:c16="http://schemas.microsoft.com/office/drawing/2014/chart" uri="{C3380CC4-5D6E-409C-BE32-E72D297353CC}">
              <c16:uniqueId val="{00000000-F459-42FE-860F-A0790A6E2595}"/>
            </c:ext>
          </c:extLst>
        </c:ser>
        <c:ser>
          <c:idx val="1"/>
          <c:order val="1"/>
          <c:tx>
            <c:strRef>
              <c:f>Sheet1!$C$1</c:f>
              <c:strCache>
                <c:ptCount val="1"/>
                <c:pt idx="0">
                  <c:v>Sensus voice</c:v>
                </c:pt>
              </c:strCache>
            </c:strRef>
          </c:tx>
          <c:spPr>
            <a:ln w="38100">
              <a:solidFill>
                <a:srgbClr val="FFCC33"/>
              </a:solidFill>
              <a:prstDash val="dash"/>
            </a:ln>
            <a:effectLst/>
          </c:spPr>
          <c:marker>
            <c:symbol val="none"/>
          </c:marker>
          <c:cat>
            <c:numRef>
              <c:f>Sheet1!$A$2:$A$7</c:f>
              <c:numCache>
                <c:formatCode>General</c:formatCode>
                <c:ptCount val="6"/>
                <c:pt idx="0">
                  <c:v>20</c:v>
                </c:pt>
                <c:pt idx="1">
                  <c:v>30</c:v>
                </c:pt>
                <c:pt idx="2">
                  <c:v>40</c:v>
                </c:pt>
                <c:pt idx="3">
                  <c:v>50</c:v>
                </c:pt>
                <c:pt idx="4">
                  <c:v>60</c:v>
                </c:pt>
                <c:pt idx="5">
                  <c:v>70</c:v>
                </c:pt>
              </c:numCache>
            </c:numRef>
          </c:cat>
          <c:val>
            <c:numRef>
              <c:f>Sheet1!$C$2:$C$7</c:f>
              <c:numCache>
                <c:formatCode>General</c:formatCode>
                <c:ptCount val="6"/>
                <c:pt idx="0">
                  <c:v>78.902500000000003</c:v>
                </c:pt>
                <c:pt idx="1">
                  <c:v>76.380499999999998</c:v>
                </c:pt>
                <c:pt idx="2">
                  <c:v>73.858499999999978</c:v>
                </c:pt>
                <c:pt idx="3">
                  <c:v>71.336500000000001</c:v>
                </c:pt>
                <c:pt idx="4">
                  <c:v>68.814500000000024</c:v>
                </c:pt>
                <c:pt idx="5">
                  <c:v>66.292500000000004</c:v>
                </c:pt>
              </c:numCache>
            </c:numRef>
          </c:val>
          <c:smooth val="0"/>
          <c:extLst>
            <c:ext xmlns:c16="http://schemas.microsoft.com/office/drawing/2014/chart" uri="{C3380CC4-5D6E-409C-BE32-E72D297353CC}">
              <c16:uniqueId val="{00000001-F459-42FE-860F-A0790A6E2595}"/>
            </c:ext>
          </c:extLst>
        </c:ser>
        <c:ser>
          <c:idx val="2"/>
          <c:order val="2"/>
          <c:tx>
            <c:strRef>
              <c:f>Sheet1!$D$1</c:f>
              <c:strCache>
                <c:ptCount val="1"/>
                <c:pt idx="0">
                  <c:v>MyLink visual-manual</c:v>
                </c:pt>
              </c:strCache>
            </c:strRef>
          </c:tx>
          <c:spPr>
            <a:ln w="38100">
              <a:solidFill>
                <a:srgbClr val="48A3FF"/>
              </a:solidFill>
            </a:ln>
          </c:spPr>
          <c:marker>
            <c:symbol val="none"/>
          </c:marker>
          <c:cat>
            <c:numRef>
              <c:f>Sheet1!$A$2:$A$7</c:f>
              <c:numCache>
                <c:formatCode>General</c:formatCode>
                <c:ptCount val="6"/>
                <c:pt idx="0">
                  <c:v>20</c:v>
                </c:pt>
                <c:pt idx="1">
                  <c:v>30</c:v>
                </c:pt>
                <c:pt idx="2">
                  <c:v>40</c:v>
                </c:pt>
                <c:pt idx="3">
                  <c:v>50</c:v>
                </c:pt>
                <c:pt idx="4">
                  <c:v>60</c:v>
                </c:pt>
                <c:pt idx="5">
                  <c:v>70</c:v>
                </c:pt>
              </c:numCache>
            </c:numRef>
          </c:cat>
          <c:val>
            <c:numRef>
              <c:f>Sheet1!$D$2:$D$7</c:f>
              <c:numCache>
                <c:formatCode>General</c:formatCode>
                <c:ptCount val="6"/>
                <c:pt idx="0">
                  <c:v>54.602800000000009</c:v>
                </c:pt>
                <c:pt idx="1">
                  <c:v>51.520800000000008</c:v>
                </c:pt>
                <c:pt idx="2">
                  <c:v>48.438800000000001</c:v>
                </c:pt>
                <c:pt idx="3">
                  <c:v>45.356799999999993</c:v>
                </c:pt>
                <c:pt idx="4">
                  <c:v>42.274800000000006</c:v>
                </c:pt>
                <c:pt idx="5">
                  <c:v>39.192800000000013</c:v>
                </c:pt>
              </c:numCache>
            </c:numRef>
          </c:val>
          <c:smooth val="0"/>
          <c:extLst>
            <c:ext xmlns:c16="http://schemas.microsoft.com/office/drawing/2014/chart" uri="{C3380CC4-5D6E-409C-BE32-E72D297353CC}">
              <c16:uniqueId val="{00000000-2634-4587-A7B3-8868B2229B68}"/>
            </c:ext>
          </c:extLst>
        </c:ser>
        <c:ser>
          <c:idx val="3"/>
          <c:order val="3"/>
          <c:tx>
            <c:strRef>
              <c:f>Sheet1!$E$1</c:f>
              <c:strCache>
                <c:ptCount val="1"/>
                <c:pt idx="0">
                  <c:v>Sensus visual-manual</c:v>
                </c:pt>
              </c:strCache>
            </c:strRef>
          </c:tx>
          <c:spPr>
            <a:ln w="38100">
              <a:solidFill>
                <a:srgbClr val="FFCC33"/>
              </a:solidFill>
            </a:ln>
          </c:spPr>
          <c:marker>
            <c:symbol val="none"/>
          </c:marker>
          <c:cat>
            <c:numRef>
              <c:f>Sheet1!$A$2:$A$7</c:f>
              <c:numCache>
                <c:formatCode>General</c:formatCode>
                <c:ptCount val="6"/>
                <c:pt idx="0">
                  <c:v>20</c:v>
                </c:pt>
                <c:pt idx="1">
                  <c:v>30</c:v>
                </c:pt>
                <c:pt idx="2">
                  <c:v>40</c:v>
                </c:pt>
                <c:pt idx="3">
                  <c:v>50</c:v>
                </c:pt>
                <c:pt idx="4">
                  <c:v>60</c:v>
                </c:pt>
                <c:pt idx="5">
                  <c:v>70</c:v>
                </c:pt>
              </c:numCache>
            </c:numRef>
          </c:cat>
          <c:val>
            <c:numRef>
              <c:f>Sheet1!$E$2:$E$7</c:f>
              <c:numCache>
                <c:formatCode>General</c:formatCode>
                <c:ptCount val="6"/>
                <c:pt idx="0">
                  <c:v>52.6434</c:v>
                </c:pt>
                <c:pt idx="1">
                  <c:v>51.487399999999994</c:v>
                </c:pt>
                <c:pt idx="2">
                  <c:v>50.331399999999995</c:v>
                </c:pt>
                <c:pt idx="3">
                  <c:v>49.17540000000001</c:v>
                </c:pt>
                <c:pt idx="4">
                  <c:v>48.019400000000005</c:v>
                </c:pt>
                <c:pt idx="5">
                  <c:v>46.863400000000006</c:v>
                </c:pt>
              </c:numCache>
            </c:numRef>
          </c:val>
          <c:smooth val="0"/>
          <c:extLst>
            <c:ext xmlns:c16="http://schemas.microsoft.com/office/drawing/2014/chart" uri="{C3380CC4-5D6E-409C-BE32-E72D297353CC}">
              <c16:uniqueId val="{00000001-2634-4587-A7B3-8868B2229B68}"/>
            </c:ext>
          </c:extLst>
        </c:ser>
        <c:dLbls>
          <c:showLegendKey val="0"/>
          <c:showVal val="0"/>
          <c:showCatName val="0"/>
          <c:showSerName val="0"/>
          <c:showPercent val="0"/>
          <c:showBubbleSize val="0"/>
        </c:dLbls>
        <c:smooth val="0"/>
        <c:axId val="106310656"/>
        <c:axId val="106321024"/>
      </c:lineChart>
      <c:catAx>
        <c:axId val="106310656"/>
        <c:scaling>
          <c:orientation val="minMax"/>
        </c:scaling>
        <c:delete val="0"/>
        <c:axPos val="b"/>
        <c:title>
          <c:tx>
            <c:rich>
              <a:bodyPr/>
              <a:lstStyle/>
              <a:p>
                <a:pPr>
                  <a:defRPr sz="1200">
                    <a:solidFill>
                      <a:srgbClr val="333333"/>
                    </a:solidFill>
                  </a:defRPr>
                </a:pPr>
                <a:r>
                  <a:rPr lang="en-US" sz="1200" b="0" dirty="0">
                    <a:solidFill>
                      <a:srgbClr val="333333"/>
                    </a:solidFill>
                  </a:rPr>
                  <a:t>Driver age</a:t>
                </a:r>
              </a:p>
            </c:rich>
          </c:tx>
          <c:overlay val="0"/>
        </c:title>
        <c:numFmt formatCode="General" sourceLinked="1"/>
        <c:majorTickMark val="none"/>
        <c:minorTickMark val="none"/>
        <c:tickLblPos val="nextTo"/>
        <c:spPr>
          <a:noFill/>
          <a:ln w="6350" cap="flat" cmpd="sng" algn="ctr">
            <a:solidFill>
              <a:srgbClr val="969696"/>
            </a:solidFill>
            <a:round/>
          </a:ln>
          <a:effectLst/>
        </c:spPr>
        <c:txPr>
          <a:bodyPr rot="-60000000" spcFirstLastPara="1" vertOverflow="ellipsis" vert="horz" wrap="square" anchor="ctr" anchorCtr="1"/>
          <a:lstStyle/>
          <a:p>
            <a:pPr>
              <a:defRPr sz="1200" b="0" i="0" u="none" strike="noStrike" kern="1200" baseline="0">
                <a:solidFill>
                  <a:srgbClr val="333333"/>
                </a:solidFill>
                <a:latin typeface="+mn-lt"/>
                <a:ea typeface="+mn-ea"/>
                <a:cs typeface="+mn-cs"/>
              </a:defRPr>
            </a:pPr>
            <a:endParaRPr lang="en-US"/>
          </a:p>
        </c:txPr>
        <c:crossAx val="106321024"/>
        <c:crosses val="autoZero"/>
        <c:auto val="1"/>
        <c:lblAlgn val="ctr"/>
        <c:lblOffset val="100"/>
        <c:noMultiLvlLbl val="0"/>
      </c:catAx>
      <c:valAx>
        <c:axId val="106321024"/>
        <c:scaling>
          <c:orientation val="minMax"/>
          <c:min val="0"/>
        </c:scaling>
        <c:delete val="0"/>
        <c:axPos val="l"/>
        <c:majorGridlines>
          <c:spPr>
            <a:ln w="6350" cap="flat" cmpd="sng" algn="ctr">
              <a:solidFill>
                <a:srgbClr val="CCCCCC"/>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333333"/>
                </a:solidFill>
                <a:latin typeface="+mn-lt"/>
                <a:ea typeface="+mn-ea"/>
                <a:cs typeface="+mn-cs"/>
              </a:defRPr>
            </a:pPr>
            <a:endParaRPr lang="en-US"/>
          </a:p>
        </c:txPr>
        <c:crossAx val="106310656"/>
        <c:crosses val="autoZero"/>
        <c:crossBetween val="between"/>
        <c:majorUnit val="20"/>
      </c:valAx>
      <c:spPr>
        <a:noFill/>
        <a:ln w="12700">
          <a:noFill/>
        </a:ln>
        <a:effectLst/>
      </c:spPr>
    </c:plotArea>
    <c:legend>
      <c:legendPos val="r"/>
      <c:legendEntry>
        <c:idx val="0"/>
        <c:txPr>
          <a:bodyPr rot="0" spcFirstLastPara="1" vertOverflow="ellipsis" vert="horz" wrap="square" anchor="ctr" anchorCtr="1"/>
          <a:lstStyle/>
          <a:p>
            <a:pPr>
              <a:defRPr sz="1200" b="0" i="0" u="none" strike="noStrike" kern="1200" baseline="0">
                <a:solidFill>
                  <a:srgbClr val="333333"/>
                </a:solidFill>
                <a:latin typeface="+mn-lt"/>
                <a:ea typeface="+mn-ea"/>
                <a:cs typeface="+mn-cs"/>
              </a:defRPr>
            </a:pPr>
            <a:endParaRPr lang="en-US"/>
          </a:p>
        </c:txPr>
      </c:legendEntry>
      <c:layout>
        <c:manualLayout>
          <c:xMode val="edge"/>
          <c:yMode val="edge"/>
          <c:x val="7.8819047762143921E-2"/>
          <c:y val="4.8221384616845268E-2"/>
          <c:w val="0.87441422191122631"/>
          <c:h val="5.8528865188958203E-2"/>
        </c:manualLayout>
      </c:layout>
      <c:overlay val="0"/>
      <c:spPr>
        <a:noFill/>
        <a:ln w="12700">
          <a:noFill/>
        </a:ln>
        <a:effectLst/>
      </c:spPr>
      <c:txPr>
        <a:bodyPr rot="0" spcFirstLastPara="1" vertOverflow="ellipsis" vert="horz" wrap="square" anchor="ctr" anchorCtr="1"/>
        <a:lstStyle/>
        <a:p>
          <a:pPr>
            <a:defRPr sz="1200" b="0" i="0" u="none" strike="noStrike" kern="1200" baseline="0">
              <a:solidFill>
                <a:srgbClr val="333333"/>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pieChart>
        <c:varyColors val="1"/>
        <c:ser>
          <c:idx val="0"/>
          <c:order val="0"/>
          <c:tx>
            <c:strRef>
              <c:f>Sheet1!$B$1</c:f>
              <c:strCache>
                <c:ptCount val="1"/>
                <c:pt idx="0">
                  <c:v>PERCENT</c:v>
                </c:pt>
              </c:strCache>
            </c:strRef>
          </c:tx>
          <c:spPr>
            <a:solidFill>
              <a:schemeClr val="accent1"/>
            </a:solidFill>
            <a:ln>
              <a:noFill/>
            </a:ln>
            <a:effectLst/>
          </c:spPr>
          <c:dPt>
            <c:idx val="0"/>
            <c:bubble3D val="0"/>
            <c:spPr>
              <a:solidFill>
                <a:srgbClr val="FFCC33"/>
              </a:solidFill>
              <a:ln w="38100">
                <a:noFill/>
              </a:ln>
              <a:effectLst/>
            </c:spPr>
            <c:extLst>
              <c:ext xmlns:c16="http://schemas.microsoft.com/office/drawing/2014/chart" uri="{C3380CC4-5D6E-409C-BE32-E72D297353CC}">
                <c16:uniqueId val="{00000000-D9EF-451C-9110-23C31D9559FD}"/>
              </c:ext>
            </c:extLst>
          </c:dPt>
          <c:dPt>
            <c:idx val="1"/>
            <c:bubble3D val="0"/>
            <c:spPr>
              <a:solidFill>
                <a:srgbClr val="48A3FF"/>
              </a:solidFill>
              <a:ln w="38100">
                <a:solidFill>
                  <a:schemeClr val="bg1"/>
                </a:solidFill>
              </a:ln>
              <a:effectLst/>
            </c:spPr>
            <c:extLst>
              <c:ext xmlns:c16="http://schemas.microsoft.com/office/drawing/2014/chart" uri="{C3380CC4-5D6E-409C-BE32-E72D297353CC}">
                <c16:uniqueId val="{00000001-D9EF-451C-9110-23C31D9559FD}"/>
              </c:ext>
            </c:extLst>
          </c:dPt>
          <c:dPt>
            <c:idx val="2"/>
            <c:bubble3D val="0"/>
            <c:spPr>
              <a:solidFill>
                <a:srgbClr val="0073E6"/>
              </a:solidFill>
              <a:ln w="38100">
                <a:solidFill>
                  <a:schemeClr val="bg1"/>
                </a:solidFill>
              </a:ln>
              <a:effectLst/>
            </c:spPr>
            <c:extLst>
              <c:ext xmlns:c16="http://schemas.microsoft.com/office/drawing/2014/chart" uri="{C3380CC4-5D6E-409C-BE32-E72D297353CC}">
                <c16:uniqueId val="{00000002-D9EF-451C-9110-23C31D9559FD}"/>
              </c:ext>
            </c:extLst>
          </c:dPt>
          <c:dPt>
            <c:idx val="3"/>
            <c:bubble3D val="0"/>
            <c:spPr>
              <a:solidFill>
                <a:srgbClr val="7F7F7F"/>
              </a:solidFill>
              <a:ln>
                <a:noFill/>
              </a:ln>
              <a:effectLst/>
            </c:spPr>
            <c:extLst>
              <c:ext xmlns:c16="http://schemas.microsoft.com/office/drawing/2014/chart" uri="{C3380CC4-5D6E-409C-BE32-E72D297353CC}">
                <c16:uniqueId val="{00000004-D9EF-451C-9110-23C31D9559FD}"/>
              </c:ext>
            </c:extLst>
          </c:dPt>
          <c:dPt>
            <c:idx val="4"/>
            <c:bubble3D val="0"/>
            <c:spPr>
              <a:solidFill>
                <a:schemeClr val="bg1">
                  <a:lumMod val="75000"/>
                </a:schemeClr>
              </a:solidFill>
              <a:ln w="38100">
                <a:solidFill>
                  <a:schemeClr val="bg1"/>
                </a:solidFill>
              </a:ln>
              <a:effectLst/>
            </c:spPr>
            <c:extLst>
              <c:ext xmlns:c16="http://schemas.microsoft.com/office/drawing/2014/chart" uri="{C3380CC4-5D6E-409C-BE32-E72D297353CC}">
                <c16:uniqueId val="{00000003-D9EF-451C-9110-23C31D9559FD}"/>
              </c:ext>
            </c:extLst>
          </c:dPt>
          <c:dLbls>
            <c:dLbl>
              <c:idx val="0"/>
              <c:layout>
                <c:manualLayout>
                  <c:x val="-0.16686571191541555"/>
                  <c:y val="9.1199523931950091E-2"/>
                </c:manualLayout>
              </c:layout>
              <c:tx>
                <c:rich>
                  <a:bodyPr/>
                  <a:lstStyle/>
                  <a:p>
                    <a:r>
                      <a:rPr lang="en-US" sz="1800" b="1" baseline="0" dirty="0">
                        <a:solidFill>
                          <a:srgbClr val="333333"/>
                        </a:solidFill>
                      </a:rPr>
                      <a:t>Apple </a:t>
                    </a:r>
                  </a:p>
                  <a:p>
                    <a:r>
                      <a:rPr lang="en-US" sz="1800" b="1" baseline="0" dirty="0">
                        <a:solidFill>
                          <a:srgbClr val="333333"/>
                        </a:solidFill>
                      </a:rPr>
                      <a:t>CarPlay user</a:t>
                    </a:r>
                    <a:br>
                      <a:rPr lang="en-US" sz="1800" baseline="0" dirty="0">
                        <a:solidFill>
                          <a:srgbClr val="333333"/>
                        </a:solidFill>
                      </a:rPr>
                    </a:br>
                    <a:r>
                      <a:rPr lang="en-US" sz="3200" b="1" baseline="0" dirty="0">
                        <a:solidFill>
                          <a:srgbClr val="333333"/>
                        </a:solidFill>
                      </a:rPr>
                      <a:t>16%</a:t>
                    </a:r>
                  </a:p>
                </c:rich>
              </c:tx>
              <c:showLegendKey val="0"/>
              <c:showVal val="1"/>
              <c:showCatName val="1"/>
              <c:showSerName val="0"/>
              <c:showPercent val="1"/>
              <c:showBubbleSize val="0"/>
              <c:extLst>
                <c:ext xmlns:c15="http://schemas.microsoft.com/office/drawing/2012/chart" uri="{CE6537A1-D6FC-4f65-9D91-7224C49458BB}">
                  <c15:layout>
                    <c:manualLayout>
                      <c:w val="0.25218259595551012"/>
                      <c:h val="0.34382485399567814"/>
                    </c:manualLayout>
                  </c15:layout>
                  <c15:showDataLabelsRange val="0"/>
                </c:ext>
                <c:ext xmlns:c16="http://schemas.microsoft.com/office/drawing/2014/chart" uri="{C3380CC4-5D6E-409C-BE32-E72D297353CC}">
                  <c16:uniqueId val="{00000000-D9EF-451C-9110-23C31D9559FD}"/>
                </c:ext>
              </c:extLst>
            </c:dLbl>
            <c:dLbl>
              <c:idx val="1"/>
              <c:layout>
                <c:manualLayout>
                  <c:x val="-0.22481898473140652"/>
                  <c:y val="1.4496671789355644E-2"/>
                </c:manualLayout>
              </c:layout>
              <c:tx>
                <c:rich>
                  <a:bodyPr/>
                  <a:lstStyle/>
                  <a:p>
                    <a:pPr>
                      <a:defRPr sz="1400" baseline="0">
                        <a:solidFill>
                          <a:schemeClr val="bg1"/>
                        </a:solidFill>
                      </a:defRPr>
                    </a:pPr>
                    <a:r>
                      <a:rPr lang="en-US" sz="1800" b="1" baseline="0" dirty="0">
                        <a:solidFill>
                          <a:srgbClr val="D9D9D9"/>
                        </a:solidFill>
                      </a:rPr>
                      <a:t>Automatically</a:t>
                    </a:r>
                  </a:p>
                  <a:p>
                    <a:pPr>
                      <a:defRPr sz="1400" baseline="0">
                        <a:solidFill>
                          <a:schemeClr val="bg1"/>
                        </a:solidFill>
                      </a:defRPr>
                    </a:pPr>
                    <a:r>
                      <a:rPr lang="en-US" sz="3200" b="1" baseline="0" dirty="0">
                        <a:solidFill>
                          <a:srgbClr val="D9D9D9"/>
                        </a:solidFill>
                      </a:rPr>
                      <a:t>18%</a:t>
                    </a:r>
                    <a:endParaRPr lang="en-US" sz="1800" baseline="0" dirty="0">
                      <a:solidFill>
                        <a:srgbClr val="D9D9D9"/>
                      </a:solidFill>
                    </a:endParaRPr>
                  </a:p>
                </c:rich>
              </c:tx>
              <c:spPr>
                <a:ln>
                  <a:noFill/>
                </a:ln>
                <a:effectLst/>
              </c:spPr>
              <c:showLegendKey val="0"/>
              <c:showVal val="1"/>
              <c:showCatName val="1"/>
              <c:showSerName val="0"/>
              <c:showPercent val="1"/>
              <c:showBubbleSize val="0"/>
              <c:extLst>
                <c:ext xmlns:c15="http://schemas.microsoft.com/office/drawing/2012/chart" uri="{CE6537A1-D6FC-4f65-9D91-7224C49458BB}">
                  <c15:layout>
                    <c:manualLayout>
                      <c:w val="0.2295336701739514"/>
                      <c:h val="0.17959329000760527"/>
                    </c:manualLayout>
                  </c15:layout>
                  <c15:showDataLabelsRange val="0"/>
                </c:ext>
                <c:ext xmlns:c16="http://schemas.microsoft.com/office/drawing/2014/chart" uri="{C3380CC4-5D6E-409C-BE32-E72D297353CC}">
                  <c16:uniqueId val="{00000001-D9EF-451C-9110-23C31D9559FD}"/>
                </c:ext>
              </c:extLst>
            </c:dLbl>
            <c:dLbl>
              <c:idx val="2"/>
              <c:delete val="1"/>
              <c:extLst>
                <c:ext xmlns:c15="http://schemas.microsoft.com/office/drawing/2012/chart" uri="{CE6537A1-D6FC-4f65-9D91-7224C49458BB}"/>
                <c:ext xmlns:c16="http://schemas.microsoft.com/office/drawing/2014/chart" uri="{C3380CC4-5D6E-409C-BE32-E72D297353CC}">
                  <c16:uniqueId val="{00000002-D9EF-451C-9110-23C31D9559FD}"/>
                </c:ext>
              </c:extLst>
            </c:dLbl>
            <c:dLbl>
              <c:idx val="3"/>
              <c:delete val="1"/>
              <c:extLst>
                <c:ext xmlns:c15="http://schemas.microsoft.com/office/drawing/2012/chart" uri="{CE6537A1-D6FC-4f65-9D91-7224C49458BB}"/>
                <c:ext xmlns:c16="http://schemas.microsoft.com/office/drawing/2014/chart" uri="{C3380CC4-5D6E-409C-BE32-E72D297353CC}">
                  <c16:uniqueId val="{00000004-D9EF-451C-9110-23C31D9559FD}"/>
                </c:ext>
              </c:extLst>
            </c:dLbl>
            <c:dLbl>
              <c:idx val="4"/>
              <c:layout>
                <c:manualLayout>
                  <c:x val="9.9848683462671645E-2"/>
                  <c:y val="0.14519720046776718"/>
                </c:manualLayout>
              </c:layout>
              <c:tx>
                <c:rich>
                  <a:bodyPr anchorCtr="0"/>
                  <a:lstStyle/>
                  <a:p>
                    <a:pPr algn="r">
                      <a:defRPr sz="1400"/>
                    </a:pPr>
                    <a:r>
                      <a:rPr lang="en-US" sz="1800" b="1" baseline="0" dirty="0">
                        <a:solidFill>
                          <a:srgbClr val="333333"/>
                        </a:solidFill>
                      </a:rPr>
                      <a:t>Don’t know </a:t>
                    </a:r>
                    <a:r>
                      <a:rPr lang="en-US" sz="3200" b="1" baseline="0" dirty="0">
                        <a:solidFill>
                          <a:srgbClr val="333333"/>
                        </a:solidFill>
                      </a:rPr>
                      <a:t>13%</a:t>
                    </a:r>
                  </a:p>
                </c:rich>
              </c:tx>
              <c:spPr>
                <a:ln>
                  <a:noFill/>
                </a:ln>
                <a:effectLst/>
              </c:spPr>
              <c:showLegendKey val="0"/>
              <c:showVal val="1"/>
              <c:showCatName val="1"/>
              <c:showSerName val="0"/>
              <c:showPercent val="1"/>
              <c:showBubbleSize val="0"/>
              <c:extLst>
                <c:ext xmlns:c15="http://schemas.microsoft.com/office/drawing/2012/chart" uri="{CE6537A1-D6FC-4f65-9D91-7224C49458BB}">
                  <c15:layout>
                    <c:manualLayout>
                      <c:w val="0.14141110162915321"/>
                      <c:h val="0.19813949931383634"/>
                    </c:manualLayout>
                  </c15:layout>
                  <c15:showDataLabelsRange val="0"/>
                </c:ext>
                <c:ext xmlns:c16="http://schemas.microsoft.com/office/drawing/2014/chart" uri="{C3380CC4-5D6E-409C-BE32-E72D297353CC}">
                  <c16:uniqueId val="{00000003-D9EF-451C-9110-23C31D9559FD}"/>
                </c:ext>
              </c:extLst>
            </c:dLbl>
            <c:dLbl>
              <c:idx val="7"/>
              <c:tx>
                <c:rich>
                  <a:bodyPr/>
                  <a:lstStyle/>
                  <a:p>
                    <a:r>
                      <a:rPr lang="en-US" sz="1400" dirty="0"/>
                      <a:t>Non RLR Occupant (Other Vehicle</a:t>
                    </a:r>
                    <a:r>
                      <a:rPr lang="en-US" sz="1400" baseline="0" dirty="0"/>
                      <a:t> types</a:t>
                    </a:r>
                    <a:r>
                      <a:rPr lang="en-US" sz="1400" dirty="0"/>
                      <a:t>), 2, 0.3%</a:t>
                    </a:r>
                  </a:p>
                </c:rich>
              </c:tx>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D9EF-451C-9110-23C31D9559FD}"/>
                </c:ext>
              </c:extLst>
            </c:dLbl>
            <c:dLbl>
              <c:idx val="10"/>
              <c:tx>
                <c:rich>
                  <a:bodyPr/>
                  <a:lstStyle/>
                  <a:p>
                    <a:r>
                      <a:rPr lang="en-US" sz="1400" dirty="0"/>
                      <a:t>Personal Conveyance, 1, 0.1%</a:t>
                    </a:r>
                  </a:p>
                </c:rich>
              </c:tx>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6-D9EF-451C-9110-23C31D9559FD}"/>
                </c:ext>
              </c:extLst>
            </c:dLbl>
            <c:spPr>
              <a:ln>
                <a:noFill/>
              </a:ln>
              <a:effectLst/>
            </c:spPr>
            <c:txPr>
              <a:bodyPr/>
              <a:lstStyle/>
              <a:p>
                <a:pPr>
                  <a:defRPr sz="1400"/>
                </a:pPr>
                <a:endParaRPr lang="en-US"/>
              </a:p>
            </c:txPr>
            <c:showLegendKey val="0"/>
            <c:showVal val="1"/>
            <c:showCatName val="1"/>
            <c:showSerName val="0"/>
            <c:showPercent val="1"/>
            <c:showBubbleSize val="0"/>
            <c:showLeaderLines val="0"/>
            <c:extLst>
              <c:ext xmlns:c15="http://schemas.microsoft.com/office/drawing/2012/chart" uri="{CE6537A1-D6FC-4f65-9D91-7224C49458BB}"/>
            </c:extLst>
          </c:dLbls>
          <c:cat>
            <c:strRef>
              <c:f>Sheet1!$A$2:$A$6</c:f>
              <c:strCache>
                <c:ptCount val="5"/>
                <c:pt idx="0">
                  <c:v>Apple CarPlay user</c:v>
                </c:pt>
                <c:pt idx="1">
                  <c:v>automatic</c:v>
                </c:pt>
                <c:pt idx="2">
                  <c:v>bluetooth</c:v>
                </c:pt>
                <c:pt idx="3">
                  <c:v>manual</c:v>
                </c:pt>
                <c:pt idx="4">
                  <c:v>don't know</c:v>
                </c:pt>
              </c:strCache>
            </c:strRef>
          </c:cat>
          <c:val>
            <c:numRef>
              <c:f>Sheet1!$B$2:$B$6</c:f>
              <c:numCache>
                <c:formatCode>0</c:formatCode>
                <c:ptCount val="5"/>
                <c:pt idx="0" formatCode="General">
                  <c:v>16</c:v>
                </c:pt>
                <c:pt idx="1">
                  <c:v>19</c:v>
                </c:pt>
                <c:pt idx="2">
                  <c:v>2</c:v>
                </c:pt>
                <c:pt idx="3">
                  <c:v>50</c:v>
                </c:pt>
                <c:pt idx="4" formatCode="General">
                  <c:v>13</c:v>
                </c:pt>
              </c:numCache>
            </c:numRef>
          </c:val>
          <c:extLst>
            <c:ext xmlns:c16="http://schemas.microsoft.com/office/drawing/2014/chart" uri="{C3380CC4-5D6E-409C-BE32-E72D297353CC}">
              <c16:uniqueId val="{00000007-D9EF-451C-9110-23C31D9559FD}"/>
            </c:ext>
          </c:extLst>
        </c:ser>
        <c:dLbls>
          <c:showLegendKey val="0"/>
          <c:showVal val="0"/>
          <c:showCatName val="1"/>
          <c:showSerName val="0"/>
          <c:showPercent val="1"/>
          <c:showBubbleSize val="0"/>
          <c:showLeaderLines val="0"/>
        </c:dLbls>
        <c:firstSliceAng val="0"/>
      </c:pieChart>
    </c:plotArea>
    <c:plotVisOnly val="1"/>
    <c:dispBlanksAs val="zero"/>
    <c:showDLblsOverMax val="0"/>
  </c:chart>
  <c:spPr>
    <a:effectLst/>
  </c:spPr>
  <c:txPr>
    <a:bodyPr/>
    <a:lstStyle/>
    <a:p>
      <a:pPr>
        <a:defRPr sz="1200"/>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142256587739848E-2"/>
          <c:y val="7.8687093461143429E-2"/>
          <c:w val="0.83169531248138862"/>
          <c:h val="0.72617292403666933"/>
        </c:manualLayout>
      </c:layout>
      <c:barChart>
        <c:barDir val="col"/>
        <c:grouping val="clustered"/>
        <c:varyColors val="0"/>
        <c:ser>
          <c:idx val="0"/>
          <c:order val="0"/>
          <c:tx>
            <c:strRef>
              <c:f>Sheet1!$B$1</c:f>
              <c:strCache>
                <c:ptCount val="1"/>
                <c:pt idx="0">
                  <c:v>Column1</c:v>
                </c:pt>
              </c:strCache>
            </c:strRef>
          </c:tx>
          <c:spPr>
            <a:solidFill>
              <a:srgbClr val="48A3FF"/>
            </a:solidFill>
            <a:ln>
              <a:noFill/>
            </a:ln>
          </c:spPr>
          <c:invertIfNegative val="0"/>
          <c:cat>
            <c:strRef>
              <c:f>Sheet1!$A$2:$A$7</c:f>
              <c:strCache>
                <c:ptCount val="3"/>
                <c:pt idx="0">
                  <c:v>Know app can be overridden</c:v>
                </c:pt>
                <c:pt idx="1">
                  <c:v>Ever override</c:v>
                </c:pt>
                <c:pt idx="2">
                  <c:v>Override half the time or more</c:v>
                </c:pt>
              </c:strCache>
            </c:strRef>
          </c:cat>
          <c:val>
            <c:numRef>
              <c:f>Sheet1!$B$2:$B$4</c:f>
              <c:numCache>
                <c:formatCode>General</c:formatCode>
                <c:ptCount val="3"/>
                <c:pt idx="0">
                  <c:v>0.74</c:v>
                </c:pt>
                <c:pt idx="1">
                  <c:v>0.42</c:v>
                </c:pt>
                <c:pt idx="2">
                  <c:v>0.21</c:v>
                </c:pt>
              </c:numCache>
            </c:numRef>
          </c:val>
          <c:extLst>
            <c:ext xmlns:c16="http://schemas.microsoft.com/office/drawing/2014/chart" uri="{C3380CC4-5D6E-409C-BE32-E72D297353CC}">
              <c16:uniqueId val="{00000000-B9F8-4546-AE12-C65E91B6300A}"/>
            </c:ext>
          </c:extLst>
        </c:ser>
        <c:dLbls>
          <c:showLegendKey val="0"/>
          <c:showVal val="0"/>
          <c:showCatName val="0"/>
          <c:showSerName val="0"/>
          <c:showPercent val="0"/>
          <c:showBubbleSize val="0"/>
        </c:dLbls>
        <c:gapWidth val="150"/>
        <c:axId val="228922472"/>
        <c:axId val="228923256"/>
      </c:barChart>
      <c:catAx>
        <c:axId val="228922472"/>
        <c:scaling>
          <c:orientation val="minMax"/>
        </c:scaling>
        <c:delete val="0"/>
        <c:axPos val="b"/>
        <c:numFmt formatCode="General" sourceLinked="0"/>
        <c:majorTickMark val="none"/>
        <c:minorTickMark val="none"/>
        <c:tickLblPos val="nextTo"/>
        <c:spPr>
          <a:ln w="6350">
            <a:solidFill>
              <a:srgbClr val="969696"/>
            </a:solidFill>
          </a:ln>
        </c:spPr>
        <c:txPr>
          <a:bodyPr/>
          <a:lstStyle/>
          <a:p>
            <a:pPr>
              <a:defRPr sz="1200">
                <a:solidFill>
                  <a:srgbClr val="333333"/>
                </a:solidFill>
              </a:defRPr>
            </a:pPr>
            <a:endParaRPr lang="en-US"/>
          </a:p>
        </c:txPr>
        <c:crossAx val="228923256"/>
        <c:crosses val="autoZero"/>
        <c:auto val="1"/>
        <c:lblAlgn val="ctr"/>
        <c:lblOffset val="100"/>
        <c:noMultiLvlLbl val="0"/>
      </c:catAx>
      <c:valAx>
        <c:axId val="228923256"/>
        <c:scaling>
          <c:orientation val="minMax"/>
          <c:max val="1"/>
          <c:min val="0"/>
        </c:scaling>
        <c:delete val="0"/>
        <c:axPos val="l"/>
        <c:majorGridlines>
          <c:spPr>
            <a:ln w="6350">
              <a:solidFill>
                <a:srgbClr val="CCCCCC"/>
              </a:solidFill>
            </a:ln>
          </c:spPr>
        </c:majorGridlines>
        <c:numFmt formatCode="0%" sourceLinked="0"/>
        <c:majorTickMark val="none"/>
        <c:minorTickMark val="none"/>
        <c:tickLblPos val="nextTo"/>
        <c:spPr>
          <a:ln>
            <a:noFill/>
          </a:ln>
        </c:spPr>
        <c:txPr>
          <a:bodyPr/>
          <a:lstStyle/>
          <a:p>
            <a:pPr>
              <a:defRPr sz="1200">
                <a:solidFill>
                  <a:srgbClr val="333333"/>
                </a:solidFill>
              </a:defRPr>
            </a:pPr>
            <a:endParaRPr lang="en-US"/>
          </a:p>
        </c:txPr>
        <c:crossAx val="228922472"/>
        <c:crosses val="autoZero"/>
        <c:crossBetween val="between"/>
        <c:majorUnit val="0.2"/>
      </c:valAx>
      <c:spPr>
        <a:ln w="3175">
          <a:noFill/>
        </a:ln>
      </c:spPr>
    </c:plotArea>
    <c:plotVisOnly val="1"/>
    <c:dispBlanksAs val="gap"/>
    <c:showDLblsOverMax val="0"/>
  </c:chart>
  <c:txPr>
    <a:bodyPr/>
    <a:lstStyle/>
    <a:p>
      <a:pPr>
        <a:defRPr sz="14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96745792359508"/>
          <c:y val="8.3413264323507055E-2"/>
          <c:w val="0.705414050178365"/>
          <c:h val="0.72143051576908901"/>
        </c:manualLayout>
      </c:layout>
      <c:barChart>
        <c:barDir val="col"/>
        <c:grouping val="clustered"/>
        <c:varyColors val="0"/>
        <c:ser>
          <c:idx val="0"/>
          <c:order val="0"/>
          <c:tx>
            <c:strRef>
              <c:f>Sheet1!$B$1</c:f>
              <c:strCache>
                <c:ptCount val="1"/>
                <c:pt idx="0">
                  <c:v>Column1</c:v>
                </c:pt>
              </c:strCache>
            </c:strRef>
          </c:tx>
          <c:spPr>
            <a:solidFill>
              <a:srgbClr val="48A3FF"/>
            </a:solidFill>
          </c:spPr>
          <c:invertIfNegative val="0"/>
          <c:cat>
            <c:strRef>
              <c:f>Sheet1!$A$2:$A$7</c:f>
              <c:strCache>
                <c:ptCount val="2"/>
                <c:pt idx="0">
                  <c:v>Would not be frustrated if 
Apple prompted again to try app</c:v>
                </c:pt>
                <c:pt idx="1">
                  <c:v>Somewhat or very likely
to try app if prompted</c:v>
                </c:pt>
              </c:strCache>
            </c:strRef>
          </c:cat>
          <c:val>
            <c:numRef>
              <c:f>Sheet1!$B$2:$B$3</c:f>
              <c:numCache>
                <c:formatCode>General</c:formatCode>
                <c:ptCount val="2"/>
                <c:pt idx="0">
                  <c:v>0.39</c:v>
                </c:pt>
                <c:pt idx="1">
                  <c:v>0.27</c:v>
                </c:pt>
              </c:numCache>
            </c:numRef>
          </c:val>
          <c:extLst>
            <c:ext xmlns:c16="http://schemas.microsoft.com/office/drawing/2014/chart" uri="{C3380CC4-5D6E-409C-BE32-E72D297353CC}">
              <c16:uniqueId val="{00000000-B9F8-4546-AE12-C65E91B6300A}"/>
            </c:ext>
          </c:extLst>
        </c:ser>
        <c:dLbls>
          <c:showLegendKey val="0"/>
          <c:showVal val="0"/>
          <c:showCatName val="0"/>
          <c:showSerName val="0"/>
          <c:showPercent val="0"/>
          <c:showBubbleSize val="0"/>
        </c:dLbls>
        <c:gapWidth val="150"/>
        <c:axId val="228922472"/>
        <c:axId val="228923256"/>
      </c:barChart>
      <c:catAx>
        <c:axId val="228922472"/>
        <c:scaling>
          <c:orientation val="minMax"/>
        </c:scaling>
        <c:delete val="0"/>
        <c:axPos val="b"/>
        <c:numFmt formatCode="General" sourceLinked="0"/>
        <c:majorTickMark val="none"/>
        <c:minorTickMark val="none"/>
        <c:tickLblPos val="nextTo"/>
        <c:spPr>
          <a:ln w="6350">
            <a:solidFill>
              <a:srgbClr val="CCCCCC"/>
            </a:solidFill>
          </a:ln>
        </c:spPr>
        <c:txPr>
          <a:bodyPr/>
          <a:lstStyle/>
          <a:p>
            <a:pPr>
              <a:defRPr sz="1200">
                <a:solidFill>
                  <a:srgbClr val="333333"/>
                </a:solidFill>
              </a:defRPr>
            </a:pPr>
            <a:endParaRPr lang="en-US"/>
          </a:p>
        </c:txPr>
        <c:crossAx val="228923256"/>
        <c:crosses val="autoZero"/>
        <c:auto val="1"/>
        <c:lblAlgn val="ctr"/>
        <c:lblOffset val="100"/>
        <c:noMultiLvlLbl val="0"/>
      </c:catAx>
      <c:valAx>
        <c:axId val="228923256"/>
        <c:scaling>
          <c:orientation val="minMax"/>
          <c:max val="1"/>
          <c:min val="0"/>
        </c:scaling>
        <c:delete val="0"/>
        <c:axPos val="l"/>
        <c:majorGridlines>
          <c:spPr>
            <a:ln w="6350">
              <a:solidFill>
                <a:srgbClr val="CCCCCC"/>
              </a:solidFill>
            </a:ln>
          </c:spPr>
        </c:majorGridlines>
        <c:numFmt formatCode="0%" sourceLinked="0"/>
        <c:majorTickMark val="none"/>
        <c:minorTickMark val="none"/>
        <c:tickLblPos val="nextTo"/>
        <c:spPr>
          <a:ln>
            <a:noFill/>
          </a:ln>
        </c:spPr>
        <c:txPr>
          <a:bodyPr/>
          <a:lstStyle/>
          <a:p>
            <a:pPr>
              <a:defRPr sz="1200">
                <a:solidFill>
                  <a:srgbClr val="333333"/>
                </a:solidFill>
              </a:defRPr>
            </a:pPr>
            <a:endParaRPr lang="en-US"/>
          </a:p>
        </c:txPr>
        <c:crossAx val="228922472"/>
        <c:crosses val="autoZero"/>
        <c:crossBetween val="between"/>
        <c:majorUnit val="0.2"/>
      </c:valAx>
      <c:spPr>
        <a:ln w="3175">
          <a:noFill/>
        </a:ln>
      </c:spPr>
    </c:plotArea>
    <c:plotVisOnly val="1"/>
    <c:dispBlanksAs val="gap"/>
    <c:showDLblsOverMax val="0"/>
  </c:chart>
  <c:txPr>
    <a:bodyPr/>
    <a:lstStyle/>
    <a:p>
      <a:pPr>
        <a:defRPr sz="14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0.48731</cdr:x>
      <cdr:y>0.74816</cdr:y>
    </cdr:from>
    <cdr:to>
      <cdr:x>0.65933</cdr:x>
      <cdr:y>0.89172</cdr:y>
    </cdr:to>
    <cdr:sp macro="" textlink="">
      <cdr:nvSpPr>
        <cdr:cNvPr id="2" name="TextBox 1"/>
        <cdr:cNvSpPr txBox="1"/>
      </cdr:nvSpPr>
      <cdr:spPr>
        <a:xfrm xmlns:a="http://schemas.openxmlformats.org/drawingml/2006/main">
          <a:off x="3853933" y="3893634"/>
          <a:ext cx="1360449" cy="747132"/>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endParaRPr lang="en-US" sz="1600" dirty="0">
            <a:latin typeface="Arial" pitchFamily="34" charset="0"/>
            <a:cs typeface="Arial"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4"/>
            <a:ext cx="4003675" cy="347505"/>
          </a:xfrm>
          <a:prstGeom prst="rect">
            <a:avLst/>
          </a:prstGeom>
        </p:spPr>
        <p:txBody>
          <a:bodyPr vert="horz" lIns="92263" tIns="46134" rIns="92263" bIns="46134" rtlCol="0"/>
          <a:lstStyle>
            <a:lvl1pPr algn="l">
              <a:defRPr sz="1200"/>
            </a:lvl1pPr>
          </a:lstStyle>
          <a:p>
            <a:endParaRPr lang="en-US"/>
          </a:p>
        </p:txBody>
      </p:sp>
      <p:sp>
        <p:nvSpPr>
          <p:cNvPr id="4" name="Footer Placeholder 3"/>
          <p:cNvSpPr>
            <a:spLocks noGrp="1"/>
          </p:cNvSpPr>
          <p:nvPr>
            <p:ph type="ftr" sz="quarter" idx="2"/>
          </p:nvPr>
        </p:nvSpPr>
        <p:spPr>
          <a:xfrm>
            <a:off x="4" y="6601374"/>
            <a:ext cx="4003675" cy="347505"/>
          </a:xfrm>
          <a:prstGeom prst="rect">
            <a:avLst/>
          </a:prstGeom>
        </p:spPr>
        <p:txBody>
          <a:bodyPr vert="horz" lIns="92263" tIns="46134" rIns="92263" bIns="46134" rtlCol="0" anchor="b"/>
          <a:lstStyle>
            <a:lvl1pPr algn="l">
              <a:defRPr sz="1200"/>
            </a:lvl1pPr>
          </a:lstStyle>
          <a:p>
            <a:endParaRPr lang="en-US"/>
          </a:p>
        </p:txBody>
      </p:sp>
      <p:sp>
        <p:nvSpPr>
          <p:cNvPr id="5" name="Slide Number Placeholder 4"/>
          <p:cNvSpPr>
            <a:spLocks noGrp="1"/>
          </p:cNvSpPr>
          <p:nvPr>
            <p:ph type="sldNum" sz="quarter" idx="3"/>
          </p:nvPr>
        </p:nvSpPr>
        <p:spPr>
          <a:xfrm>
            <a:off x="5233446" y="6508158"/>
            <a:ext cx="4003675" cy="347505"/>
          </a:xfrm>
          <a:prstGeom prst="rect">
            <a:avLst/>
          </a:prstGeom>
        </p:spPr>
        <p:txBody>
          <a:bodyPr vert="horz" lIns="46134" tIns="46134" rIns="46134" bIns="46134" rtlCol="0" anchor="b"/>
          <a:lstStyle>
            <a:lvl1pPr algn="r">
              <a:defRPr sz="1200"/>
            </a:lvl1pPr>
          </a:lstStyle>
          <a:p>
            <a:fld id="{807231EB-E050-40E0-92C4-1D25120F1385}" type="slidenum">
              <a:rPr lang="en-US" smtClean="0"/>
              <a:pPr/>
              <a:t>‹#›</a:t>
            </a:fld>
            <a:endParaRPr lang="en-US" dirty="0"/>
          </a:p>
        </p:txBody>
      </p:sp>
      <p:sp>
        <p:nvSpPr>
          <p:cNvPr id="7" name="Header Placeholder 1"/>
          <p:cNvSpPr txBox="1">
            <a:spLocks/>
          </p:cNvSpPr>
          <p:nvPr/>
        </p:nvSpPr>
        <p:spPr>
          <a:xfrm>
            <a:off x="5235581" y="4"/>
            <a:ext cx="4003675" cy="347505"/>
          </a:xfrm>
          <a:prstGeom prst="rect">
            <a:avLst/>
          </a:prstGeom>
        </p:spPr>
        <p:txBody>
          <a:bodyPr vert="horz" lIns="46134" tIns="46134" rIns="46134" bIns="46134" rtlCol="0"/>
          <a:lstStyle>
            <a:lvl1pPr algn="l">
              <a:defRPr sz="1200"/>
            </a:lvl1pPr>
          </a:lstStyle>
          <a:p>
            <a:pPr algn="r" defTabSz="922627">
              <a:defRPr/>
            </a:pPr>
            <a:endParaRPr lang="en-US"/>
          </a:p>
        </p:txBody>
      </p:sp>
    </p:spTree>
    <p:extLst>
      <p:ext uri="{BB962C8B-B14F-4D97-AF65-F5344CB8AC3E}">
        <p14:creationId xmlns:p14="http://schemas.microsoft.com/office/powerpoint/2010/main" val="823807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4"/>
            <a:ext cx="4003675" cy="347505"/>
          </a:xfrm>
          <a:prstGeom prst="rect">
            <a:avLst/>
          </a:prstGeom>
        </p:spPr>
        <p:txBody>
          <a:bodyPr vert="horz" lIns="92263" tIns="46134" rIns="92263" bIns="46134" rtlCol="0"/>
          <a:lstStyle>
            <a:lvl1pPr algn="l">
              <a:defRPr sz="1200"/>
            </a:lvl1pPr>
          </a:lstStyle>
          <a:p>
            <a:endParaRPr lang="en-US"/>
          </a:p>
        </p:txBody>
      </p:sp>
      <p:sp>
        <p:nvSpPr>
          <p:cNvPr id="4" name="Slide Image Placeholder 3"/>
          <p:cNvSpPr>
            <a:spLocks noGrp="1" noRot="1" noChangeAspect="1"/>
          </p:cNvSpPr>
          <p:nvPr>
            <p:ph type="sldImg" idx="2"/>
          </p:nvPr>
        </p:nvSpPr>
        <p:spPr>
          <a:xfrm>
            <a:off x="2305050" y="522288"/>
            <a:ext cx="4629150" cy="2605087"/>
          </a:xfrm>
          <a:prstGeom prst="rect">
            <a:avLst/>
          </a:prstGeom>
          <a:noFill/>
          <a:ln w="12700">
            <a:solidFill>
              <a:prstClr val="black"/>
            </a:solidFill>
          </a:ln>
        </p:spPr>
        <p:txBody>
          <a:bodyPr vert="horz" lIns="92263" tIns="46134" rIns="92263" bIns="46134" rtlCol="0" anchor="ctr"/>
          <a:lstStyle/>
          <a:p>
            <a:endParaRPr lang="en-US"/>
          </a:p>
        </p:txBody>
      </p:sp>
      <p:sp>
        <p:nvSpPr>
          <p:cNvPr id="5" name="Notes Placeholder 4"/>
          <p:cNvSpPr>
            <a:spLocks noGrp="1"/>
          </p:cNvSpPr>
          <p:nvPr>
            <p:ph type="body" sz="quarter" idx="3"/>
          </p:nvPr>
        </p:nvSpPr>
        <p:spPr>
          <a:xfrm>
            <a:off x="923925" y="3301295"/>
            <a:ext cx="7391400" cy="3127533"/>
          </a:xfrm>
          <a:prstGeom prst="rect">
            <a:avLst/>
          </a:prstGeom>
        </p:spPr>
        <p:txBody>
          <a:bodyPr vert="horz" lIns="92263" tIns="46134" rIns="92263" bIns="4613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6601374"/>
            <a:ext cx="4003675" cy="347505"/>
          </a:xfrm>
          <a:prstGeom prst="rect">
            <a:avLst/>
          </a:prstGeom>
        </p:spPr>
        <p:txBody>
          <a:bodyPr vert="horz" lIns="92263" tIns="46134" rIns="92263" bIns="46134" rtlCol="0" anchor="b"/>
          <a:lstStyle>
            <a:lvl1pPr algn="l">
              <a:defRPr sz="1200"/>
            </a:lvl1pPr>
          </a:lstStyle>
          <a:p>
            <a:endParaRPr lang="en-US"/>
          </a:p>
        </p:txBody>
      </p:sp>
      <p:sp>
        <p:nvSpPr>
          <p:cNvPr id="12" name="Slide Number Placeholder 4"/>
          <p:cNvSpPr>
            <a:spLocks noGrp="1"/>
          </p:cNvSpPr>
          <p:nvPr>
            <p:ph type="sldNum" sz="quarter" idx="5"/>
          </p:nvPr>
        </p:nvSpPr>
        <p:spPr>
          <a:xfrm>
            <a:off x="5233446" y="6601374"/>
            <a:ext cx="4003675" cy="347505"/>
          </a:xfrm>
          <a:prstGeom prst="rect">
            <a:avLst/>
          </a:prstGeom>
        </p:spPr>
        <p:txBody>
          <a:bodyPr vert="horz" lIns="46134" tIns="46134" rIns="46134" bIns="46134" rtlCol="0" anchor="b"/>
          <a:lstStyle>
            <a:lvl1pPr algn="r">
              <a:defRPr sz="1200"/>
            </a:lvl1pPr>
          </a:lstStyle>
          <a:p>
            <a:fld id="{807231EB-E050-40E0-92C4-1D25120F1385}" type="slidenum">
              <a:rPr lang="en-US" smtClean="0"/>
              <a:pPr/>
              <a:t>‹#›</a:t>
            </a:fld>
            <a:endParaRPr lang="en-US"/>
          </a:p>
        </p:txBody>
      </p:sp>
      <p:sp>
        <p:nvSpPr>
          <p:cNvPr id="13" name="Header Placeholder 1"/>
          <p:cNvSpPr txBox="1">
            <a:spLocks/>
          </p:cNvSpPr>
          <p:nvPr/>
        </p:nvSpPr>
        <p:spPr>
          <a:xfrm>
            <a:off x="5235581" y="4"/>
            <a:ext cx="4003675" cy="347505"/>
          </a:xfrm>
          <a:prstGeom prst="rect">
            <a:avLst/>
          </a:prstGeom>
        </p:spPr>
        <p:txBody>
          <a:bodyPr vert="horz" lIns="46134" tIns="46134" rIns="46134" bIns="46134" rtlCol="0"/>
          <a:lstStyle>
            <a:lvl1pPr algn="l">
              <a:defRPr sz="1200"/>
            </a:lvl1pPr>
          </a:lstStyle>
          <a:p>
            <a:pPr marL="0" marR="0" lvl="0" indent="0" algn="r" defTabSz="922627"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2282914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IIHS public site</a:t>
            </a:r>
          </a:p>
          <a:p>
            <a:r>
              <a:rPr lang="en-US" dirty="0"/>
              <a:t>As of 8/24/21</a:t>
            </a:r>
          </a:p>
        </p:txBody>
      </p:sp>
      <p:sp>
        <p:nvSpPr>
          <p:cNvPr id="4" name="Slide Number Placeholder 3"/>
          <p:cNvSpPr>
            <a:spLocks noGrp="1"/>
          </p:cNvSpPr>
          <p:nvPr>
            <p:ph type="sldNum" sz="quarter" idx="5"/>
          </p:nvPr>
        </p:nvSpPr>
        <p:spPr/>
        <p:txBody>
          <a:bodyPr/>
          <a:lstStyle/>
          <a:p>
            <a:fld id="{807231EB-E050-40E0-92C4-1D25120F1385}" type="slidenum">
              <a:rPr lang="en-US" smtClean="0"/>
              <a:pPr/>
              <a:t>3</a:t>
            </a:fld>
            <a:endParaRPr lang="en-US"/>
          </a:p>
        </p:txBody>
      </p:sp>
    </p:spTree>
    <p:extLst>
      <p:ext uri="{BB962C8B-B14F-4D97-AF65-F5344CB8AC3E}">
        <p14:creationId xmlns:p14="http://schemas.microsoft.com/office/powerpoint/2010/main" val="304902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5997C6FF-AAB8-40C2-B690-724BBABD85C2}"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308951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5997C6FF-AAB8-40C2-B690-724BBABD85C2}"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052520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47958">
              <a:defRPr/>
            </a:pPr>
            <a:fld id="{807231EB-E050-40E0-92C4-1D25120F1385}" type="slidenum">
              <a:rPr lang="en-US" sz="1800" kern="0">
                <a:solidFill>
                  <a:sysClr val="windowText" lastClr="000000"/>
                </a:solidFill>
              </a:rPr>
              <a:pPr defTabSz="947958">
                <a:defRPr/>
              </a:pPr>
              <a:t>22</a:t>
            </a:fld>
            <a:endParaRPr lang="en-US" sz="1800" kern="0" dirty="0">
              <a:solidFill>
                <a:sysClr val="windowText" lastClr="000000"/>
              </a:solidFill>
            </a:endParaRPr>
          </a:p>
        </p:txBody>
      </p:sp>
    </p:spTree>
    <p:extLst>
      <p:ext uri="{BB962C8B-B14F-4D97-AF65-F5344CB8AC3E}">
        <p14:creationId xmlns:p14="http://schemas.microsoft.com/office/powerpoint/2010/main" val="3146835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Driver’s spent</a:t>
            </a:r>
            <a:r>
              <a:rPr lang="en-US" baseline="0" dirty="0"/>
              <a:t> 42% of their driving time engaged in at least one secondary behavior; On trips without phone use 34% of time was spent on secondary activities</a:t>
            </a:r>
          </a:p>
          <a:p>
            <a:endParaRPr lang="en-US" dirty="0"/>
          </a:p>
          <a:p>
            <a:r>
              <a:rPr lang="en-US" dirty="0"/>
              <a:t>We were interested in seeing what other activities people were doing</a:t>
            </a:r>
            <a:r>
              <a:rPr lang="en-US" baseline="0" dirty="0"/>
              <a:t> when they were talking on their phone compared with all other times</a:t>
            </a:r>
          </a:p>
          <a:p>
            <a:r>
              <a:rPr lang="en-US" baseline="0" dirty="0"/>
              <a:t>We saw a reduction in a number of behaviors when people were on their phone which illustrates the complexity of the distraction problem as it takes many forms that are interdependent</a:t>
            </a:r>
          </a:p>
          <a:p>
            <a:endParaRPr lang="en-US" dirty="0"/>
          </a:p>
          <a:p>
            <a:r>
              <a:rPr lang="en-US" dirty="0"/>
              <a:t>Examined video and other data (e.g., vehicle speed) for sample of trips</a:t>
            </a:r>
          </a:p>
          <a:p>
            <a:r>
              <a:rPr lang="en-US" dirty="0"/>
              <a:t>Calculated percent of driving time using cellphones or engaging in other potentially distracting behaviors</a:t>
            </a:r>
          </a:p>
          <a:p>
            <a:endParaRPr lang="en-US" dirty="0"/>
          </a:p>
        </p:txBody>
      </p:sp>
      <p:sp>
        <p:nvSpPr>
          <p:cNvPr id="4" name="Slide Number Placeholder 3"/>
          <p:cNvSpPr>
            <a:spLocks noGrp="1"/>
          </p:cNvSpPr>
          <p:nvPr>
            <p:ph type="sldNum" sz="quarter" idx="10"/>
          </p:nvPr>
        </p:nvSpPr>
        <p:spPr/>
        <p:txBody>
          <a:bodyPr/>
          <a:lstStyle/>
          <a:p>
            <a:pPr defTabSz="949478">
              <a:defRPr/>
            </a:pPr>
            <a:fld id="{807231EB-E050-40E0-92C4-1D25120F1385}" type="slidenum">
              <a:rPr lang="en-US" sz="1800" kern="0">
                <a:solidFill>
                  <a:prstClr val="black"/>
                </a:solidFill>
              </a:rPr>
              <a:pPr defTabSz="949478">
                <a:defRPr/>
              </a:pPr>
              <a:t>23</a:t>
            </a:fld>
            <a:endParaRPr lang="en-US" sz="1800" kern="0" dirty="0">
              <a:solidFill>
                <a:prstClr val="black"/>
              </a:solidFill>
            </a:endParaRPr>
          </a:p>
        </p:txBody>
      </p:sp>
    </p:spTree>
    <p:extLst>
      <p:ext uri="{BB962C8B-B14F-4D97-AF65-F5344CB8AC3E}">
        <p14:creationId xmlns:p14="http://schemas.microsoft.com/office/powerpoint/2010/main" val="3338944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Driver’s spent</a:t>
            </a:r>
            <a:r>
              <a:rPr lang="en-US" baseline="0" dirty="0"/>
              <a:t> 42% of their driving time engaged in at least one secondary behavior; On trips without phone use 34% of time was spent on secondary activities</a:t>
            </a:r>
          </a:p>
          <a:p>
            <a:endParaRPr lang="en-US" dirty="0"/>
          </a:p>
          <a:p>
            <a:r>
              <a:rPr lang="en-US" dirty="0"/>
              <a:t>We were interested in seeing what other activities people were doing</a:t>
            </a:r>
            <a:r>
              <a:rPr lang="en-US" baseline="0" dirty="0"/>
              <a:t> when they were talking on their phone compared with all other times</a:t>
            </a:r>
          </a:p>
          <a:p>
            <a:r>
              <a:rPr lang="en-US" baseline="0" dirty="0"/>
              <a:t>We saw a reduction in a number of behaviors when people were on their phone which illustrates the complexity of the distraction problem as it takes many forms that are interdependent</a:t>
            </a:r>
          </a:p>
          <a:p>
            <a:endParaRPr lang="en-US" dirty="0"/>
          </a:p>
          <a:p>
            <a:r>
              <a:rPr lang="en-US" dirty="0"/>
              <a:t>Examined video and other data (e.g., vehicle speed) for sample of trips</a:t>
            </a:r>
          </a:p>
          <a:p>
            <a:r>
              <a:rPr lang="en-US" dirty="0"/>
              <a:t>Calculated percent of driving time using cellphones or engaging in other potentially distracting behaviors</a:t>
            </a:r>
          </a:p>
          <a:p>
            <a:endParaRPr lang="en-US" dirty="0"/>
          </a:p>
        </p:txBody>
      </p:sp>
      <p:sp>
        <p:nvSpPr>
          <p:cNvPr id="4" name="Slide Number Placeholder 3"/>
          <p:cNvSpPr>
            <a:spLocks noGrp="1"/>
          </p:cNvSpPr>
          <p:nvPr>
            <p:ph type="sldNum" sz="quarter" idx="10"/>
          </p:nvPr>
        </p:nvSpPr>
        <p:spPr/>
        <p:txBody>
          <a:bodyPr/>
          <a:lstStyle/>
          <a:p>
            <a:pPr defTabSz="949478">
              <a:defRPr/>
            </a:pPr>
            <a:fld id="{807231EB-E050-40E0-92C4-1D25120F1385}" type="slidenum">
              <a:rPr lang="en-US" sz="1800" kern="0">
                <a:solidFill>
                  <a:prstClr val="black"/>
                </a:solidFill>
              </a:rPr>
              <a:pPr defTabSz="949478">
                <a:defRPr/>
              </a:pPr>
              <a:t>24</a:t>
            </a:fld>
            <a:endParaRPr lang="en-US" sz="1800" kern="0" dirty="0">
              <a:solidFill>
                <a:prstClr val="black"/>
              </a:solidFill>
            </a:endParaRPr>
          </a:p>
        </p:txBody>
      </p:sp>
    </p:spTree>
    <p:extLst>
      <p:ext uri="{BB962C8B-B14F-4D97-AF65-F5344CB8AC3E}">
        <p14:creationId xmlns:p14="http://schemas.microsoft.com/office/powerpoint/2010/main" val="1054424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2209">
              <a:defRPr/>
            </a:pPr>
            <a:fld id="{807231EB-E050-40E0-92C4-1D25120F1385}" type="slidenum">
              <a:rPr lang="en-US">
                <a:solidFill>
                  <a:prstClr val="black"/>
                </a:solidFill>
                <a:latin typeface="Calibri"/>
              </a:rPr>
              <a:pPr defTabSz="942209">
                <a:defRPr/>
              </a:pPr>
              <a:t>26</a:t>
            </a:fld>
            <a:endParaRPr lang="en-US">
              <a:solidFill>
                <a:prstClr val="black"/>
              </a:solidFill>
              <a:latin typeface="Calibri"/>
            </a:endParaRPr>
          </a:p>
        </p:txBody>
      </p:sp>
    </p:spTree>
    <p:extLst>
      <p:ext uri="{BB962C8B-B14F-4D97-AF65-F5344CB8AC3E}">
        <p14:creationId xmlns:p14="http://schemas.microsoft.com/office/powerpoint/2010/main" val="2505850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231EB-E050-40E0-92C4-1D25120F1385}"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150571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231EB-E050-40E0-92C4-1D25120F138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33542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231EB-E050-40E0-92C4-1D25120F1385}" type="slidenum">
              <a:rPr lang="en-US" smtClean="0"/>
              <a:pPr/>
              <a:t>29</a:t>
            </a:fld>
            <a:endParaRPr lang="en-US"/>
          </a:p>
        </p:txBody>
      </p:sp>
    </p:spTree>
    <p:extLst>
      <p:ext uri="{BB962C8B-B14F-4D97-AF65-F5344CB8AC3E}">
        <p14:creationId xmlns:p14="http://schemas.microsoft.com/office/powerpoint/2010/main" val="3660063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231EB-E050-40E0-92C4-1D25120F1385}" type="slidenum">
              <a:rPr lang="en-US" smtClean="0"/>
              <a:pPr/>
              <a:t>31</a:t>
            </a:fld>
            <a:endParaRPr lang="en-US"/>
          </a:p>
        </p:txBody>
      </p:sp>
    </p:spTree>
    <p:extLst>
      <p:ext uri="{BB962C8B-B14F-4D97-AF65-F5344CB8AC3E}">
        <p14:creationId xmlns:p14="http://schemas.microsoft.com/office/powerpoint/2010/main" val="3807517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231EB-E050-40E0-92C4-1D25120F1385}" type="slidenum">
              <a:rPr lang="en-US" smtClean="0"/>
              <a:pPr/>
              <a:t>4</a:t>
            </a:fld>
            <a:endParaRPr lang="en-US"/>
          </a:p>
        </p:txBody>
      </p:sp>
    </p:spTree>
    <p:extLst>
      <p:ext uri="{BB962C8B-B14F-4D97-AF65-F5344CB8AC3E}">
        <p14:creationId xmlns:p14="http://schemas.microsoft.com/office/powerpoint/2010/main" val="2421494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Stutts</a:t>
            </a:r>
            <a:r>
              <a:rPr lang="en-US" dirty="0"/>
              <a:t> et al. 2001 is based on an analysis of 5 years of NASS CDS crash data. They compare distributions of crashes as a function of drivers’ attention code (distracted, attentive, looked but not seen, unknown, fatigue)</a:t>
            </a:r>
          </a:p>
          <a:p>
            <a:r>
              <a:rPr lang="en-US" dirty="0"/>
              <a:t>Owens et al 2018 is SHRP2 </a:t>
            </a:r>
          </a:p>
          <a:p>
            <a:r>
              <a:rPr lang="en-US" dirty="0"/>
              <a:t>Both funded by AAA</a:t>
            </a:r>
          </a:p>
        </p:txBody>
      </p:sp>
      <p:sp>
        <p:nvSpPr>
          <p:cNvPr id="4" name="Slide Number Placeholder 3"/>
          <p:cNvSpPr>
            <a:spLocks noGrp="1"/>
          </p:cNvSpPr>
          <p:nvPr>
            <p:ph type="sldNum" sz="quarter" idx="5"/>
          </p:nvPr>
        </p:nvSpPr>
        <p:spPr/>
        <p:txBody>
          <a:bodyPr/>
          <a:lstStyle/>
          <a:p>
            <a:fld id="{807231EB-E050-40E0-92C4-1D25120F1385}" type="slidenum">
              <a:rPr lang="en-US" smtClean="0"/>
              <a:pPr/>
              <a:t>7</a:t>
            </a:fld>
            <a:endParaRPr lang="en-US"/>
          </a:p>
        </p:txBody>
      </p:sp>
    </p:spTree>
    <p:extLst>
      <p:ext uri="{BB962C8B-B14F-4D97-AF65-F5344CB8AC3E}">
        <p14:creationId xmlns:p14="http://schemas.microsoft.com/office/powerpoint/2010/main" val="3246878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FCW, AEB: front-to-rear strikes</a:t>
            </a:r>
          </a:p>
          <a:p>
            <a:r>
              <a:rPr lang="en-US" dirty="0"/>
              <a:t>LDW: single-vehicle, head-on, sideswipes</a:t>
            </a:r>
          </a:p>
          <a:p>
            <a:r>
              <a:rPr lang="en-US" dirty="0"/>
              <a:t>Blind spot: </a:t>
            </a:r>
            <a:r>
              <a:rPr lang="en-US"/>
              <a:t>lane-change crashes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231EB-E050-40E0-92C4-1D25120F13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297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1413"/>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F107F0-F99A-4477-B180-49AD2DE47E35}" type="slidenum">
              <a:rPr lang="en-US" smtClean="0"/>
              <a:pPr/>
              <a:t>9</a:t>
            </a:fld>
            <a:endParaRPr lang="en-US"/>
          </a:p>
        </p:txBody>
      </p:sp>
    </p:spTree>
    <p:extLst>
      <p:ext uri="{BB962C8B-B14F-4D97-AF65-F5344CB8AC3E}">
        <p14:creationId xmlns:p14="http://schemas.microsoft.com/office/powerpoint/2010/main" val="380297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231EB-E050-40E0-92C4-1D25120F1385}" type="slidenum">
              <a:rPr lang="en-US" smtClean="0"/>
              <a:pPr/>
              <a:t>10</a:t>
            </a:fld>
            <a:endParaRPr lang="en-US"/>
          </a:p>
        </p:txBody>
      </p:sp>
    </p:spTree>
    <p:extLst>
      <p:ext uri="{BB962C8B-B14F-4D97-AF65-F5344CB8AC3E}">
        <p14:creationId xmlns:p14="http://schemas.microsoft.com/office/powerpoint/2010/main" val="3246037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03475" y="547688"/>
            <a:ext cx="4865688" cy="2736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5752">
              <a:defRPr/>
            </a:pPr>
            <a:fld id="{E8FC692B-84CC-453A-A856-B74AF8EB9EAB}" type="slidenum">
              <a:rPr lang="en-US" sz="1800" kern="0">
                <a:solidFill>
                  <a:prstClr val="black"/>
                </a:solidFill>
              </a:rPr>
              <a:pPr defTabSz="945752">
                <a:defRPr/>
              </a:pPr>
              <a:t>11</a:t>
            </a:fld>
            <a:endParaRPr lang="en-US" sz="1800" kern="0">
              <a:solidFill>
                <a:prstClr val="black"/>
              </a:solidFill>
            </a:endParaRPr>
          </a:p>
        </p:txBody>
      </p:sp>
    </p:spTree>
    <p:extLst>
      <p:ext uri="{BB962C8B-B14F-4D97-AF65-F5344CB8AC3E}">
        <p14:creationId xmlns:p14="http://schemas.microsoft.com/office/powerpoint/2010/main" val="1203371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Warning thresholds and volumes locked for duration of study</a:t>
            </a:r>
          </a:p>
          <a:p>
            <a:r>
              <a:rPr lang="en-US" dirty="0"/>
              <a:t>Analyzed weekly warning rates (per 100 miles driven) for FCW, LDW, HWM, UFCW, and PCW for drivers with telematics </a:t>
            </a:r>
          </a:p>
          <a:p>
            <a:endParaRPr lang="en-US" dirty="0"/>
          </a:p>
        </p:txBody>
      </p:sp>
      <p:sp>
        <p:nvSpPr>
          <p:cNvPr id="4" name="Slide Number Placeholder 3"/>
          <p:cNvSpPr>
            <a:spLocks noGrp="1"/>
          </p:cNvSpPr>
          <p:nvPr>
            <p:ph type="sldNum" sz="quarter" idx="5"/>
          </p:nvPr>
        </p:nvSpPr>
        <p:spPr/>
        <p:txBody>
          <a:bodyPr/>
          <a:lstStyle/>
          <a:p>
            <a:fld id="{807231EB-E050-40E0-92C4-1D25120F1385}" type="slidenum">
              <a:rPr lang="en-US" smtClean="0"/>
              <a:pPr/>
              <a:t>13</a:t>
            </a:fld>
            <a:endParaRPr lang="en-US"/>
          </a:p>
        </p:txBody>
      </p:sp>
    </p:spTree>
    <p:extLst>
      <p:ext uri="{BB962C8B-B14F-4D97-AF65-F5344CB8AC3E}">
        <p14:creationId xmlns:p14="http://schemas.microsoft.com/office/powerpoint/2010/main" val="1036272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time headway provides cushion for reaction time</a:t>
            </a:r>
          </a:p>
          <a:p>
            <a:endParaRPr lang="en-US" dirty="0"/>
          </a:p>
          <a:p>
            <a:r>
              <a:rPr lang="en-US" dirty="0"/>
              <a:t>FCW provided in case ACC braking capacity exceeded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versus last month of active phase, 31 percent increase in time driven with ACC, 53 percent increase in ACC activations. Benefits to safe driving behavior may increase with increased length of ownership as increase in driver trust and perceived usefulness leads to more system use -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07231EB-E050-40E0-92C4-1D25120F1385}" type="slidenum">
              <a:rPr lang="en-US" smtClean="0"/>
              <a:pPr/>
              <a:t>14</a:t>
            </a:fld>
            <a:endParaRPr lang="en-US"/>
          </a:p>
        </p:txBody>
      </p:sp>
    </p:spTree>
    <p:extLst>
      <p:ext uri="{BB962C8B-B14F-4D97-AF65-F5344CB8AC3E}">
        <p14:creationId xmlns:p14="http://schemas.microsoft.com/office/powerpoint/2010/main" val="28663613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resenter">
    <p:spTree>
      <p:nvGrpSpPr>
        <p:cNvPr id="1" name=""/>
        <p:cNvGrpSpPr/>
        <p:nvPr/>
      </p:nvGrpSpPr>
      <p:grpSpPr>
        <a:xfrm>
          <a:off x="0" y="0"/>
          <a:ext cx="0" cy="0"/>
          <a:chOff x="0" y="0"/>
          <a:chExt cx="0" cy="0"/>
        </a:xfrm>
      </p:grpSpPr>
      <p:sp>
        <p:nvSpPr>
          <p:cNvPr id="29" name="Gray box">
            <a:extLst>
              <a:ext uri="{FF2B5EF4-FFF2-40B4-BE49-F238E27FC236}">
                <a16:creationId xmlns:a16="http://schemas.microsoft.com/office/drawing/2014/main" id="{004E9EDE-8FA2-5946-8F35-16A683A3E279}"/>
              </a:ext>
            </a:extLst>
          </p:cNvPr>
          <p:cNvSpPr/>
          <p:nvPr userDrawn="1"/>
        </p:nvSpPr>
        <p:spPr>
          <a:xfrm>
            <a:off x="0" y="0"/>
            <a:ext cx="12192000" cy="4297680"/>
          </a:xfrm>
          <a:prstGeom prst="rect">
            <a:avLst/>
          </a:prstGeom>
          <a:solidFill>
            <a:srgbClr val="53565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4" name="Road photo" descr="A sign on the side of a road&#10;&#10;Description automatically generated">
            <a:extLst>
              <a:ext uri="{FF2B5EF4-FFF2-40B4-BE49-F238E27FC236}">
                <a16:creationId xmlns:a16="http://schemas.microsoft.com/office/drawing/2014/main" id="{95541BF5-1B08-424F-84F2-0A4B9D71561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0761"/>
          <a:stretch/>
        </p:blipFill>
        <p:spPr>
          <a:xfrm>
            <a:off x="6705600" y="4312533"/>
            <a:ext cx="5486400" cy="2558850"/>
          </a:xfrm>
          <a:prstGeom prst="rect">
            <a:avLst/>
          </a:prstGeom>
        </p:spPr>
      </p:pic>
      <p:cxnSp>
        <p:nvCxnSpPr>
          <p:cNvPr id="8" name="Yellow divider line">
            <a:extLst>
              <a:ext uri="{FF2B5EF4-FFF2-40B4-BE49-F238E27FC236}">
                <a16:creationId xmlns:a16="http://schemas.microsoft.com/office/drawing/2014/main" id="{FE19D981-A87D-1242-8377-79B316992A40}"/>
              </a:ext>
            </a:extLst>
          </p:cNvPr>
          <p:cNvCxnSpPr>
            <a:cxnSpLocks/>
          </p:cNvCxnSpPr>
          <p:nvPr userDrawn="1"/>
        </p:nvCxnSpPr>
        <p:spPr>
          <a:xfrm>
            <a:off x="2789663" y="4951143"/>
            <a:ext cx="0" cy="1920240"/>
          </a:xfrm>
          <a:prstGeom prst="line">
            <a:avLst/>
          </a:prstGeom>
          <a:ln w="19050" cap="rnd">
            <a:solidFill>
              <a:srgbClr val="FFCC33"/>
            </a:solidFill>
          </a:ln>
        </p:spPr>
        <p:style>
          <a:lnRef idx="1">
            <a:schemeClr val="accent1"/>
          </a:lnRef>
          <a:fillRef idx="0">
            <a:schemeClr val="accent1"/>
          </a:fillRef>
          <a:effectRef idx="0">
            <a:schemeClr val="accent1"/>
          </a:effectRef>
          <a:fontRef idx="minor">
            <a:schemeClr val="tx1"/>
          </a:fontRef>
        </p:style>
      </p:cxnSp>
      <p:pic>
        <p:nvPicPr>
          <p:cNvPr id="9" name="IIHS-HLDI logo" descr="Logo&#10;&#10;Description automatically generated with low confidence">
            <a:extLst>
              <a:ext uri="{FF2B5EF4-FFF2-40B4-BE49-F238E27FC236}">
                <a16:creationId xmlns:a16="http://schemas.microsoft.com/office/drawing/2014/main" id="{69682B09-82B4-4F4D-A79B-CDC3218868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228" y="5099050"/>
            <a:ext cx="1184055" cy="822960"/>
          </a:xfrm>
          <a:prstGeom prst="rect">
            <a:avLst/>
          </a:prstGeom>
        </p:spPr>
      </p:pic>
      <p:sp>
        <p:nvSpPr>
          <p:cNvPr id="17" name="Member logo placeholder">
            <a:extLst>
              <a:ext uri="{FF2B5EF4-FFF2-40B4-BE49-F238E27FC236}">
                <a16:creationId xmlns:a16="http://schemas.microsoft.com/office/drawing/2014/main" id="{DAD8CD50-524B-1940-BD02-F657833037E8}"/>
              </a:ext>
            </a:extLst>
          </p:cNvPr>
          <p:cNvSpPr>
            <a:spLocks noGrp="1"/>
          </p:cNvSpPr>
          <p:nvPr>
            <p:ph sz="quarter" idx="14" hasCustomPrompt="1"/>
          </p:nvPr>
        </p:nvSpPr>
        <p:spPr>
          <a:xfrm>
            <a:off x="7162800" y="5105400"/>
            <a:ext cx="2438400" cy="800100"/>
          </a:xfrm>
          <a:prstGeom prst="rect">
            <a:avLst/>
          </a:prstGeom>
        </p:spPr>
        <p:txBody>
          <a:bodyPr/>
          <a:lstStyle>
            <a:lvl1pPr marL="0" indent="0" algn="ctr">
              <a:buNone/>
              <a:defRPr sz="1000">
                <a:solidFill>
                  <a:srgbClr val="FF0000"/>
                </a:solidFill>
              </a:defRPr>
            </a:lvl1pPr>
            <a:lvl2pPr>
              <a:defRPr sz="1000">
                <a:solidFill>
                  <a:srgbClr val="FF0000"/>
                </a:solidFill>
              </a:defRPr>
            </a:lvl2pPr>
            <a:lvl3pPr>
              <a:defRPr sz="1000">
                <a:solidFill>
                  <a:srgbClr val="FF0000"/>
                </a:solidFill>
              </a:defRPr>
            </a:lvl3pPr>
            <a:lvl4pPr>
              <a:defRPr sz="1000">
                <a:solidFill>
                  <a:srgbClr val="FF0000"/>
                </a:solidFill>
              </a:defRPr>
            </a:lvl4pPr>
            <a:lvl5pPr>
              <a:defRPr sz="1000">
                <a:solidFill>
                  <a:srgbClr val="FF0000"/>
                </a:solidFill>
              </a:defRPr>
            </a:lvl5pPr>
          </a:lstStyle>
          <a:p>
            <a:pPr lvl="0"/>
            <a:r>
              <a:rPr lang="en-US" dirty="0"/>
              <a:t>Click the picture icon to</a:t>
            </a:r>
            <a:br>
              <a:rPr lang="en-US" dirty="0"/>
            </a:br>
            <a:r>
              <a:rPr lang="en-US" dirty="0"/>
              <a:t>insert company logo</a:t>
            </a:r>
          </a:p>
        </p:txBody>
      </p:sp>
      <p:sp>
        <p:nvSpPr>
          <p:cNvPr id="27" name="Staff member title">
            <a:extLst>
              <a:ext uri="{FF2B5EF4-FFF2-40B4-BE49-F238E27FC236}">
                <a16:creationId xmlns:a16="http://schemas.microsoft.com/office/drawing/2014/main" id="{6AC69620-E7DF-D745-B24B-306AE3FDA503}"/>
              </a:ext>
            </a:extLst>
          </p:cNvPr>
          <p:cNvSpPr>
            <a:spLocks noGrp="1"/>
          </p:cNvSpPr>
          <p:nvPr>
            <p:ph type="body" sz="quarter" idx="13" hasCustomPrompt="1"/>
          </p:nvPr>
        </p:nvSpPr>
        <p:spPr>
          <a:xfrm>
            <a:off x="3086618" y="5583773"/>
            <a:ext cx="3994886" cy="265246"/>
          </a:xfrm>
          <a:prstGeom prst="rect">
            <a:avLst/>
          </a:prstGeom>
        </p:spPr>
        <p:txBody>
          <a:bodyPr lIns="0" tIns="0" rIns="0" bIns="0" anchor="t" anchorCtr="0"/>
          <a:lstStyle>
            <a:lvl1pPr marL="0" indent="0">
              <a:lnSpc>
                <a:spcPct val="90000"/>
              </a:lnSpc>
              <a:spcBef>
                <a:spcPts val="0"/>
              </a:spcBef>
              <a:buNone/>
              <a:defRPr sz="18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Title</a:t>
            </a:r>
          </a:p>
        </p:txBody>
      </p:sp>
      <p:sp>
        <p:nvSpPr>
          <p:cNvPr id="25" name="Staff member name">
            <a:extLst>
              <a:ext uri="{FF2B5EF4-FFF2-40B4-BE49-F238E27FC236}">
                <a16:creationId xmlns:a16="http://schemas.microsoft.com/office/drawing/2014/main" id="{8A6DCA29-9592-3944-AA83-3B78EDE53BCB}"/>
              </a:ext>
            </a:extLst>
          </p:cNvPr>
          <p:cNvSpPr>
            <a:spLocks noGrp="1"/>
          </p:cNvSpPr>
          <p:nvPr>
            <p:ph type="body" sz="quarter" idx="12" hasCustomPrompt="1"/>
          </p:nvPr>
        </p:nvSpPr>
        <p:spPr>
          <a:xfrm>
            <a:off x="3086617" y="5284341"/>
            <a:ext cx="3994891" cy="265246"/>
          </a:xfrm>
          <a:prstGeom prst="rect">
            <a:avLst/>
          </a:prstGeom>
        </p:spPr>
        <p:txBody>
          <a:bodyPr lIns="0" tIns="0" rIns="0" bIns="0" anchor="t" anchorCtr="0"/>
          <a:lstStyle>
            <a:lvl1pPr marL="0" indent="0">
              <a:lnSpc>
                <a:spcPct val="90000"/>
              </a:lnSpc>
              <a:spcBef>
                <a:spcPts val="0"/>
              </a:spcBef>
              <a:buNone/>
              <a:defRPr sz="2000" b="1">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Staff member name</a:t>
            </a:r>
          </a:p>
        </p:txBody>
      </p:sp>
      <p:sp>
        <p:nvSpPr>
          <p:cNvPr id="23" name="Date">
            <a:extLst>
              <a:ext uri="{FF2B5EF4-FFF2-40B4-BE49-F238E27FC236}">
                <a16:creationId xmlns:a16="http://schemas.microsoft.com/office/drawing/2014/main" id="{90C9D4FC-1731-1D4C-A047-A86B78CAC146}"/>
              </a:ext>
            </a:extLst>
          </p:cNvPr>
          <p:cNvSpPr>
            <a:spLocks noGrp="1"/>
          </p:cNvSpPr>
          <p:nvPr>
            <p:ph type="body" sz="quarter" idx="11" hasCustomPrompt="1"/>
          </p:nvPr>
        </p:nvSpPr>
        <p:spPr>
          <a:xfrm>
            <a:off x="750925" y="3205946"/>
            <a:ext cx="10515597" cy="362444"/>
          </a:xfrm>
          <a:prstGeom prst="rect">
            <a:avLst/>
          </a:prstGeom>
        </p:spPr>
        <p:txBody>
          <a:bodyPr lIns="0" tIns="0" rIns="0" bIns="0" anchor="t" anchorCtr="0"/>
          <a:lstStyle>
            <a:lvl1pPr marL="0" indent="0">
              <a:lnSpc>
                <a:spcPct val="90000"/>
              </a:lnSpc>
              <a:spcBef>
                <a:spcPts val="0"/>
              </a:spcBef>
              <a:buNone/>
              <a:defRPr sz="2400">
                <a:solidFill>
                  <a:srgbClr val="D9D9D9"/>
                </a:solidFill>
              </a:defRPr>
            </a:lvl1pPr>
            <a:lvl2pPr marL="457200" indent="0">
              <a:buNone/>
              <a:defRPr>
                <a:solidFill>
                  <a:srgbClr val="D9D9D9"/>
                </a:solidFill>
              </a:defRPr>
            </a:lvl2pPr>
            <a:lvl3pPr marL="914400" indent="0">
              <a:buNone/>
              <a:defRPr>
                <a:solidFill>
                  <a:srgbClr val="D9D9D9"/>
                </a:solidFill>
              </a:defRPr>
            </a:lvl3pPr>
            <a:lvl4pPr marL="1371600" indent="0">
              <a:buNone/>
              <a:defRPr>
                <a:solidFill>
                  <a:srgbClr val="D9D9D9"/>
                </a:solidFill>
              </a:defRPr>
            </a:lvl4pPr>
            <a:lvl5pPr marL="1828800" indent="0">
              <a:buNone/>
              <a:defRPr>
                <a:solidFill>
                  <a:srgbClr val="D9D9D9"/>
                </a:solidFill>
              </a:defRPr>
            </a:lvl5pPr>
          </a:lstStyle>
          <a:p>
            <a:pPr lvl="0"/>
            <a:r>
              <a:rPr lang="en-US" dirty="0"/>
              <a:t>Date</a:t>
            </a:r>
          </a:p>
        </p:txBody>
      </p:sp>
      <p:sp>
        <p:nvSpPr>
          <p:cNvPr id="21" name="Event name or presentation subtitle">
            <a:extLst>
              <a:ext uri="{FF2B5EF4-FFF2-40B4-BE49-F238E27FC236}">
                <a16:creationId xmlns:a16="http://schemas.microsoft.com/office/drawing/2014/main" id="{70E380E9-7453-F84B-A6B2-B0465B59CD6B}"/>
              </a:ext>
            </a:extLst>
          </p:cNvPr>
          <p:cNvSpPr>
            <a:spLocks noGrp="1"/>
          </p:cNvSpPr>
          <p:nvPr>
            <p:ph type="body" sz="quarter" idx="10" hasCustomPrompt="1"/>
          </p:nvPr>
        </p:nvSpPr>
        <p:spPr>
          <a:xfrm>
            <a:off x="747750" y="2735641"/>
            <a:ext cx="10515599" cy="438773"/>
          </a:xfrm>
          <a:prstGeom prst="rect">
            <a:avLst/>
          </a:prstGeom>
        </p:spPr>
        <p:txBody>
          <a:bodyPr lIns="0" tIns="0" rIns="0" bIns="0" anchor="t" anchorCtr="0"/>
          <a:lstStyle>
            <a:lvl1pPr marL="0" indent="0" algn="l">
              <a:lnSpc>
                <a:spcPct val="90000"/>
              </a:lnSpc>
              <a:spcBef>
                <a:spcPts val="0"/>
              </a:spcBef>
              <a:buNone/>
              <a:defRPr sz="3000" b="1">
                <a:solidFill>
                  <a:srgbClr val="D9D9D9"/>
                </a:solidFill>
              </a:defRPr>
            </a:lvl1pPr>
            <a:lvl2pPr marL="457200" indent="0" algn="l">
              <a:buNone/>
              <a:defRPr b="1">
                <a:solidFill>
                  <a:srgbClr val="D9D9D9"/>
                </a:solidFill>
              </a:defRPr>
            </a:lvl2pPr>
            <a:lvl3pPr marL="914400" indent="0" algn="l">
              <a:buNone/>
              <a:defRPr b="1">
                <a:solidFill>
                  <a:srgbClr val="D9D9D9"/>
                </a:solidFill>
              </a:defRPr>
            </a:lvl3pPr>
            <a:lvl4pPr marL="1371600" indent="0" algn="l">
              <a:buNone/>
              <a:defRPr b="1">
                <a:solidFill>
                  <a:srgbClr val="D9D9D9"/>
                </a:solidFill>
              </a:defRPr>
            </a:lvl4pPr>
            <a:lvl5pPr marL="1828800" indent="0" algn="l">
              <a:buNone/>
              <a:defRPr b="1">
                <a:solidFill>
                  <a:srgbClr val="D9D9D9"/>
                </a:solidFill>
              </a:defRPr>
            </a:lvl5pPr>
          </a:lstStyle>
          <a:p>
            <a:pPr lvl="0"/>
            <a:r>
              <a:rPr lang="en-US" dirty="0"/>
              <a:t>Event name or presentation subtitle</a:t>
            </a:r>
          </a:p>
        </p:txBody>
      </p:sp>
      <p:sp>
        <p:nvSpPr>
          <p:cNvPr id="19" name="Presentation title">
            <a:extLst>
              <a:ext uri="{FF2B5EF4-FFF2-40B4-BE49-F238E27FC236}">
                <a16:creationId xmlns:a16="http://schemas.microsoft.com/office/drawing/2014/main" id="{5ABFD808-EB63-2A46-80A6-24C3165B7359}"/>
              </a:ext>
            </a:extLst>
          </p:cNvPr>
          <p:cNvSpPr>
            <a:spLocks noGrp="1"/>
          </p:cNvSpPr>
          <p:nvPr>
            <p:ph type="title" hasCustomPrompt="1"/>
          </p:nvPr>
        </p:nvSpPr>
        <p:spPr>
          <a:xfrm>
            <a:off x="735050" y="1069796"/>
            <a:ext cx="10515600" cy="1325563"/>
          </a:xfrm>
          <a:prstGeom prst="rect">
            <a:avLst/>
          </a:prstGeom>
        </p:spPr>
        <p:txBody>
          <a:bodyPr lIns="0" tIns="0" rIns="0" bIns="0" anchor="t" anchorCtr="0"/>
          <a:lstStyle>
            <a:lvl1pPr algn="l">
              <a:lnSpc>
                <a:spcPct val="90000"/>
              </a:lnSpc>
              <a:defRPr b="1">
                <a:solidFill>
                  <a:srgbClr val="D9D9D9"/>
                </a:solidFill>
              </a:defRPr>
            </a:lvl1pPr>
          </a:lstStyle>
          <a:p>
            <a:r>
              <a:rPr lang="en-US" dirty="0"/>
              <a:t>Presentation title 1 or 2 lines long </a:t>
            </a:r>
            <a:br>
              <a:rPr lang="en-US" dirty="0"/>
            </a:br>
            <a:r>
              <a:rPr lang="en-US" dirty="0"/>
              <a:t>(if longer, rewrite or reduce font size)</a:t>
            </a:r>
          </a:p>
        </p:txBody>
      </p:sp>
    </p:spTree>
    <p:extLst>
      <p:ext uri="{BB962C8B-B14F-4D97-AF65-F5344CB8AC3E}">
        <p14:creationId xmlns:p14="http://schemas.microsoft.com/office/powerpoint/2010/main" val="3476460463"/>
      </p:ext>
    </p:extLst>
  </p:cSld>
  <p:clrMapOvr>
    <a:masterClrMapping/>
  </p:clrMapOvr>
  <p:extLst>
    <p:ext uri="{DCECCB84-F9BA-43D5-87BE-67443E8EF086}">
      <p15:sldGuideLst xmlns:p15="http://schemas.microsoft.com/office/powerpoint/2012/main">
        <p15:guide id="1" orient="horz" pos="3216" userDrawn="1">
          <p15:clr>
            <a:srgbClr val="F26B43"/>
          </p15:clr>
        </p15:guide>
        <p15:guide id="2" orient="horz" pos="3720" userDrawn="1">
          <p15:clr>
            <a:srgbClr val="F26B43"/>
          </p15:clr>
        </p15:guide>
        <p15:guide id="3" pos="4512" userDrawn="1">
          <p15:clr>
            <a:srgbClr val="F26B43"/>
          </p15:clr>
        </p15:guide>
        <p15:guide id="4" pos="6048"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2-line head, 1-line sub">
    <p:spTree>
      <p:nvGrpSpPr>
        <p:cNvPr id="1" name=""/>
        <p:cNvGrpSpPr/>
        <p:nvPr/>
      </p:nvGrpSpPr>
      <p:grpSpPr>
        <a:xfrm>
          <a:off x="0" y="0"/>
          <a:ext cx="0" cy="0"/>
          <a:chOff x="0" y="0"/>
          <a:chExt cx="0" cy="0"/>
        </a:xfrm>
      </p:grpSpPr>
      <p:pic>
        <p:nvPicPr>
          <p:cNvPr id="5" name="IIHS-HLDI logo" descr="Logo&#10;&#10;Description automatically generated with low confidence">
            <a:extLst>
              <a:ext uri="{FF2B5EF4-FFF2-40B4-BE49-F238E27FC236}">
                <a16:creationId xmlns:a16="http://schemas.microsoft.com/office/drawing/2014/main" id="{27E85D44-CFC3-D741-B042-AC868D9FF5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13" name="Subhead">
            <a:extLst>
              <a:ext uri="{FF2B5EF4-FFF2-40B4-BE49-F238E27FC236}">
                <a16:creationId xmlns:a16="http://schemas.microsoft.com/office/drawing/2014/main" id="{36F9C951-7087-8A4F-B894-48EE78EEF5C7}"/>
              </a:ext>
            </a:extLst>
          </p:cNvPr>
          <p:cNvSpPr>
            <a:spLocks noGrp="1"/>
          </p:cNvSpPr>
          <p:nvPr>
            <p:ph type="body" sz="quarter" idx="10" hasCustomPrompt="1"/>
          </p:nvPr>
        </p:nvSpPr>
        <p:spPr>
          <a:xfrm>
            <a:off x="0" y="1121848"/>
            <a:ext cx="12192000" cy="2769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000" baseline="0">
                <a:solidFill>
                  <a:srgbClr val="333333"/>
                </a:solidFill>
                <a:latin typeface="Arial" pitchFamily="34" charset="0"/>
                <a:cs typeface="Arial" pitchFamily="34" charset="0"/>
              </a:defRPr>
            </a:lvl1pPr>
          </a:lstStyle>
          <a:p>
            <a:pPr lvl="0"/>
            <a:r>
              <a:rPr lang="en-US" dirty="0"/>
              <a:t>Chart subhead — keep to 1 line</a:t>
            </a:r>
          </a:p>
        </p:txBody>
      </p:sp>
      <p:sp>
        <p:nvSpPr>
          <p:cNvPr id="11" name="Graph title">
            <a:extLst>
              <a:ext uri="{FF2B5EF4-FFF2-40B4-BE49-F238E27FC236}">
                <a16:creationId xmlns:a16="http://schemas.microsoft.com/office/drawing/2014/main" id="{F0A19BBE-62AB-6044-9C75-29D3133E4ACC}"/>
              </a:ext>
            </a:extLst>
          </p:cNvPr>
          <p:cNvSpPr>
            <a:spLocks noGrp="1"/>
          </p:cNvSpPr>
          <p:nvPr>
            <p:ph type="title" hasCustomPrompt="1"/>
          </p:nvPr>
        </p:nvSpPr>
        <p:spPr>
          <a:xfrm>
            <a:off x="0" y="308376"/>
            <a:ext cx="12192000" cy="720197"/>
          </a:xfrm>
          <a:prstGeom prst="rect">
            <a:avLst/>
          </a:prstGeom>
        </p:spPr>
        <p:txBody>
          <a:bodyPr wrap="square" lIns="0" tIns="0" rIns="0" bIns="0" anchor="t" anchorCtr="0">
            <a:spAutoFit/>
          </a:bodyPr>
          <a:lstStyle>
            <a:lvl1pPr algn="ctr">
              <a:lnSpc>
                <a:spcPct val="90000"/>
              </a:lnSpc>
              <a:defRPr sz="2600" b="1" baseline="0">
                <a:solidFill>
                  <a:srgbClr val="333333"/>
                </a:solidFill>
                <a:latin typeface="+mj-lt"/>
              </a:defRPr>
            </a:lvl1pPr>
          </a:lstStyle>
          <a:p>
            <a:r>
              <a:rPr lang="en-US" dirty="0"/>
              <a:t>Chart header — keep to </a:t>
            </a:r>
            <a:br>
              <a:rPr lang="en-US" dirty="0"/>
            </a:br>
            <a:r>
              <a:rPr lang="en-US" dirty="0"/>
              <a:t>2 lines maximum</a:t>
            </a:r>
          </a:p>
        </p:txBody>
      </p:sp>
    </p:spTree>
    <p:extLst>
      <p:ext uri="{BB962C8B-B14F-4D97-AF65-F5344CB8AC3E}">
        <p14:creationId xmlns:p14="http://schemas.microsoft.com/office/powerpoint/2010/main" val="259263839"/>
      </p:ext>
    </p:extLst>
  </p:cSld>
  <p:clrMapOvr>
    <a:masterClrMapping/>
  </p:clrMapOvr>
  <p:extLst>
    <p:ext uri="{DCECCB84-F9BA-43D5-87BE-67443E8EF086}">
      <p15:sldGuideLst xmlns:p15="http://schemas.microsoft.com/office/powerpoint/2012/main">
        <p15:guide id="1" orient="horz" pos="3960" userDrawn="1">
          <p15:clr>
            <a:srgbClr val="F26B43"/>
          </p15:clr>
        </p15:guide>
        <p15:guide id="2" pos="7104" userDrawn="1">
          <p15:clr>
            <a:srgbClr val="F26B43"/>
          </p15:clr>
        </p15:guide>
        <p15:guide id="3" pos="576" userDrawn="1">
          <p15:clr>
            <a:srgbClr val="F26B43"/>
          </p15:clr>
        </p15:guide>
        <p15:guide id="5" orient="horz" pos="1008" userDrawn="1">
          <p15:clr>
            <a:srgbClr val="F26B43"/>
          </p15:clr>
        </p15:guide>
        <p15:guide id="6" pos="3840" userDrawn="1">
          <p15:clr>
            <a:srgbClr val="5ACBF0"/>
          </p15:clr>
        </p15:guide>
        <p15:guide id="7" orient="horz" pos="2160" userDrawn="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ic/map: head and sub/date, white">
    <p:spTree>
      <p:nvGrpSpPr>
        <p:cNvPr id="1" name=""/>
        <p:cNvGrpSpPr/>
        <p:nvPr/>
      </p:nvGrpSpPr>
      <p:grpSpPr>
        <a:xfrm>
          <a:off x="0" y="0"/>
          <a:ext cx="0" cy="0"/>
          <a:chOff x="0" y="0"/>
          <a:chExt cx="0" cy="0"/>
        </a:xfrm>
      </p:grpSpPr>
      <p:pic>
        <p:nvPicPr>
          <p:cNvPr id="5" name="IIHS-HLDI logo" descr="Logo&#10;&#10;Description automatically generated with low confidence">
            <a:extLst>
              <a:ext uri="{FF2B5EF4-FFF2-40B4-BE49-F238E27FC236}">
                <a16:creationId xmlns:a16="http://schemas.microsoft.com/office/drawing/2014/main" id="{27E85D44-CFC3-D741-B042-AC868D9FF5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9" name="Effective date">
            <a:extLst>
              <a:ext uri="{FF2B5EF4-FFF2-40B4-BE49-F238E27FC236}">
                <a16:creationId xmlns:a16="http://schemas.microsoft.com/office/drawing/2014/main" id="{D857B1ED-CCB8-604E-9960-5829488D4517}"/>
              </a:ext>
            </a:extLst>
          </p:cNvPr>
          <p:cNvSpPr>
            <a:spLocks noGrp="1"/>
          </p:cNvSpPr>
          <p:nvPr>
            <p:ph type="body" sz="quarter" idx="12" hasCustomPrompt="1"/>
          </p:nvPr>
        </p:nvSpPr>
        <p:spPr>
          <a:xfrm>
            <a:off x="0" y="1117236"/>
            <a:ext cx="12192000" cy="2769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000" baseline="0">
                <a:solidFill>
                  <a:srgbClr val="333333"/>
                </a:solidFill>
                <a:latin typeface="Arial" pitchFamily="34" charset="0"/>
                <a:cs typeface="Arial" pitchFamily="34" charset="0"/>
              </a:defRPr>
            </a:lvl1pPr>
          </a:lstStyle>
          <a:p>
            <a:pPr lvl="0"/>
            <a:r>
              <a:rPr lang="en-US" dirty="0"/>
              <a:t>Subhead / map effective date</a:t>
            </a:r>
          </a:p>
        </p:txBody>
      </p:sp>
      <p:sp>
        <p:nvSpPr>
          <p:cNvPr id="8" name="Map title">
            <a:extLst>
              <a:ext uri="{FF2B5EF4-FFF2-40B4-BE49-F238E27FC236}">
                <a16:creationId xmlns:a16="http://schemas.microsoft.com/office/drawing/2014/main" id="{C31A9427-DC60-A442-8E29-57C2C0A0FEA0}"/>
              </a:ext>
            </a:extLst>
          </p:cNvPr>
          <p:cNvSpPr>
            <a:spLocks noGrp="1"/>
          </p:cNvSpPr>
          <p:nvPr>
            <p:ph type="title" hasCustomPrompt="1"/>
          </p:nvPr>
        </p:nvSpPr>
        <p:spPr>
          <a:xfrm>
            <a:off x="0" y="624901"/>
            <a:ext cx="12192000" cy="360099"/>
          </a:xfrm>
          <a:prstGeom prst="rect">
            <a:avLst/>
          </a:prstGeom>
        </p:spPr>
        <p:txBody>
          <a:bodyPr wrap="square" lIns="0" tIns="0" rIns="0" bIns="0" anchor="t" anchorCtr="0">
            <a:spAutoFit/>
          </a:bodyPr>
          <a:lstStyle>
            <a:lvl1pPr algn="ctr">
              <a:lnSpc>
                <a:spcPct val="90000"/>
              </a:lnSpc>
              <a:defRPr sz="2600" b="1" baseline="0">
                <a:solidFill>
                  <a:srgbClr val="333333"/>
                </a:solidFill>
                <a:latin typeface="+mj-lt"/>
              </a:defRPr>
            </a:lvl1pPr>
          </a:lstStyle>
          <a:p>
            <a:r>
              <a:rPr lang="en-US" dirty="0"/>
              <a:t>Graphic or map title — keep to 1 line</a:t>
            </a:r>
          </a:p>
        </p:txBody>
      </p:sp>
      <p:sp>
        <p:nvSpPr>
          <p:cNvPr id="6" name="Text Placeholder 5">
            <a:extLst>
              <a:ext uri="{FF2B5EF4-FFF2-40B4-BE49-F238E27FC236}">
                <a16:creationId xmlns:a16="http://schemas.microsoft.com/office/drawing/2014/main" id="{7ED1B3DA-CE06-3F4E-8501-11BE4964B369}"/>
              </a:ext>
            </a:extLst>
          </p:cNvPr>
          <p:cNvSpPr>
            <a:spLocks noGrp="1"/>
          </p:cNvSpPr>
          <p:nvPr>
            <p:ph type="body" sz="quarter" idx="14" hasCustomPrompt="1"/>
          </p:nvPr>
        </p:nvSpPr>
        <p:spPr>
          <a:xfrm>
            <a:off x="914400" y="4966795"/>
            <a:ext cx="5181600" cy="503840"/>
          </a:xfrm>
          <a:prstGeom prst="rect">
            <a:avLst/>
          </a:prstGeom>
        </p:spPr>
        <p:txBody>
          <a:bodyPr lIns="0" tIns="0" rIns="0" bIns="0"/>
          <a:lstStyle>
            <a:lvl1pPr marL="0" indent="0">
              <a:spcBef>
                <a:spcPts val="0"/>
              </a:spcBef>
              <a:buNone/>
              <a:defRPr sz="1600">
                <a:solidFill>
                  <a:srgbClr val="7F7F7F"/>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Caption text — move box to best location; duplicate for multiple captions, delete if not using</a:t>
            </a:r>
          </a:p>
        </p:txBody>
      </p:sp>
    </p:spTree>
    <p:extLst>
      <p:ext uri="{BB962C8B-B14F-4D97-AF65-F5344CB8AC3E}">
        <p14:creationId xmlns:p14="http://schemas.microsoft.com/office/powerpoint/2010/main" val="1549437732"/>
      </p:ext>
    </p:extLst>
  </p:cSld>
  <p:clrMapOvr>
    <a:masterClrMapping/>
  </p:clrMapOvr>
  <p:extLst>
    <p:ext uri="{DCECCB84-F9BA-43D5-87BE-67443E8EF086}">
      <p15:sldGuideLst xmlns:p15="http://schemas.microsoft.com/office/powerpoint/2012/main">
        <p15:guide id="1" orient="horz" pos="3960" userDrawn="1">
          <p15:clr>
            <a:srgbClr val="F26B43"/>
          </p15:clr>
        </p15:guide>
        <p15:guide id="2" pos="7104" userDrawn="1">
          <p15:clr>
            <a:srgbClr val="F26B43"/>
          </p15:clr>
        </p15:guide>
        <p15:guide id="3" pos="576" userDrawn="1">
          <p15:clr>
            <a:srgbClr val="F26B43"/>
          </p15:clr>
        </p15:guide>
        <p15:guide id="5" orient="horz" pos="960" userDrawn="1">
          <p15:clr>
            <a:srgbClr val="F26B43"/>
          </p15:clr>
        </p15:guide>
        <p15:guide id="6" pos="3840" userDrawn="1">
          <p15:clr>
            <a:srgbClr val="5ACBF0"/>
          </p15:clr>
        </p15:guide>
        <p15:guide id="7" orient="horz" pos="2160" userDrawn="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phic/map: head and sub/date, gray">
    <p:bg>
      <p:bgPr>
        <a:solidFill>
          <a:srgbClr val="53565A"/>
        </a:solidFill>
        <a:effectLst/>
      </p:bgPr>
    </p:bg>
    <p:spTree>
      <p:nvGrpSpPr>
        <p:cNvPr id="1" name=""/>
        <p:cNvGrpSpPr/>
        <p:nvPr/>
      </p:nvGrpSpPr>
      <p:grpSpPr>
        <a:xfrm>
          <a:off x="0" y="0"/>
          <a:ext cx="0" cy="0"/>
          <a:chOff x="0" y="0"/>
          <a:chExt cx="0" cy="0"/>
        </a:xfrm>
      </p:grpSpPr>
      <p:pic>
        <p:nvPicPr>
          <p:cNvPr id="5" name="IIHS-HLDI logo" descr="Logo&#10;&#10;Description automatically generated with low confidence">
            <a:extLst>
              <a:ext uri="{FF2B5EF4-FFF2-40B4-BE49-F238E27FC236}">
                <a16:creationId xmlns:a16="http://schemas.microsoft.com/office/drawing/2014/main" id="{27E85D44-CFC3-D741-B042-AC868D9FF5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9" name="Effective date">
            <a:extLst>
              <a:ext uri="{FF2B5EF4-FFF2-40B4-BE49-F238E27FC236}">
                <a16:creationId xmlns:a16="http://schemas.microsoft.com/office/drawing/2014/main" id="{D857B1ED-CCB8-604E-9960-5829488D4517}"/>
              </a:ext>
            </a:extLst>
          </p:cNvPr>
          <p:cNvSpPr>
            <a:spLocks noGrp="1"/>
          </p:cNvSpPr>
          <p:nvPr>
            <p:ph type="body" sz="quarter" idx="12" hasCustomPrompt="1"/>
          </p:nvPr>
        </p:nvSpPr>
        <p:spPr>
          <a:xfrm>
            <a:off x="0" y="1117236"/>
            <a:ext cx="12192000" cy="2769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000" baseline="0">
                <a:solidFill>
                  <a:srgbClr val="D9D9D9"/>
                </a:solidFill>
                <a:latin typeface="Arial" pitchFamily="34" charset="0"/>
                <a:cs typeface="Arial" pitchFamily="34" charset="0"/>
              </a:defRPr>
            </a:lvl1pPr>
          </a:lstStyle>
          <a:p>
            <a:pPr lvl="0"/>
            <a:r>
              <a:rPr lang="en-US" dirty="0"/>
              <a:t>Subhead / map effective date</a:t>
            </a:r>
          </a:p>
        </p:txBody>
      </p:sp>
      <p:sp>
        <p:nvSpPr>
          <p:cNvPr id="8" name="Map title">
            <a:extLst>
              <a:ext uri="{FF2B5EF4-FFF2-40B4-BE49-F238E27FC236}">
                <a16:creationId xmlns:a16="http://schemas.microsoft.com/office/drawing/2014/main" id="{C31A9427-DC60-A442-8E29-57C2C0A0FEA0}"/>
              </a:ext>
            </a:extLst>
          </p:cNvPr>
          <p:cNvSpPr>
            <a:spLocks noGrp="1"/>
          </p:cNvSpPr>
          <p:nvPr>
            <p:ph type="title" hasCustomPrompt="1"/>
          </p:nvPr>
        </p:nvSpPr>
        <p:spPr>
          <a:xfrm>
            <a:off x="0" y="624901"/>
            <a:ext cx="12192000" cy="360099"/>
          </a:xfrm>
          <a:prstGeom prst="rect">
            <a:avLst/>
          </a:prstGeom>
        </p:spPr>
        <p:txBody>
          <a:bodyPr wrap="square" lIns="0" tIns="0" rIns="0" bIns="0" anchor="t" anchorCtr="0">
            <a:spAutoFit/>
          </a:bodyPr>
          <a:lstStyle>
            <a:lvl1pPr algn="ctr">
              <a:lnSpc>
                <a:spcPct val="90000"/>
              </a:lnSpc>
              <a:defRPr sz="2600" b="1" baseline="0">
                <a:solidFill>
                  <a:srgbClr val="D9D9D9"/>
                </a:solidFill>
                <a:latin typeface="+mj-lt"/>
              </a:defRPr>
            </a:lvl1pPr>
          </a:lstStyle>
          <a:p>
            <a:r>
              <a:rPr lang="en-US" dirty="0"/>
              <a:t>Graphic or map title — keep to 1 line</a:t>
            </a:r>
          </a:p>
        </p:txBody>
      </p:sp>
      <p:sp>
        <p:nvSpPr>
          <p:cNvPr id="6" name="Text Placeholder 5">
            <a:extLst>
              <a:ext uri="{FF2B5EF4-FFF2-40B4-BE49-F238E27FC236}">
                <a16:creationId xmlns:a16="http://schemas.microsoft.com/office/drawing/2014/main" id="{20F8543C-9893-1249-B146-DC0E1FF834B7}"/>
              </a:ext>
            </a:extLst>
          </p:cNvPr>
          <p:cNvSpPr>
            <a:spLocks noGrp="1"/>
          </p:cNvSpPr>
          <p:nvPr>
            <p:ph type="body" sz="quarter" idx="14" hasCustomPrompt="1"/>
          </p:nvPr>
        </p:nvSpPr>
        <p:spPr>
          <a:xfrm>
            <a:off x="914400" y="4966795"/>
            <a:ext cx="5181600" cy="503840"/>
          </a:xfrm>
          <a:prstGeom prst="rect">
            <a:avLst/>
          </a:prstGeom>
        </p:spPr>
        <p:txBody>
          <a:bodyPr lIns="0" tIns="0" rIns="0" bIns="0"/>
          <a:lstStyle>
            <a:lvl1pPr marL="0" indent="0">
              <a:spcBef>
                <a:spcPts val="0"/>
              </a:spcBef>
              <a:buNone/>
              <a:defRPr sz="1600">
                <a:solidFill>
                  <a:srgbClr val="7F7F7F"/>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Caption text — move box to best location; duplicate for multiple captions, delete if not using</a:t>
            </a:r>
          </a:p>
        </p:txBody>
      </p:sp>
    </p:spTree>
    <p:extLst>
      <p:ext uri="{BB962C8B-B14F-4D97-AF65-F5344CB8AC3E}">
        <p14:creationId xmlns:p14="http://schemas.microsoft.com/office/powerpoint/2010/main" val="390411882"/>
      </p:ext>
    </p:extLst>
  </p:cSld>
  <p:clrMapOvr>
    <a:masterClrMapping/>
  </p:clrMapOvr>
  <p:extLst>
    <p:ext uri="{DCECCB84-F9BA-43D5-87BE-67443E8EF086}">
      <p15:sldGuideLst xmlns:p15="http://schemas.microsoft.com/office/powerpoint/2012/main">
        <p15:guide id="1" orient="horz" pos="3960" userDrawn="1">
          <p15:clr>
            <a:srgbClr val="F26B43"/>
          </p15:clr>
        </p15:guide>
        <p15:guide id="2" pos="7104" userDrawn="1">
          <p15:clr>
            <a:srgbClr val="F26B43"/>
          </p15:clr>
        </p15:guide>
        <p15:guide id="3" pos="576" userDrawn="1">
          <p15:clr>
            <a:srgbClr val="F26B43"/>
          </p15:clr>
        </p15:guide>
        <p15:guide id="5" orient="horz" pos="960" userDrawn="1">
          <p15:clr>
            <a:srgbClr val="F26B43"/>
          </p15:clr>
        </p15:guide>
        <p15:guide id="6" pos="3840" userDrawn="1">
          <p15:clr>
            <a:srgbClr val="5ACBF0"/>
          </p15:clr>
        </p15:guide>
        <p15:guide id="7" orient="horz" pos="2160"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ic: photo/caption/text Level 1 bullet">
    <p:bg>
      <p:bgPr>
        <a:solidFill>
          <a:schemeClr val="bg1"/>
        </a:solidFill>
        <a:effectLst/>
      </p:bgPr>
    </p:bg>
    <p:spTree>
      <p:nvGrpSpPr>
        <p:cNvPr id="1" name=""/>
        <p:cNvGrpSpPr/>
        <p:nvPr/>
      </p:nvGrpSpPr>
      <p:grpSpPr>
        <a:xfrm>
          <a:off x="0" y="0"/>
          <a:ext cx="0" cy="0"/>
          <a:chOff x="0" y="0"/>
          <a:chExt cx="0" cy="0"/>
        </a:xfrm>
      </p:grpSpPr>
      <p:pic>
        <p:nvPicPr>
          <p:cNvPr id="9" name="IIHS-HLDI logo"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12" name="Text with bullets">
            <a:extLst>
              <a:ext uri="{FF2B5EF4-FFF2-40B4-BE49-F238E27FC236}">
                <a16:creationId xmlns:a16="http://schemas.microsoft.com/office/drawing/2014/main" id="{2FD63E92-869B-5F49-8820-2898E298DD21}"/>
              </a:ext>
            </a:extLst>
          </p:cNvPr>
          <p:cNvSpPr>
            <a:spLocks noGrp="1"/>
          </p:cNvSpPr>
          <p:nvPr>
            <p:ph type="body" sz="quarter" idx="11" hasCustomPrompt="1"/>
          </p:nvPr>
        </p:nvSpPr>
        <p:spPr>
          <a:xfrm>
            <a:off x="6931044" y="1828800"/>
            <a:ext cx="4346556" cy="707886"/>
          </a:xfrm>
          <a:prstGeom prst="rect">
            <a:avLst/>
          </a:prstGeom>
        </p:spPr>
        <p:txBody>
          <a:bodyPr wrap="square" lIns="0" tIns="0" rIns="0" bIns="0" anchor="t" anchorCtr="0">
            <a:spAutoFit/>
          </a:bodyPr>
          <a:lstStyle>
            <a:lvl1pPr marL="274320" indent="-274320">
              <a:lnSpc>
                <a:spcPct val="100000"/>
              </a:lnSpc>
              <a:spcBef>
                <a:spcPts val="600"/>
              </a:spcBef>
              <a:spcAft>
                <a:spcPts val="600"/>
              </a:spcAft>
              <a:buClr>
                <a:srgbClr val="FFCC33"/>
              </a:buClr>
              <a:buSzPct val="100000"/>
              <a:buFont typeface="Webdings" panose="05030102010509060703" pitchFamily="18" charset="2"/>
              <a:buChar char="4"/>
              <a:defRPr sz="1800">
                <a:solidFill>
                  <a:srgbClr val="333333"/>
                </a:solidFill>
                <a:latin typeface="Arial" pitchFamily="34" charset="0"/>
                <a:cs typeface="Arial" pitchFamily="34" charset="0"/>
              </a:defRPr>
            </a:lvl1pPr>
            <a:lvl2pPr marL="274320" indent="0">
              <a:lnSpc>
                <a:spcPct val="100000"/>
              </a:lnSpc>
              <a:spcBef>
                <a:spcPts val="600"/>
              </a:spcBef>
              <a:spcAft>
                <a:spcPts val="600"/>
              </a:spcAft>
              <a:buClr>
                <a:schemeClr val="bg1">
                  <a:lumMod val="65000"/>
                </a:schemeClr>
              </a:buClr>
              <a:buSzPct val="95000"/>
              <a:buFont typeface="Arial" pitchFamily="34" charset="0"/>
              <a:buNone/>
              <a:defRPr sz="1800">
                <a:solidFill>
                  <a:srgbClr val="333333"/>
                </a:solidFill>
                <a:latin typeface="Arial" pitchFamily="34" charset="0"/>
                <a:cs typeface="Arial" pitchFamily="34" charset="0"/>
              </a:defRPr>
            </a:lvl2pPr>
            <a:lvl3pPr marL="822960">
              <a:spcBef>
                <a:spcPts val="600"/>
              </a:spcBef>
              <a:spcAft>
                <a:spcPts val="600"/>
              </a:spcAft>
              <a:buClr>
                <a:schemeClr val="bg1">
                  <a:lumMod val="75000"/>
                </a:schemeClr>
              </a:buClr>
              <a:buFontTx/>
              <a:buNone/>
              <a:defRPr sz="1600">
                <a:solidFill>
                  <a:srgbClr val="333333"/>
                </a:solidFill>
                <a:latin typeface="Arial" pitchFamily="34" charset="0"/>
                <a:cs typeface="Arial" pitchFamily="34" charset="0"/>
              </a:defRPr>
            </a:lvl3pPr>
            <a:lvl4pPr marL="1371600">
              <a:spcBef>
                <a:spcPts val="600"/>
              </a:spcBef>
              <a:spcAft>
                <a:spcPts val="600"/>
              </a:spcAft>
              <a:buFontTx/>
              <a:buNone/>
              <a:defRPr sz="1200">
                <a:solidFill>
                  <a:srgbClr val="333333"/>
                </a:solidFill>
                <a:latin typeface="Arial" pitchFamily="34" charset="0"/>
                <a:cs typeface="Arial" pitchFamily="34" charset="0"/>
              </a:defRPr>
            </a:lvl4pPr>
            <a:lvl5pPr>
              <a:spcBef>
                <a:spcPts val="0"/>
              </a:spcBef>
              <a:spcAft>
                <a:spcPts val="1000"/>
              </a:spcAft>
              <a:buFontTx/>
              <a:buNone/>
              <a:defRPr sz="1200">
                <a:solidFill>
                  <a:srgbClr val="333333"/>
                </a:solidFill>
                <a:latin typeface="Arial" pitchFamily="34" charset="0"/>
                <a:cs typeface="Arial" pitchFamily="34" charset="0"/>
              </a:defRPr>
            </a:lvl5pPr>
          </a:lstStyle>
          <a:p>
            <a:pPr lvl="0"/>
            <a:r>
              <a:rPr lang="en-US" dirty="0"/>
              <a:t>Level 1 bullet text</a:t>
            </a:r>
          </a:p>
          <a:p>
            <a:pPr lvl="1"/>
            <a:r>
              <a:rPr lang="en-US" dirty="0"/>
              <a:t>Level 2 bullet text</a:t>
            </a:r>
          </a:p>
        </p:txBody>
      </p:sp>
      <p:sp>
        <p:nvSpPr>
          <p:cNvPr id="7" name="Effective date">
            <a:extLst>
              <a:ext uri="{FF2B5EF4-FFF2-40B4-BE49-F238E27FC236}">
                <a16:creationId xmlns:a16="http://schemas.microsoft.com/office/drawing/2014/main" id="{39009086-ADA7-FE4A-83E3-59ACB8C6C8F4}"/>
              </a:ext>
            </a:extLst>
          </p:cNvPr>
          <p:cNvSpPr>
            <a:spLocks noGrp="1"/>
          </p:cNvSpPr>
          <p:nvPr>
            <p:ph type="body" sz="quarter" idx="12" hasCustomPrompt="1"/>
          </p:nvPr>
        </p:nvSpPr>
        <p:spPr>
          <a:xfrm>
            <a:off x="0" y="1117236"/>
            <a:ext cx="12192000" cy="2769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000" baseline="0">
                <a:solidFill>
                  <a:srgbClr val="333333"/>
                </a:solidFill>
                <a:latin typeface="Arial" pitchFamily="34" charset="0"/>
                <a:cs typeface="Arial" pitchFamily="34" charset="0"/>
              </a:defRPr>
            </a:lvl1pPr>
          </a:lstStyle>
          <a:p>
            <a:pPr lvl="0"/>
            <a:r>
              <a:rPr lang="en-US" dirty="0"/>
              <a:t>Subhead keep to one line</a:t>
            </a:r>
          </a:p>
        </p:txBody>
      </p:sp>
      <p:sp>
        <p:nvSpPr>
          <p:cNvPr id="8" name="Map title">
            <a:extLst>
              <a:ext uri="{FF2B5EF4-FFF2-40B4-BE49-F238E27FC236}">
                <a16:creationId xmlns:a16="http://schemas.microsoft.com/office/drawing/2014/main" id="{5CDA6BB5-4BED-744F-909E-1B83B70D2AF9}"/>
              </a:ext>
            </a:extLst>
          </p:cNvPr>
          <p:cNvSpPr>
            <a:spLocks noGrp="1"/>
          </p:cNvSpPr>
          <p:nvPr>
            <p:ph type="title" hasCustomPrompt="1"/>
          </p:nvPr>
        </p:nvSpPr>
        <p:spPr>
          <a:xfrm>
            <a:off x="0" y="624901"/>
            <a:ext cx="12192000" cy="360099"/>
          </a:xfrm>
          <a:prstGeom prst="rect">
            <a:avLst/>
          </a:prstGeom>
        </p:spPr>
        <p:txBody>
          <a:bodyPr wrap="square" lIns="0" tIns="0" rIns="0" bIns="0" anchor="t" anchorCtr="0">
            <a:spAutoFit/>
          </a:bodyPr>
          <a:lstStyle>
            <a:lvl1pPr algn="ctr">
              <a:lnSpc>
                <a:spcPct val="90000"/>
              </a:lnSpc>
              <a:defRPr sz="2600" b="1" baseline="0">
                <a:solidFill>
                  <a:srgbClr val="333333"/>
                </a:solidFill>
                <a:latin typeface="+mj-lt"/>
              </a:defRPr>
            </a:lvl1pPr>
          </a:lstStyle>
          <a:p>
            <a:r>
              <a:rPr lang="en-US" dirty="0"/>
              <a:t>Graphic title — keep to 1 line</a:t>
            </a:r>
          </a:p>
        </p:txBody>
      </p:sp>
      <p:sp>
        <p:nvSpPr>
          <p:cNvPr id="10" name="Text Placeholder 5">
            <a:extLst>
              <a:ext uri="{FF2B5EF4-FFF2-40B4-BE49-F238E27FC236}">
                <a16:creationId xmlns:a16="http://schemas.microsoft.com/office/drawing/2014/main" id="{2AE46833-179D-BA4D-9165-55E5AFFB2028}"/>
              </a:ext>
            </a:extLst>
          </p:cNvPr>
          <p:cNvSpPr>
            <a:spLocks noGrp="1"/>
          </p:cNvSpPr>
          <p:nvPr>
            <p:ph type="body" sz="quarter" idx="14" hasCustomPrompt="1"/>
          </p:nvPr>
        </p:nvSpPr>
        <p:spPr>
          <a:xfrm>
            <a:off x="914400" y="4966795"/>
            <a:ext cx="5181600" cy="503840"/>
          </a:xfrm>
          <a:prstGeom prst="rect">
            <a:avLst/>
          </a:prstGeom>
        </p:spPr>
        <p:txBody>
          <a:bodyPr lIns="0" tIns="0" rIns="0" bIns="0"/>
          <a:lstStyle>
            <a:lvl1pPr marL="0" indent="0">
              <a:spcBef>
                <a:spcPts val="0"/>
              </a:spcBef>
              <a:buNone/>
              <a:defRPr sz="1600">
                <a:solidFill>
                  <a:srgbClr val="7F7F7F"/>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Caption text — move box to best location; duplicate for multiple captions, delete if not using</a:t>
            </a:r>
          </a:p>
        </p:txBody>
      </p:sp>
      <p:sp>
        <p:nvSpPr>
          <p:cNvPr id="11" name="Vehicle photo">
            <a:extLst>
              <a:ext uri="{FF2B5EF4-FFF2-40B4-BE49-F238E27FC236}">
                <a16:creationId xmlns:a16="http://schemas.microsoft.com/office/drawing/2014/main" id="{EBE2FB77-C6DC-2A49-905B-4E17BA26E1DB}"/>
              </a:ext>
            </a:extLst>
          </p:cNvPr>
          <p:cNvSpPr>
            <a:spLocks noGrp="1"/>
          </p:cNvSpPr>
          <p:nvPr>
            <p:ph type="pic" sz="quarter" idx="15"/>
          </p:nvPr>
        </p:nvSpPr>
        <p:spPr>
          <a:xfrm>
            <a:off x="914401" y="1828800"/>
            <a:ext cx="5181600" cy="2728760"/>
          </a:xfrm>
          <a:prstGeom prst="rect">
            <a:avLst/>
          </a:prstGeom>
        </p:spPr>
        <p:txBody>
          <a:bodyPr/>
          <a:lstStyle>
            <a:lvl1pPr marL="0" indent="0" algn="ctr">
              <a:spcBef>
                <a:spcPts val="0"/>
              </a:spcBef>
              <a:spcAft>
                <a:spcPts val="10000"/>
              </a:spcAft>
              <a:buNone/>
              <a:defRPr sz="1200">
                <a:solidFill>
                  <a:srgbClr val="FF0000"/>
                </a:solidFill>
              </a:defRPr>
            </a:lvl1pPr>
          </a:lstStyle>
          <a:p>
            <a:endParaRPr lang="en-US" dirty="0"/>
          </a:p>
          <a:p>
            <a:r>
              <a:rPr lang="en-US" dirty="0"/>
              <a:t>Click icon to insert  a photo</a:t>
            </a:r>
          </a:p>
        </p:txBody>
      </p:sp>
    </p:spTree>
    <p:extLst>
      <p:ext uri="{BB962C8B-B14F-4D97-AF65-F5344CB8AC3E}">
        <p14:creationId xmlns:p14="http://schemas.microsoft.com/office/powerpoint/2010/main" val="1837268382"/>
      </p:ext>
    </p:extLst>
  </p:cSld>
  <p:clrMapOvr>
    <a:masterClrMapping/>
  </p:clrMapOvr>
  <p:extLst>
    <p:ext uri="{DCECCB84-F9BA-43D5-87BE-67443E8EF086}">
      <p15:sldGuideLst xmlns:p15="http://schemas.microsoft.com/office/powerpoint/2012/main">
        <p15:guide id="1" pos="576" userDrawn="1">
          <p15:clr>
            <a:srgbClr val="F26B43"/>
          </p15:clr>
        </p15:guide>
        <p15:guide id="2" pos="7104" userDrawn="1">
          <p15:clr>
            <a:srgbClr val="F26B43"/>
          </p15:clr>
        </p15:guide>
        <p15:guide id="3" pos="3840" userDrawn="1">
          <p15:clr>
            <a:srgbClr val="5ACBF0"/>
          </p15:clr>
        </p15:guide>
        <p15:guide id="4" orient="horz" pos="3960" userDrawn="1">
          <p15:clr>
            <a:srgbClr val="F26B43"/>
          </p15:clr>
        </p15:guide>
        <p15:guide id="5" orient="horz" pos="1152" userDrawn="1">
          <p15:clr>
            <a:srgbClr val="F26B43"/>
          </p15:clr>
        </p15:guide>
        <p15:guide id="6" orient="horz" pos="2160"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ic: photo/caption/text Level 2 bullet">
    <p:bg>
      <p:bgPr>
        <a:solidFill>
          <a:schemeClr val="bg1"/>
        </a:solidFill>
        <a:effectLst/>
      </p:bgPr>
    </p:bg>
    <p:spTree>
      <p:nvGrpSpPr>
        <p:cNvPr id="1" name=""/>
        <p:cNvGrpSpPr/>
        <p:nvPr/>
      </p:nvGrpSpPr>
      <p:grpSpPr>
        <a:xfrm>
          <a:off x="0" y="0"/>
          <a:ext cx="0" cy="0"/>
          <a:chOff x="0" y="0"/>
          <a:chExt cx="0" cy="0"/>
        </a:xfrm>
      </p:grpSpPr>
      <p:pic>
        <p:nvPicPr>
          <p:cNvPr id="9" name="IIHS-HLDI logo"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7" name="Effective date">
            <a:extLst>
              <a:ext uri="{FF2B5EF4-FFF2-40B4-BE49-F238E27FC236}">
                <a16:creationId xmlns:a16="http://schemas.microsoft.com/office/drawing/2014/main" id="{39009086-ADA7-FE4A-83E3-59ACB8C6C8F4}"/>
              </a:ext>
            </a:extLst>
          </p:cNvPr>
          <p:cNvSpPr>
            <a:spLocks noGrp="1"/>
          </p:cNvSpPr>
          <p:nvPr>
            <p:ph type="body" sz="quarter" idx="12" hasCustomPrompt="1"/>
          </p:nvPr>
        </p:nvSpPr>
        <p:spPr>
          <a:xfrm>
            <a:off x="0" y="1117236"/>
            <a:ext cx="12192000" cy="2769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000" baseline="0">
                <a:solidFill>
                  <a:srgbClr val="333333"/>
                </a:solidFill>
                <a:latin typeface="Arial" pitchFamily="34" charset="0"/>
                <a:cs typeface="Arial" pitchFamily="34" charset="0"/>
              </a:defRPr>
            </a:lvl1pPr>
          </a:lstStyle>
          <a:p>
            <a:pPr lvl="0"/>
            <a:r>
              <a:rPr lang="en-US" dirty="0"/>
              <a:t>Subhead keep to one line</a:t>
            </a:r>
          </a:p>
        </p:txBody>
      </p:sp>
      <p:sp>
        <p:nvSpPr>
          <p:cNvPr id="8" name="Map title">
            <a:extLst>
              <a:ext uri="{FF2B5EF4-FFF2-40B4-BE49-F238E27FC236}">
                <a16:creationId xmlns:a16="http://schemas.microsoft.com/office/drawing/2014/main" id="{5CDA6BB5-4BED-744F-909E-1B83B70D2AF9}"/>
              </a:ext>
            </a:extLst>
          </p:cNvPr>
          <p:cNvSpPr>
            <a:spLocks noGrp="1"/>
          </p:cNvSpPr>
          <p:nvPr>
            <p:ph type="title" hasCustomPrompt="1"/>
          </p:nvPr>
        </p:nvSpPr>
        <p:spPr>
          <a:xfrm>
            <a:off x="0" y="624901"/>
            <a:ext cx="12192000" cy="360099"/>
          </a:xfrm>
          <a:prstGeom prst="rect">
            <a:avLst/>
          </a:prstGeom>
        </p:spPr>
        <p:txBody>
          <a:bodyPr wrap="square" lIns="0" tIns="0" rIns="0" bIns="0" anchor="t" anchorCtr="0">
            <a:spAutoFit/>
          </a:bodyPr>
          <a:lstStyle>
            <a:lvl1pPr algn="ctr">
              <a:lnSpc>
                <a:spcPct val="90000"/>
              </a:lnSpc>
              <a:defRPr sz="2600" b="1" baseline="0">
                <a:solidFill>
                  <a:srgbClr val="333333"/>
                </a:solidFill>
                <a:latin typeface="+mj-lt"/>
              </a:defRPr>
            </a:lvl1pPr>
          </a:lstStyle>
          <a:p>
            <a:r>
              <a:rPr lang="en-US" dirty="0"/>
              <a:t>Graphic title — keep to 1 line</a:t>
            </a:r>
          </a:p>
        </p:txBody>
      </p:sp>
      <p:sp>
        <p:nvSpPr>
          <p:cNvPr id="10" name="Text Placeholder 5">
            <a:extLst>
              <a:ext uri="{FF2B5EF4-FFF2-40B4-BE49-F238E27FC236}">
                <a16:creationId xmlns:a16="http://schemas.microsoft.com/office/drawing/2014/main" id="{2AE46833-179D-BA4D-9165-55E5AFFB2028}"/>
              </a:ext>
            </a:extLst>
          </p:cNvPr>
          <p:cNvSpPr>
            <a:spLocks noGrp="1"/>
          </p:cNvSpPr>
          <p:nvPr>
            <p:ph type="body" sz="quarter" idx="14" hasCustomPrompt="1"/>
          </p:nvPr>
        </p:nvSpPr>
        <p:spPr>
          <a:xfrm>
            <a:off x="914400" y="4966795"/>
            <a:ext cx="5181600" cy="503840"/>
          </a:xfrm>
          <a:prstGeom prst="rect">
            <a:avLst/>
          </a:prstGeom>
        </p:spPr>
        <p:txBody>
          <a:bodyPr lIns="0" tIns="0" rIns="0" bIns="0"/>
          <a:lstStyle>
            <a:lvl1pPr marL="0" indent="0">
              <a:spcBef>
                <a:spcPts val="0"/>
              </a:spcBef>
              <a:buNone/>
              <a:defRPr sz="1600">
                <a:solidFill>
                  <a:srgbClr val="7F7F7F"/>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Caption text — move box to best location; duplicate for multiple captions, delete if not using</a:t>
            </a:r>
          </a:p>
        </p:txBody>
      </p:sp>
      <p:sp>
        <p:nvSpPr>
          <p:cNvPr id="11" name="Vehicle photo">
            <a:extLst>
              <a:ext uri="{FF2B5EF4-FFF2-40B4-BE49-F238E27FC236}">
                <a16:creationId xmlns:a16="http://schemas.microsoft.com/office/drawing/2014/main" id="{EBE2FB77-C6DC-2A49-905B-4E17BA26E1DB}"/>
              </a:ext>
            </a:extLst>
          </p:cNvPr>
          <p:cNvSpPr>
            <a:spLocks noGrp="1"/>
          </p:cNvSpPr>
          <p:nvPr>
            <p:ph type="pic" sz="quarter" idx="15"/>
          </p:nvPr>
        </p:nvSpPr>
        <p:spPr>
          <a:xfrm>
            <a:off x="914401" y="1828800"/>
            <a:ext cx="5181600" cy="2728760"/>
          </a:xfrm>
          <a:prstGeom prst="rect">
            <a:avLst/>
          </a:prstGeom>
        </p:spPr>
        <p:txBody>
          <a:bodyPr/>
          <a:lstStyle>
            <a:lvl1pPr marL="0" indent="0" algn="ctr">
              <a:spcBef>
                <a:spcPts val="0"/>
              </a:spcBef>
              <a:spcAft>
                <a:spcPts val="10000"/>
              </a:spcAft>
              <a:buNone/>
              <a:defRPr sz="1200">
                <a:solidFill>
                  <a:srgbClr val="FF0000"/>
                </a:solidFill>
              </a:defRPr>
            </a:lvl1pPr>
          </a:lstStyle>
          <a:p>
            <a:endParaRPr lang="en-US" dirty="0"/>
          </a:p>
          <a:p>
            <a:r>
              <a:rPr lang="en-US" dirty="0"/>
              <a:t>Click icon to insert  a photo</a:t>
            </a:r>
          </a:p>
        </p:txBody>
      </p:sp>
      <p:sp>
        <p:nvSpPr>
          <p:cNvPr id="15" name="Text with bulllets">
            <a:extLst>
              <a:ext uri="{FF2B5EF4-FFF2-40B4-BE49-F238E27FC236}">
                <a16:creationId xmlns:a16="http://schemas.microsoft.com/office/drawing/2014/main" id="{E613627F-E4B0-A440-A2D5-4BFDC3DE25DE}"/>
              </a:ext>
            </a:extLst>
          </p:cNvPr>
          <p:cNvSpPr>
            <a:spLocks noGrp="1"/>
          </p:cNvSpPr>
          <p:nvPr>
            <p:ph type="body" sz="quarter" idx="16" hasCustomPrompt="1"/>
          </p:nvPr>
        </p:nvSpPr>
        <p:spPr>
          <a:xfrm>
            <a:off x="6931042" y="1828800"/>
            <a:ext cx="4346557" cy="707886"/>
          </a:xfrm>
          <a:prstGeom prst="rect">
            <a:avLst/>
          </a:prstGeom>
        </p:spPr>
        <p:txBody>
          <a:bodyPr wrap="square" lIns="0" tIns="0" rIns="0" bIns="0" anchor="t" anchorCtr="0">
            <a:spAutoFit/>
          </a:bodyPr>
          <a:lstStyle>
            <a:lvl1pPr marL="0" indent="0">
              <a:lnSpc>
                <a:spcPct val="100000"/>
              </a:lnSpc>
              <a:spcBef>
                <a:spcPts val="600"/>
              </a:spcBef>
              <a:spcAft>
                <a:spcPts val="600"/>
              </a:spcAft>
              <a:buClr>
                <a:srgbClr val="FFCC33"/>
              </a:buClr>
              <a:buSzPct val="100000"/>
              <a:buFontTx/>
              <a:buNone/>
              <a:defRPr sz="1800" baseline="0">
                <a:solidFill>
                  <a:srgbClr val="333333"/>
                </a:solidFill>
                <a:latin typeface="Arial" pitchFamily="34" charset="0"/>
                <a:cs typeface="Arial" pitchFamily="34" charset="0"/>
              </a:defRPr>
            </a:lvl1pPr>
            <a:lvl2pPr marL="182880" indent="-182880">
              <a:lnSpc>
                <a:spcPct val="100000"/>
              </a:lnSpc>
              <a:spcBef>
                <a:spcPts val="600"/>
              </a:spcBef>
              <a:spcAft>
                <a:spcPts val="600"/>
              </a:spcAft>
              <a:buClr>
                <a:srgbClr val="FFCC33"/>
              </a:buClr>
              <a:buSzPct val="100000"/>
              <a:buFont typeface="Lucida Grande" panose="020B0600040502020204" pitchFamily="34" charset="0"/>
              <a:buChar char="▸"/>
              <a:defRPr sz="1800" baseline="0">
                <a:solidFill>
                  <a:srgbClr val="333333"/>
                </a:solidFill>
                <a:latin typeface="Arial" pitchFamily="34" charset="0"/>
                <a:cs typeface="Arial" pitchFamily="34" charset="0"/>
              </a:defRPr>
            </a:lvl2pPr>
            <a:lvl3pPr marL="457200" indent="0">
              <a:spcBef>
                <a:spcPts val="600"/>
              </a:spcBef>
              <a:spcAft>
                <a:spcPts val="600"/>
              </a:spcAft>
              <a:buClr>
                <a:schemeClr val="bg1">
                  <a:lumMod val="75000"/>
                </a:schemeClr>
              </a:buClr>
              <a:buFontTx/>
              <a:buNone/>
              <a:defRPr sz="1600" baseline="0">
                <a:solidFill>
                  <a:srgbClr val="333333"/>
                </a:solidFill>
                <a:latin typeface="Arial" pitchFamily="34" charset="0"/>
                <a:cs typeface="Arial" pitchFamily="34" charset="0"/>
              </a:defRPr>
            </a:lvl3pPr>
            <a:lvl4pPr marL="685800" indent="0">
              <a:spcBef>
                <a:spcPts val="600"/>
              </a:spcBef>
              <a:spcAft>
                <a:spcPts val="600"/>
              </a:spcAft>
              <a:buFontTx/>
              <a:buNone/>
              <a:defRPr sz="1200" baseline="0">
                <a:solidFill>
                  <a:srgbClr val="333333"/>
                </a:solidFill>
                <a:latin typeface="Arial" pitchFamily="34" charset="0"/>
                <a:cs typeface="Arial" pitchFamily="34" charset="0"/>
              </a:defRPr>
            </a:lvl4pPr>
            <a:lvl5pPr marL="1051560" indent="0">
              <a:spcBef>
                <a:spcPts val="0"/>
              </a:spcBef>
              <a:spcAft>
                <a:spcPts val="1000"/>
              </a:spcAft>
              <a:buFontTx/>
              <a:buNone/>
              <a:defRPr sz="1200" baseline="0">
                <a:solidFill>
                  <a:srgbClr val="333333"/>
                </a:solidFill>
                <a:latin typeface="Arial" pitchFamily="34" charset="0"/>
                <a:cs typeface="Arial" pitchFamily="34" charset="0"/>
              </a:defRPr>
            </a:lvl5pPr>
          </a:lstStyle>
          <a:p>
            <a:pPr lvl="0"/>
            <a:r>
              <a:rPr lang="en-US" dirty="0"/>
              <a:t>Level 1 text</a:t>
            </a:r>
          </a:p>
          <a:p>
            <a:pPr lvl="1"/>
            <a:r>
              <a:rPr lang="en-US" dirty="0"/>
              <a:t>Level 2 text</a:t>
            </a:r>
          </a:p>
        </p:txBody>
      </p:sp>
    </p:spTree>
    <p:extLst>
      <p:ext uri="{BB962C8B-B14F-4D97-AF65-F5344CB8AC3E}">
        <p14:creationId xmlns:p14="http://schemas.microsoft.com/office/powerpoint/2010/main" val="101943955"/>
      </p:ext>
    </p:extLst>
  </p:cSld>
  <p:clrMapOvr>
    <a:masterClrMapping/>
  </p:clrMapOvr>
  <p:extLst>
    <p:ext uri="{DCECCB84-F9BA-43D5-87BE-67443E8EF086}">
      <p15:sldGuideLst xmlns:p15="http://schemas.microsoft.com/office/powerpoint/2012/main">
        <p15:guide id="1" pos="576" userDrawn="1">
          <p15:clr>
            <a:srgbClr val="F26B43"/>
          </p15:clr>
        </p15:guide>
        <p15:guide id="2" pos="7104" userDrawn="1">
          <p15:clr>
            <a:srgbClr val="F26B43"/>
          </p15:clr>
        </p15:guide>
        <p15:guide id="3" pos="3840" userDrawn="1">
          <p15:clr>
            <a:srgbClr val="5ACBF0"/>
          </p15:clr>
        </p15:guide>
        <p15:guide id="4" orient="horz" pos="3960" userDrawn="1">
          <p15:clr>
            <a:srgbClr val="F26B43"/>
          </p15:clr>
        </p15:guide>
        <p15:guide id="5" orient="horz" pos="1152" userDrawn="1">
          <p15:clr>
            <a:srgbClr val="F26B43"/>
          </p15:clr>
        </p15:guide>
        <p15:guide id="6" orient="horz" pos="2160"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LDI vehicle features">
    <p:bg>
      <p:bgPr>
        <a:solidFill>
          <a:schemeClr val="bg1"/>
        </a:solidFill>
        <a:effectLst/>
      </p:bgPr>
    </p:bg>
    <p:spTree>
      <p:nvGrpSpPr>
        <p:cNvPr id="1" name=""/>
        <p:cNvGrpSpPr/>
        <p:nvPr/>
      </p:nvGrpSpPr>
      <p:grpSpPr>
        <a:xfrm>
          <a:off x="0" y="0"/>
          <a:ext cx="0" cy="0"/>
          <a:chOff x="0" y="0"/>
          <a:chExt cx="0" cy="0"/>
        </a:xfrm>
      </p:grpSpPr>
      <p:pic>
        <p:nvPicPr>
          <p:cNvPr id="9" name="IIHS-HLDI logo"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3" name="Name note">
            <a:extLst>
              <a:ext uri="{FF2B5EF4-FFF2-40B4-BE49-F238E27FC236}">
                <a16:creationId xmlns:a16="http://schemas.microsoft.com/office/drawing/2014/main" id="{8E07507C-FD0A-2648-AB37-99285818B312}"/>
              </a:ext>
            </a:extLst>
          </p:cNvPr>
          <p:cNvSpPr>
            <a:spLocks noGrp="1"/>
          </p:cNvSpPr>
          <p:nvPr>
            <p:ph type="body" sz="quarter" idx="13" hasCustomPrompt="1"/>
          </p:nvPr>
        </p:nvSpPr>
        <p:spPr>
          <a:xfrm>
            <a:off x="914400" y="5333181"/>
            <a:ext cx="4666265" cy="953319"/>
          </a:xfrm>
          <a:prstGeom prst="rect">
            <a:avLst/>
          </a:prstGeom>
        </p:spPr>
        <p:txBody>
          <a:bodyPr lIns="0" tIns="0" rIns="0" bIns="0"/>
          <a:lstStyle>
            <a:lvl1pPr marL="0" indent="0" algn="l">
              <a:spcBef>
                <a:spcPts val="0"/>
              </a:spcBef>
              <a:buNone/>
              <a:defRPr sz="1600">
                <a:solidFill>
                  <a:srgbClr val="7F7F7F"/>
                </a:solidFill>
              </a:defRPr>
            </a:lvl1pPr>
            <a:lvl2pPr marL="457200" indent="0" algn="l">
              <a:buNone/>
              <a:defRPr sz="1600">
                <a:solidFill>
                  <a:srgbClr val="7F7F7F"/>
                </a:solidFill>
              </a:defRPr>
            </a:lvl2pPr>
            <a:lvl3pPr marL="914400" indent="0" algn="l">
              <a:buNone/>
              <a:defRPr sz="1600">
                <a:solidFill>
                  <a:srgbClr val="7F7F7F"/>
                </a:solidFill>
              </a:defRPr>
            </a:lvl3pPr>
            <a:lvl4pPr marL="1371600" indent="0" algn="l">
              <a:buNone/>
              <a:defRPr sz="1600">
                <a:solidFill>
                  <a:srgbClr val="7F7F7F"/>
                </a:solidFill>
              </a:defRPr>
            </a:lvl4pPr>
            <a:lvl5pPr marL="1828800" indent="0" algn="l">
              <a:buNone/>
              <a:defRPr sz="1600">
                <a:solidFill>
                  <a:srgbClr val="7F7F7F"/>
                </a:solidFill>
              </a:defRPr>
            </a:lvl5pPr>
          </a:lstStyle>
          <a:p>
            <a:pPr lvl="0"/>
            <a:r>
              <a:rPr lang="en-US" dirty="0"/>
              <a:t>NAME NOTE: insert info here</a:t>
            </a:r>
          </a:p>
        </p:txBody>
      </p:sp>
      <p:sp>
        <p:nvSpPr>
          <p:cNvPr id="6" name="Features bullets">
            <a:extLst>
              <a:ext uri="{FF2B5EF4-FFF2-40B4-BE49-F238E27FC236}">
                <a16:creationId xmlns:a16="http://schemas.microsoft.com/office/drawing/2014/main" id="{E3E083C3-0E96-354E-9004-7ABD3F7A2832}"/>
              </a:ext>
            </a:extLst>
          </p:cNvPr>
          <p:cNvSpPr>
            <a:spLocks noGrp="1"/>
          </p:cNvSpPr>
          <p:nvPr>
            <p:ph type="body" sz="quarter" idx="11" hasCustomPrompt="1"/>
          </p:nvPr>
        </p:nvSpPr>
        <p:spPr>
          <a:xfrm>
            <a:off x="6096000" y="1620782"/>
            <a:ext cx="5181600" cy="907941"/>
          </a:xfrm>
          <a:prstGeom prst="rect">
            <a:avLst/>
          </a:prstGeom>
        </p:spPr>
        <p:txBody>
          <a:bodyPr wrap="square" lIns="0" tIns="0" rIns="0" bIns="0" anchor="t" anchorCtr="0">
            <a:spAutoFit/>
          </a:bodyPr>
          <a:lstStyle>
            <a:lvl1pPr marL="0" indent="0">
              <a:lnSpc>
                <a:spcPct val="100000"/>
              </a:lnSpc>
              <a:spcBef>
                <a:spcPts val="300"/>
              </a:spcBef>
              <a:spcAft>
                <a:spcPts val="300"/>
              </a:spcAft>
              <a:buClr>
                <a:srgbClr val="FFCC33"/>
              </a:buClr>
              <a:buSzPct val="100000"/>
              <a:buFontTx/>
              <a:buNone/>
              <a:defRPr sz="1800" baseline="0">
                <a:solidFill>
                  <a:srgbClr val="333333"/>
                </a:solidFill>
                <a:latin typeface="Arial" pitchFamily="34" charset="0"/>
                <a:cs typeface="Arial" pitchFamily="34" charset="0"/>
              </a:defRPr>
            </a:lvl1pPr>
            <a:lvl2pPr marL="182880" indent="-182880">
              <a:lnSpc>
                <a:spcPct val="100000"/>
              </a:lnSpc>
              <a:spcBef>
                <a:spcPts val="300"/>
              </a:spcBef>
              <a:spcAft>
                <a:spcPts val="300"/>
              </a:spcAft>
              <a:buClr>
                <a:srgbClr val="FFCC33"/>
              </a:buClr>
              <a:buSzPct val="100000"/>
              <a:buFont typeface="Lucida Grande" panose="020B0600040502020204" pitchFamily="34" charset="0"/>
              <a:buChar char="▸"/>
              <a:defRPr sz="1800" baseline="0">
                <a:solidFill>
                  <a:srgbClr val="333333"/>
                </a:solidFill>
                <a:latin typeface="Arial" pitchFamily="34" charset="0"/>
                <a:cs typeface="Arial" pitchFamily="34" charset="0"/>
              </a:defRPr>
            </a:lvl2pPr>
            <a:lvl3pPr marL="457200" indent="0">
              <a:spcBef>
                <a:spcPts val="600"/>
              </a:spcBef>
              <a:spcAft>
                <a:spcPts val="600"/>
              </a:spcAft>
              <a:buClr>
                <a:schemeClr val="bg1">
                  <a:lumMod val="75000"/>
                </a:schemeClr>
              </a:buClr>
              <a:buFontTx/>
              <a:buNone/>
              <a:defRPr sz="1600" baseline="0">
                <a:solidFill>
                  <a:srgbClr val="333333"/>
                </a:solidFill>
                <a:latin typeface="Arial" pitchFamily="34" charset="0"/>
                <a:cs typeface="Arial" pitchFamily="34" charset="0"/>
              </a:defRPr>
            </a:lvl3pPr>
            <a:lvl4pPr marL="685800" indent="0">
              <a:spcBef>
                <a:spcPts val="600"/>
              </a:spcBef>
              <a:spcAft>
                <a:spcPts val="600"/>
              </a:spcAft>
              <a:buFontTx/>
              <a:buNone/>
              <a:defRPr sz="1200" baseline="0">
                <a:solidFill>
                  <a:srgbClr val="333333"/>
                </a:solidFill>
                <a:latin typeface="Arial" pitchFamily="34" charset="0"/>
                <a:cs typeface="Arial" pitchFamily="34" charset="0"/>
              </a:defRPr>
            </a:lvl4pPr>
            <a:lvl5pPr marL="1051560" indent="0">
              <a:spcBef>
                <a:spcPts val="0"/>
              </a:spcBef>
              <a:spcAft>
                <a:spcPts val="1000"/>
              </a:spcAft>
              <a:buFontTx/>
              <a:buNone/>
              <a:defRPr sz="1200" baseline="0">
                <a:solidFill>
                  <a:srgbClr val="333333"/>
                </a:solidFill>
                <a:latin typeface="Arial" pitchFamily="34" charset="0"/>
                <a:cs typeface="Arial" pitchFamily="34" charset="0"/>
              </a:defRPr>
            </a:lvl5pPr>
          </a:lstStyle>
          <a:p>
            <a:pPr lvl="0"/>
            <a:r>
              <a:rPr lang="en-US" dirty="0"/>
              <a:t>Level 1 no bullet, level 2 bullet (please keep to no more than 2 levels)</a:t>
            </a:r>
          </a:p>
          <a:p>
            <a:pPr lvl="1"/>
            <a:r>
              <a:rPr lang="en-US" dirty="0"/>
              <a:t>Level 2</a:t>
            </a:r>
          </a:p>
        </p:txBody>
      </p:sp>
      <p:sp>
        <p:nvSpPr>
          <p:cNvPr id="5" name="Vehicle photo">
            <a:extLst>
              <a:ext uri="{FF2B5EF4-FFF2-40B4-BE49-F238E27FC236}">
                <a16:creationId xmlns:a16="http://schemas.microsoft.com/office/drawing/2014/main" id="{2300EC5D-04A7-E941-B756-7DD9A50A326A}"/>
              </a:ext>
            </a:extLst>
          </p:cNvPr>
          <p:cNvSpPr>
            <a:spLocks noGrp="1"/>
          </p:cNvSpPr>
          <p:nvPr>
            <p:ph type="pic" sz="quarter" idx="14"/>
          </p:nvPr>
        </p:nvSpPr>
        <p:spPr>
          <a:xfrm>
            <a:off x="-10510" y="1338755"/>
            <a:ext cx="5591175" cy="3898900"/>
          </a:xfrm>
          <a:prstGeom prst="rect">
            <a:avLst/>
          </a:prstGeom>
        </p:spPr>
        <p:txBody>
          <a:bodyPr/>
          <a:lstStyle>
            <a:lvl1pPr marL="0" indent="0" algn="ctr">
              <a:spcBef>
                <a:spcPts val="0"/>
              </a:spcBef>
              <a:spcAft>
                <a:spcPts val="10000"/>
              </a:spcAft>
              <a:buNone/>
              <a:defRPr sz="1200">
                <a:solidFill>
                  <a:srgbClr val="FF0000"/>
                </a:solidFill>
              </a:defRPr>
            </a:lvl1pPr>
          </a:lstStyle>
          <a:p>
            <a:endParaRPr lang="en-US" dirty="0"/>
          </a:p>
          <a:p>
            <a:r>
              <a:rPr lang="en-US" dirty="0"/>
              <a:t>Click icon to insert vehicle photo</a:t>
            </a:r>
          </a:p>
        </p:txBody>
      </p:sp>
      <p:sp>
        <p:nvSpPr>
          <p:cNvPr id="15" name="Subhead">
            <a:extLst>
              <a:ext uri="{FF2B5EF4-FFF2-40B4-BE49-F238E27FC236}">
                <a16:creationId xmlns:a16="http://schemas.microsoft.com/office/drawing/2014/main" id="{E66B3FA5-2697-954C-9EF6-3C7036293016}"/>
              </a:ext>
            </a:extLst>
          </p:cNvPr>
          <p:cNvSpPr>
            <a:spLocks noGrp="1"/>
          </p:cNvSpPr>
          <p:nvPr>
            <p:ph type="body" sz="quarter" idx="10" hasCustomPrompt="1"/>
          </p:nvPr>
        </p:nvSpPr>
        <p:spPr>
          <a:xfrm>
            <a:off x="0" y="885574"/>
            <a:ext cx="12192000" cy="2769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000" baseline="0">
                <a:solidFill>
                  <a:srgbClr val="333333"/>
                </a:solidFill>
                <a:latin typeface="Arial" pitchFamily="34" charset="0"/>
                <a:cs typeface="Arial" pitchFamily="34" charset="0"/>
              </a:defRPr>
            </a:lvl1pPr>
          </a:lstStyle>
          <a:p>
            <a:pPr lvl="0"/>
            <a:r>
              <a:rPr lang="en-US" dirty="0"/>
              <a:t>Subhead — keep to 1 line</a:t>
            </a:r>
          </a:p>
        </p:txBody>
      </p:sp>
      <p:sp>
        <p:nvSpPr>
          <p:cNvPr id="17" name="Headline">
            <a:extLst>
              <a:ext uri="{FF2B5EF4-FFF2-40B4-BE49-F238E27FC236}">
                <a16:creationId xmlns:a16="http://schemas.microsoft.com/office/drawing/2014/main" id="{852CAD13-B499-D34F-8E32-64F0765869D7}"/>
              </a:ext>
            </a:extLst>
          </p:cNvPr>
          <p:cNvSpPr>
            <a:spLocks noGrp="1"/>
          </p:cNvSpPr>
          <p:nvPr>
            <p:ph type="title" hasCustomPrompt="1"/>
          </p:nvPr>
        </p:nvSpPr>
        <p:spPr>
          <a:xfrm>
            <a:off x="0" y="442015"/>
            <a:ext cx="12192000" cy="387798"/>
          </a:xfrm>
          <a:prstGeom prst="rect">
            <a:avLst/>
          </a:prstGeom>
          <a:noFill/>
        </p:spPr>
        <p:txBody>
          <a:bodyPr wrap="square" lIns="0" tIns="0" rIns="0" bIns="0" anchor="t" anchorCtr="0">
            <a:spAutoFit/>
          </a:bodyPr>
          <a:lstStyle>
            <a:lvl1pPr algn="ctr">
              <a:lnSpc>
                <a:spcPct val="90000"/>
              </a:lnSpc>
              <a:defRPr sz="2800" b="1" baseline="0">
                <a:solidFill>
                  <a:srgbClr val="333333"/>
                </a:solidFill>
                <a:latin typeface="+mj-lt"/>
              </a:defRPr>
            </a:lvl1pPr>
          </a:lstStyle>
          <a:p>
            <a:r>
              <a:rPr lang="en-US" dirty="0"/>
              <a:t>Headline — keep to 1 line</a:t>
            </a:r>
          </a:p>
        </p:txBody>
      </p:sp>
    </p:spTree>
    <p:extLst>
      <p:ext uri="{BB962C8B-B14F-4D97-AF65-F5344CB8AC3E}">
        <p14:creationId xmlns:p14="http://schemas.microsoft.com/office/powerpoint/2010/main" val="2021752202"/>
      </p:ext>
    </p:extLst>
  </p:cSld>
  <p:clrMapOvr>
    <a:masterClrMapping/>
  </p:clrMapOvr>
  <p:extLst>
    <p:ext uri="{DCECCB84-F9BA-43D5-87BE-67443E8EF086}">
      <p15:sldGuideLst xmlns:p15="http://schemas.microsoft.com/office/powerpoint/2012/main">
        <p15:guide id="1" pos="576" userDrawn="1">
          <p15:clr>
            <a:srgbClr val="F26B43"/>
          </p15:clr>
        </p15:guide>
        <p15:guide id="2" pos="7104" userDrawn="1">
          <p15:clr>
            <a:srgbClr val="F26B43"/>
          </p15:clr>
        </p15:guide>
        <p15:guide id="3" pos="3840" userDrawn="1">
          <p15:clr>
            <a:srgbClr val="5ACBF0"/>
          </p15:clr>
        </p15:guide>
        <p15:guide id="4" orient="horz" pos="3960" userDrawn="1">
          <p15:clr>
            <a:srgbClr val="F26B43"/>
          </p15:clr>
        </p15:guide>
        <p15:guide id="5" orient="horz" pos="840" userDrawn="1">
          <p15:clr>
            <a:srgbClr val="F26B43"/>
          </p15:clr>
        </p15:guide>
        <p15:guide id="6" orient="horz" pos="2160"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sub 1 line, Level 1 bullet, white">
    <p:bg>
      <p:bgPr>
        <a:solidFill>
          <a:schemeClr val="bg1"/>
        </a:solidFill>
        <a:effectLst/>
      </p:bgPr>
    </p:bg>
    <p:spTree>
      <p:nvGrpSpPr>
        <p:cNvPr id="1" name=""/>
        <p:cNvGrpSpPr/>
        <p:nvPr/>
      </p:nvGrpSpPr>
      <p:grpSpPr>
        <a:xfrm>
          <a:off x="0" y="0"/>
          <a:ext cx="0" cy="0"/>
          <a:chOff x="0" y="0"/>
          <a:chExt cx="0" cy="0"/>
        </a:xfrm>
      </p:grpSpPr>
      <p:pic>
        <p:nvPicPr>
          <p:cNvPr id="9" name="IIHS-HLDI logo"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12" name="Text with bullets">
            <a:extLst>
              <a:ext uri="{FF2B5EF4-FFF2-40B4-BE49-F238E27FC236}">
                <a16:creationId xmlns:a16="http://schemas.microsoft.com/office/drawing/2014/main" id="{2FD63E92-869B-5F49-8820-2898E298DD21}"/>
              </a:ext>
            </a:extLst>
          </p:cNvPr>
          <p:cNvSpPr>
            <a:spLocks noGrp="1"/>
          </p:cNvSpPr>
          <p:nvPr>
            <p:ph type="body" sz="quarter" idx="11" hasCustomPrompt="1"/>
          </p:nvPr>
        </p:nvSpPr>
        <p:spPr>
          <a:xfrm>
            <a:off x="914400" y="1828800"/>
            <a:ext cx="10363200" cy="769441"/>
          </a:xfrm>
          <a:prstGeom prst="rect">
            <a:avLst/>
          </a:prstGeom>
        </p:spPr>
        <p:txBody>
          <a:bodyPr wrap="square" lIns="0" tIns="0" rIns="0" bIns="0" anchor="t" anchorCtr="0">
            <a:spAutoFit/>
          </a:bodyPr>
          <a:lstStyle>
            <a:lvl1pPr marL="274320" indent="-274320">
              <a:lnSpc>
                <a:spcPct val="100000"/>
              </a:lnSpc>
              <a:spcBef>
                <a:spcPts val="600"/>
              </a:spcBef>
              <a:spcAft>
                <a:spcPts val="600"/>
              </a:spcAft>
              <a:buClr>
                <a:srgbClr val="FFCC33"/>
              </a:buClr>
              <a:buSzPct val="100000"/>
              <a:buFont typeface="Webdings" panose="05030102010509060703" pitchFamily="18" charset="2"/>
              <a:buChar char="4"/>
              <a:defRPr sz="2000">
                <a:solidFill>
                  <a:srgbClr val="333333"/>
                </a:solidFill>
                <a:latin typeface="Arial" pitchFamily="34" charset="0"/>
                <a:cs typeface="Arial" pitchFamily="34" charset="0"/>
              </a:defRPr>
            </a:lvl1pPr>
            <a:lvl2pPr marL="274320" indent="0">
              <a:lnSpc>
                <a:spcPct val="100000"/>
              </a:lnSpc>
              <a:spcBef>
                <a:spcPts val="600"/>
              </a:spcBef>
              <a:spcAft>
                <a:spcPts val="600"/>
              </a:spcAft>
              <a:buClr>
                <a:schemeClr val="bg1">
                  <a:lumMod val="65000"/>
                </a:schemeClr>
              </a:buClr>
              <a:buSzPct val="95000"/>
              <a:buFont typeface="Arial" pitchFamily="34" charset="0"/>
              <a:buNone/>
              <a:defRPr sz="2000">
                <a:solidFill>
                  <a:srgbClr val="333333"/>
                </a:solidFill>
                <a:latin typeface="Arial" pitchFamily="34" charset="0"/>
                <a:cs typeface="Arial" pitchFamily="34" charset="0"/>
              </a:defRPr>
            </a:lvl2pPr>
            <a:lvl3pPr marL="822960">
              <a:spcBef>
                <a:spcPts val="600"/>
              </a:spcBef>
              <a:spcAft>
                <a:spcPts val="600"/>
              </a:spcAft>
              <a:buClr>
                <a:schemeClr val="bg1">
                  <a:lumMod val="75000"/>
                </a:schemeClr>
              </a:buClr>
              <a:buFontTx/>
              <a:buNone/>
              <a:defRPr sz="1600">
                <a:solidFill>
                  <a:srgbClr val="333333"/>
                </a:solidFill>
                <a:latin typeface="Arial" pitchFamily="34" charset="0"/>
                <a:cs typeface="Arial" pitchFamily="34" charset="0"/>
              </a:defRPr>
            </a:lvl3pPr>
            <a:lvl4pPr marL="1371600">
              <a:spcBef>
                <a:spcPts val="600"/>
              </a:spcBef>
              <a:spcAft>
                <a:spcPts val="600"/>
              </a:spcAft>
              <a:buFontTx/>
              <a:buNone/>
              <a:defRPr sz="1200">
                <a:solidFill>
                  <a:srgbClr val="333333"/>
                </a:solidFill>
                <a:latin typeface="Arial" pitchFamily="34" charset="0"/>
                <a:cs typeface="Arial" pitchFamily="34" charset="0"/>
              </a:defRPr>
            </a:lvl4pPr>
            <a:lvl5pPr>
              <a:spcBef>
                <a:spcPts val="0"/>
              </a:spcBef>
              <a:spcAft>
                <a:spcPts val="1000"/>
              </a:spcAft>
              <a:buFontTx/>
              <a:buNone/>
              <a:defRPr sz="1200">
                <a:solidFill>
                  <a:srgbClr val="333333"/>
                </a:solidFill>
                <a:latin typeface="Arial" pitchFamily="34" charset="0"/>
                <a:cs typeface="Arial" pitchFamily="34" charset="0"/>
              </a:defRPr>
            </a:lvl5pPr>
          </a:lstStyle>
          <a:p>
            <a:pPr lvl="0"/>
            <a:r>
              <a:rPr lang="en-US" dirty="0"/>
              <a:t>Level 1 bullet, level 2 no bullet (please keep to no more than 2 levels)</a:t>
            </a:r>
          </a:p>
          <a:p>
            <a:pPr lvl="1"/>
            <a:r>
              <a:rPr lang="en-US" dirty="0"/>
              <a:t>Level 2</a:t>
            </a:r>
          </a:p>
        </p:txBody>
      </p:sp>
      <p:sp>
        <p:nvSpPr>
          <p:cNvPr id="14" name="Subhead">
            <a:extLst>
              <a:ext uri="{FF2B5EF4-FFF2-40B4-BE49-F238E27FC236}">
                <a16:creationId xmlns:a16="http://schemas.microsoft.com/office/drawing/2014/main" id="{02D0CEB7-5D50-8B47-A9D0-A1BDFD148EEC}"/>
              </a:ext>
            </a:extLst>
          </p:cNvPr>
          <p:cNvSpPr>
            <a:spLocks noGrp="1"/>
          </p:cNvSpPr>
          <p:nvPr>
            <p:ph type="body" sz="quarter" idx="10" hasCustomPrompt="1"/>
          </p:nvPr>
        </p:nvSpPr>
        <p:spPr>
          <a:xfrm>
            <a:off x="0" y="1079473"/>
            <a:ext cx="12192000" cy="3323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400" baseline="0">
                <a:solidFill>
                  <a:srgbClr val="333333"/>
                </a:solidFill>
                <a:latin typeface="Arial" pitchFamily="34" charset="0"/>
                <a:cs typeface="Arial" pitchFamily="34" charset="0"/>
              </a:defRPr>
            </a:lvl1pPr>
          </a:lstStyle>
          <a:p>
            <a:pPr lvl="0"/>
            <a:r>
              <a:rPr lang="en-US" dirty="0"/>
              <a:t>Subhead — keep to 1 line</a:t>
            </a:r>
          </a:p>
        </p:txBody>
      </p:sp>
      <p:sp>
        <p:nvSpPr>
          <p:cNvPr id="13" name="Headline">
            <a:extLst>
              <a:ext uri="{FF2B5EF4-FFF2-40B4-BE49-F238E27FC236}">
                <a16:creationId xmlns:a16="http://schemas.microsoft.com/office/drawing/2014/main" id="{2D194B4B-9CC5-2246-972D-1B82FBDECA9E}"/>
              </a:ext>
            </a:extLst>
          </p:cNvPr>
          <p:cNvSpPr>
            <a:spLocks noGrp="1"/>
          </p:cNvSpPr>
          <p:nvPr>
            <p:ph type="title" hasCustomPrompt="1"/>
          </p:nvPr>
        </p:nvSpPr>
        <p:spPr>
          <a:xfrm>
            <a:off x="0" y="607147"/>
            <a:ext cx="12192000" cy="387798"/>
          </a:xfrm>
          <a:prstGeom prst="rect">
            <a:avLst/>
          </a:prstGeom>
          <a:noFill/>
        </p:spPr>
        <p:txBody>
          <a:bodyPr wrap="square" lIns="0" tIns="0" rIns="0" bIns="0" anchor="t" anchorCtr="0">
            <a:spAutoFit/>
          </a:bodyPr>
          <a:lstStyle>
            <a:lvl1pPr algn="ctr">
              <a:lnSpc>
                <a:spcPct val="90000"/>
              </a:lnSpc>
              <a:defRPr sz="2800" b="1" baseline="0">
                <a:solidFill>
                  <a:srgbClr val="333333"/>
                </a:solidFill>
                <a:latin typeface="+mj-lt"/>
              </a:defRPr>
            </a:lvl1pPr>
          </a:lstStyle>
          <a:p>
            <a:r>
              <a:rPr lang="en-US" dirty="0"/>
              <a:t>Headline — keep to 1 line</a:t>
            </a:r>
          </a:p>
        </p:txBody>
      </p:sp>
    </p:spTree>
    <p:extLst>
      <p:ext uri="{BB962C8B-B14F-4D97-AF65-F5344CB8AC3E}">
        <p14:creationId xmlns:p14="http://schemas.microsoft.com/office/powerpoint/2010/main" val="1236912546"/>
      </p:ext>
    </p:extLst>
  </p:cSld>
  <p:clrMapOvr>
    <a:masterClrMapping/>
  </p:clrMapOvr>
  <p:extLst>
    <p:ext uri="{DCECCB84-F9BA-43D5-87BE-67443E8EF086}">
      <p15:sldGuideLst xmlns:p15="http://schemas.microsoft.com/office/powerpoint/2012/main">
        <p15:guide id="1" pos="576" userDrawn="1">
          <p15:clr>
            <a:srgbClr val="F26B43"/>
          </p15:clr>
        </p15:guide>
        <p15:guide id="2" pos="7104" userDrawn="1">
          <p15:clr>
            <a:srgbClr val="F26B43"/>
          </p15:clr>
        </p15:guide>
        <p15:guide id="3" pos="3840" userDrawn="1">
          <p15:clr>
            <a:srgbClr val="5ACBF0"/>
          </p15:clr>
        </p15:guide>
        <p15:guide id="4" orient="horz" pos="3960" userDrawn="1">
          <p15:clr>
            <a:srgbClr val="F26B43"/>
          </p15:clr>
        </p15:guide>
        <p15:guide id="5" orient="horz" pos="1152" userDrawn="1">
          <p15:clr>
            <a:srgbClr val="F26B43"/>
          </p15:clr>
        </p15:guide>
        <p15:guide id="6" orient="horz" pos="2160"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sub 1 line, Level 1 bullet, gray">
    <p:bg>
      <p:bgPr>
        <a:solidFill>
          <a:srgbClr val="53565A"/>
        </a:solidFill>
        <a:effectLst/>
      </p:bgPr>
    </p:bg>
    <p:spTree>
      <p:nvGrpSpPr>
        <p:cNvPr id="1" name=""/>
        <p:cNvGrpSpPr/>
        <p:nvPr/>
      </p:nvGrpSpPr>
      <p:grpSpPr>
        <a:xfrm>
          <a:off x="0" y="0"/>
          <a:ext cx="0" cy="0"/>
          <a:chOff x="0" y="0"/>
          <a:chExt cx="0" cy="0"/>
        </a:xfrm>
      </p:grpSpPr>
      <p:pic>
        <p:nvPicPr>
          <p:cNvPr id="9" name="IIHS-HLDI logo"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12" name="Text with bullets">
            <a:extLst>
              <a:ext uri="{FF2B5EF4-FFF2-40B4-BE49-F238E27FC236}">
                <a16:creationId xmlns:a16="http://schemas.microsoft.com/office/drawing/2014/main" id="{2FD63E92-869B-5F49-8820-2898E298DD21}"/>
              </a:ext>
            </a:extLst>
          </p:cNvPr>
          <p:cNvSpPr>
            <a:spLocks noGrp="1"/>
          </p:cNvSpPr>
          <p:nvPr>
            <p:ph type="body" sz="quarter" idx="11" hasCustomPrompt="1"/>
          </p:nvPr>
        </p:nvSpPr>
        <p:spPr>
          <a:xfrm>
            <a:off x="914400" y="1828800"/>
            <a:ext cx="10363200" cy="769441"/>
          </a:xfrm>
          <a:prstGeom prst="rect">
            <a:avLst/>
          </a:prstGeom>
        </p:spPr>
        <p:txBody>
          <a:bodyPr wrap="square" lIns="0" tIns="0" rIns="0" bIns="0" anchor="t" anchorCtr="0">
            <a:spAutoFit/>
          </a:bodyPr>
          <a:lstStyle>
            <a:lvl1pPr marL="274320" indent="-274320">
              <a:lnSpc>
                <a:spcPct val="100000"/>
              </a:lnSpc>
              <a:spcBef>
                <a:spcPts val="600"/>
              </a:spcBef>
              <a:spcAft>
                <a:spcPts val="600"/>
              </a:spcAft>
              <a:buClr>
                <a:srgbClr val="FFCC33"/>
              </a:buClr>
              <a:buSzPct val="100000"/>
              <a:buFont typeface="Webdings" panose="05030102010509060703" pitchFamily="18" charset="2"/>
              <a:buChar char="4"/>
              <a:defRPr sz="2000">
                <a:solidFill>
                  <a:srgbClr val="D9D9D9"/>
                </a:solidFill>
                <a:latin typeface="Arial" pitchFamily="34" charset="0"/>
                <a:cs typeface="Arial" pitchFamily="34" charset="0"/>
              </a:defRPr>
            </a:lvl1pPr>
            <a:lvl2pPr marL="274320" indent="0">
              <a:lnSpc>
                <a:spcPct val="100000"/>
              </a:lnSpc>
              <a:spcBef>
                <a:spcPts val="600"/>
              </a:spcBef>
              <a:spcAft>
                <a:spcPts val="600"/>
              </a:spcAft>
              <a:buClr>
                <a:schemeClr val="bg1">
                  <a:lumMod val="65000"/>
                </a:schemeClr>
              </a:buClr>
              <a:buSzPct val="95000"/>
              <a:buFont typeface="Arial" pitchFamily="34" charset="0"/>
              <a:buNone/>
              <a:defRPr sz="2000">
                <a:solidFill>
                  <a:srgbClr val="D9D9D9"/>
                </a:solidFill>
                <a:latin typeface="Arial" pitchFamily="34" charset="0"/>
                <a:cs typeface="Arial" pitchFamily="34" charset="0"/>
              </a:defRPr>
            </a:lvl2pPr>
            <a:lvl3pPr marL="822960">
              <a:spcBef>
                <a:spcPts val="600"/>
              </a:spcBef>
              <a:spcAft>
                <a:spcPts val="600"/>
              </a:spcAft>
              <a:buClr>
                <a:schemeClr val="bg1">
                  <a:lumMod val="75000"/>
                </a:schemeClr>
              </a:buClr>
              <a:buFontTx/>
              <a:buNone/>
              <a:defRPr sz="1600">
                <a:solidFill>
                  <a:srgbClr val="333333"/>
                </a:solidFill>
                <a:latin typeface="Arial" pitchFamily="34" charset="0"/>
                <a:cs typeface="Arial" pitchFamily="34" charset="0"/>
              </a:defRPr>
            </a:lvl3pPr>
            <a:lvl4pPr marL="1371600">
              <a:spcBef>
                <a:spcPts val="600"/>
              </a:spcBef>
              <a:spcAft>
                <a:spcPts val="600"/>
              </a:spcAft>
              <a:buFontTx/>
              <a:buNone/>
              <a:defRPr sz="1200">
                <a:solidFill>
                  <a:srgbClr val="333333"/>
                </a:solidFill>
                <a:latin typeface="Arial" pitchFamily="34" charset="0"/>
                <a:cs typeface="Arial" pitchFamily="34" charset="0"/>
              </a:defRPr>
            </a:lvl4pPr>
            <a:lvl5pPr>
              <a:spcBef>
                <a:spcPts val="0"/>
              </a:spcBef>
              <a:spcAft>
                <a:spcPts val="1000"/>
              </a:spcAft>
              <a:buFontTx/>
              <a:buNone/>
              <a:defRPr sz="1200">
                <a:solidFill>
                  <a:srgbClr val="333333"/>
                </a:solidFill>
                <a:latin typeface="Arial" pitchFamily="34" charset="0"/>
                <a:cs typeface="Arial" pitchFamily="34" charset="0"/>
              </a:defRPr>
            </a:lvl5pPr>
          </a:lstStyle>
          <a:p>
            <a:pPr lvl="0"/>
            <a:r>
              <a:rPr lang="en-US" dirty="0"/>
              <a:t>Level 1 bullet, level 2 no bullet (please keep to no more than 2 levels)</a:t>
            </a:r>
          </a:p>
          <a:p>
            <a:pPr lvl="1"/>
            <a:r>
              <a:rPr lang="en-US" dirty="0"/>
              <a:t>Level 2</a:t>
            </a:r>
          </a:p>
        </p:txBody>
      </p:sp>
      <p:sp>
        <p:nvSpPr>
          <p:cNvPr id="14" name="Subhead">
            <a:extLst>
              <a:ext uri="{FF2B5EF4-FFF2-40B4-BE49-F238E27FC236}">
                <a16:creationId xmlns:a16="http://schemas.microsoft.com/office/drawing/2014/main" id="{02D0CEB7-5D50-8B47-A9D0-A1BDFD148EEC}"/>
              </a:ext>
            </a:extLst>
          </p:cNvPr>
          <p:cNvSpPr>
            <a:spLocks noGrp="1"/>
          </p:cNvSpPr>
          <p:nvPr>
            <p:ph type="body" sz="quarter" idx="10" hasCustomPrompt="1"/>
          </p:nvPr>
        </p:nvSpPr>
        <p:spPr>
          <a:xfrm>
            <a:off x="0" y="1079473"/>
            <a:ext cx="12192000" cy="3323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400" baseline="0">
                <a:solidFill>
                  <a:srgbClr val="D9D9D9"/>
                </a:solidFill>
                <a:latin typeface="Arial" pitchFamily="34" charset="0"/>
                <a:cs typeface="Arial" pitchFamily="34" charset="0"/>
              </a:defRPr>
            </a:lvl1pPr>
          </a:lstStyle>
          <a:p>
            <a:pPr lvl="0"/>
            <a:r>
              <a:rPr lang="en-US" dirty="0"/>
              <a:t>Subhead — keep to 1 line</a:t>
            </a:r>
          </a:p>
        </p:txBody>
      </p:sp>
      <p:sp>
        <p:nvSpPr>
          <p:cNvPr id="13" name="Headline">
            <a:extLst>
              <a:ext uri="{FF2B5EF4-FFF2-40B4-BE49-F238E27FC236}">
                <a16:creationId xmlns:a16="http://schemas.microsoft.com/office/drawing/2014/main" id="{2D194B4B-9CC5-2246-972D-1B82FBDECA9E}"/>
              </a:ext>
            </a:extLst>
          </p:cNvPr>
          <p:cNvSpPr>
            <a:spLocks noGrp="1"/>
          </p:cNvSpPr>
          <p:nvPr>
            <p:ph type="title" hasCustomPrompt="1"/>
          </p:nvPr>
        </p:nvSpPr>
        <p:spPr>
          <a:xfrm>
            <a:off x="0" y="607147"/>
            <a:ext cx="12192000" cy="387798"/>
          </a:xfrm>
          <a:prstGeom prst="rect">
            <a:avLst/>
          </a:prstGeom>
          <a:noFill/>
        </p:spPr>
        <p:txBody>
          <a:bodyPr wrap="square" lIns="0" tIns="0" rIns="0" bIns="0" anchor="t" anchorCtr="0">
            <a:spAutoFit/>
          </a:bodyPr>
          <a:lstStyle>
            <a:lvl1pPr algn="ctr">
              <a:lnSpc>
                <a:spcPct val="90000"/>
              </a:lnSpc>
              <a:defRPr sz="2800" b="1" baseline="0">
                <a:solidFill>
                  <a:srgbClr val="D9D9D9"/>
                </a:solidFill>
                <a:latin typeface="+mj-lt"/>
              </a:defRPr>
            </a:lvl1pPr>
          </a:lstStyle>
          <a:p>
            <a:r>
              <a:rPr lang="en-US" dirty="0"/>
              <a:t>Headline — keep to 1 line</a:t>
            </a:r>
          </a:p>
        </p:txBody>
      </p:sp>
    </p:spTree>
    <p:extLst>
      <p:ext uri="{BB962C8B-B14F-4D97-AF65-F5344CB8AC3E}">
        <p14:creationId xmlns:p14="http://schemas.microsoft.com/office/powerpoint/2010/main" val="1721155704"/>
      </p:ext>
    </p:extLst>
  </p:cSld>
  <p:clrMapOvr>
    <a:masterClrMapping/>
  </p:clrMapOvr>
  <p:extLst>
    <p:ext uri="{DCECCB84-F9BA-43D5-87BE-67443E8EF086}">
      <p15:sldGuideLst xmlns:p15="http://schemas.microsoft.com/office/powerpoint/2012/main">
        <p15:guide id="1" pos="576" userDrawn="1">
          <p15:clr>
            <a:srgbClr val="F26B43"/>
          </p15:clr>
        </p15:guide>
        <p15:guide id="2" pos="7104" userDrawn="1">
          <p15:clr>
            <a:srgbClr val="F26B43"/>
          </p15:clr>
        </p15:guide>
        <p15:guide id="3" pos="3840" userDrawn="1">
          <p15:clr>
            <a:srgbClr val="5ACBF0"/>
          </p15:clr>
        </p15:guide>
        <p15:guide id="4" orient="horz" pos="3960" userDrawn="1">
          <p15:clr>
            <a:srgbClr val="F26B43"/>
          </p15:clr>
        </p15:guide>
        <p15:guide id="5" orient="horz" pos="1152" userDrawn="1">
          <p15:clr>
            <a:srgbClr val="F26B43"/>
          </p15:clr>
        </p15:guide>
        <p15:guide id="6" orient="horz" pos="2160"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sub 1 line, Level 2 bullet, white">
    <p:bg>
      <p:bgPr>
        <a:solidFill>
          <a:schemeClr val="bg1"/>
        </a:solidFill>
        <a:effectLst/>
      </p:bgPr>
    </p:bg>
    <p:spTree>
      <p:nvGrpSpPr>
        <p:cNvPr id="1" name=""/>
        <p:cNvGrpSpPr/>
        <p:nvPr/>
      </p:nvGrpSpPr>
      <p:grpSpPr>
        <a:xfrm>
          <a:off x="0" y="0"/>
          <a:ext cx="0" cy="0"/>
          <a:chOff x="0" y="0"/>
          <a:chExt cx="0" cy="0"/>
        </a:xfrm>
      </p:grpSpPr>
      <p:pic>
        <p:nvPicPr>
          <p:cNvPr id="9" name="IIHS-HLDI logo"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6" name="Text with bulllets">
            <a:extLst>
              <a:ext uri="{FF2B5EF4-FFF2-40B4-BE49-F238E27FC236}">
                <a16:creationId xmlns:a16="http://schemas.microsoft.com/office/drawing/2014/main" id="{E3E083C3-0E96-354E-9004-7ABD3F7A2832}"/>
              </a:ext>
            </a:extLst>
          </p:cNvPr>
          <p:cNvSpPr>
            <a:spLocks noGrp="1"/>
          </p:cNvSpPr>
          <p:nvPr>
            <p:ph type="body" sz="quarter" idx="11" hasCustomPrompt="1"/>
          </p:nvPr>
        </p:nvSpPr>
        <p:spPr>
          <a:xfrm>
            <a:off x="914400" y="1828800"/>
            <a:ext cx="10363200" cy="769441"/>
          </a:xfrm>
          <a:prstGeom prst="rect">
            <a:avLst/>
          </a:prstGeom>
        </p:spPr>
        <p:txBody>
          <a:bodyPr wrap="square" lIns="0" tIns="0" rIns="0" bIns="0" anchor="t" anchorCtr="0">
            <a:spAutoFit/>
          </a:bodyPr>
          <a:lstStyle>
            <a:lvl1pPr marL="0" indent="0">
              <a:lnSpc>
                <a:spcPct val="100000"/>
              </a:lnSpc>
              <a:spcBef>
                <a:spcPts val="600"/>
              </a:spcBef>
              <a:spcAft>
                <a:spcPts val="600"/>
              </a:spcAft>
              <a:buClr>
                <a:srgbClr val="FFCC33"/>
              </a:buClr>
              <a:buSzPct val="100000"/>
              <a:buFontTx/>
              <a:buNone/>
              <a:defRPr sz="2000" baseline="0">
                <a:solidFill>
                  <a:srgbClr val="333333"/>
                </a:solidFill>
                <a:latin typeface="Arial" pitchFamily="34" charset="0"/>
                <a:cs typeface="Arial" pitchFamily="34" charset="0"/>
              </a:defRPr>
            </a:lvl1pPr>
            <a:lvl2pPr marL="274320" indent="-274320">
              <a:lnSpc>
                <a:spcPct val="100000"/>
              </a:lnSpc>
              <a:spcBef>
                <a:spcPts val="600"/>
              </a:spcBef>
              <a:spcAft>
                <a:spcPts val="600"/>
              </a:spcAft>
              <a:buClr>
                <a:srgbClr val="FFCC33"/>
              </a:buClr>
              <a:buSzPct val="100000"/>
              <a:buFont typeface="Lucida Grande" panose="020B0600040502020204" pitchFamily="34" charset="0"/>
              <a:buChar char="▸"/>
              <a:defRPr sz="2000" baseline="0">
                <a:solidFill>
                  <a:srgbClr val="333333"/>
                </a:solidFill>
                <a:latin typeface="Arial" pitchFamily="34" charset="0"/>
                <a:cs typeface="Arial" pitchFamily="34" charset="0"/>
              </a:defRPr>
            </a:lvl2pPr>
            <a:lvl3pPr marL="457200" indent="0">
              <a:spcBef>
                <a:spcPts val="600"/>
              </a:spcBef>
              <a:spcAft>
                <a:spcPts val="600"/>
              </a:spcAft>
              <a:buClr>
                <a:schemeClr val="bg1">
                  <a:lumMod val="75000"/>
                </a:schemeClr>
              </a:buClr>
              <a:buFontTx/>
              <a:buNone/>
              <a:defRPr sz="1600" baseline="0">
                <a:solidFill>
                  <a:srgbClr val="333333"/>
                </a:solidFill>
                <a:latin typeface="Arial" pitchFamily="34" charset="0"/>
                <a:cs typeface="Arial" pitchFamily="34" charset="0"/>
              </a:defRPr>
            </a:lvl3pPr>
            <a:lvl4pPr marL="685800" indent="0">
              <a:spcBef>
                <a:spcPts val="600"/>
              </a:spcBef>
              <a:spcAft>
                <a:spcPts val="600"/>
              </a:spcAft>
              <a:buFontTx/>
              <a:buNone/>
              <a:defRPr sz="1200" baseline="0">
                <a:solidFill>
                  <a:srgbClr val="333333"/>
                </a:solidFill>
                <a:latin typeface="Arial" pitchFamily="34" charset="0"/>
                <a:cs typeface="Arial" pitchFamily="34" charset="0"/>
              </a:defRPr>
            </a:lvl4pPr>
            <a:lvl5pPr marL="1051560" indent="0">
              <a:spcBef>
                <a:spcPts val="0"/>
              </a:spcBef>
              <a:spcAft>
                <a:spcPts val="1000"/>
              </a:spcAft>
              <a:buFontTx/>
              <a:buNone/>
              <a:defRPr sz="1200" baseline="0">
                <a:solidFill>
                  <a:srgbClr val="333333"/>
                </a:solidFill>
                <a:latin typeface="Arial" pitchFamily="34" charset="0"/>
                <a:cs typeface="Arial" pitchFamily="34" charset="0"/>
              </a:defRPr>
            </a:lvl5pPr>
          </a:lstStyle>
          <a:p>
            <a:pPr lvl="0"/>
            <a:r>
              <a:rPr lang="en-US" dirty="0"/>
              <a:t>Level 1 no bullet, level 2 bullet (please keep to no more than 2 levels)</a:t>
            </a:r>
          </a:p>
          <a:p>
            <a:pPr lvl="1"/>
            <a:r>
              <a:rPr lang="en-US" dirty="0"/>
              <a:t>Level 2</a:t>
            </a:r>
          </a:p>
        </p:txBody>
      </p:sp>
      <p:sp>
        <p:nvSpPr>
          <p:cNvPr id="14" name="Subhead">
            <a:extLst>
              <a:ext uri="{FF2B5EF4-FFF2-40B4-BE49-F238E27FC236}">
                <a16:creationId xmlns:a16="http://schemas.microsoft.com/office/drawing/2014/main" id="{02D0CEB7-5D50-8B47-A9D0-A1BDFD148EEC}"/>
              </a:ext>
            </a:extLst>
          </p:cNvPr>
          <p:cNvSpPr>
            <a:spLocks noGrp="1"/>
          </p:cNvSpPr>
          <p:nvPr>
            <p:ph type="body" sz="quarter" idx="10" hasCustomPrompt="1"/>
          </p:nvPr>
        </p:nvSpPr>
        <p:spPr>
          <a:xfrm>
            <a:off x="0" y="1079473"/>
            <a:ext cx="12192000" cy="3323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400" baseline="0">
                <a:solidFill>
                  <a:srgbClr val="333333"/>
                </a:solidFill>
                <a:latin typeface="Arial" pitchFamily="34" charset="0"/>
                <a:cs typeface="Arial" pitchFamily="34" charset="0"/>
              </a:defRPr>
            </a:lvl1pPr>
          </a:lstStyle>
          <a:p>
            <a:pPr lvl="0"/>
            <a:r>
              <a:rPr lang="en-US" dirty="0"/>
              <a:t>Subhead — keep to 1 line</a:t>
            </a:r>
          </a:p>
        </p:txBody>
      </p:sp>
      <p:sp>
        <p:nvSpPr>
          <p:cNvPr id="13" name="Headline">
            <a:extLst>
              <a:ext uri="{FF2B5EF4-FFF2-40B4-BE49-F238E27FC236}">
                <a16:creationId xmlns:a16="http://schemas.microsoft.com/office/drawing/2014/main" id="{2D194B4B-9CC5-2246-972D-1B82FBDECA9E}"/>
              </a:ext>
            </a:extLst>
          </p:cNvPr>
          <p:cNvSpPr>
            <a:spLocks noGrp="1"/>
          </p:cNvSpPr>
          <p:nvPr>
            <p:ph type="title" hasCustomPrompt="1"/>
          </p:nvPr>
        </p:nvSpPr>
        <p:spPr>
          <a:xfrm>
            <a:off x="0" y="607147"/>
            <a:ext cx="12192000" cy="387798"/>
          </a:xfrm>
          <a:prstGeom prst="rect">
            <a:avLst/>
          </a:prstGeom>
          <a:noFill/>
        </p:spPr>
        <p:txBody>
          <a:bodyPr wrap="square" lIns="0" tIns="0" rIns="0" bIns="0" anchor="t" anchorCtr="0">
            <a:spAutoFit/>
          </a:bodyPr>
          <a:lstStyle>
            <a:lvl1pPr algn="ctr">
              <a:lnSpc>
                <a:spcPct val="90000"/>
              </a:lnSpc>
              <a:defRPr sz="2800" b="1" baseline="0">
                <a:solidFill>
                  <a:srgbClr val="333333"/>
                </a:solidFill>
                <a:latin typeface="+mj-lt"/>
              </a:defRPr>
            </a:lvl1pPr>
          </a:lstStyle>
          <a:p>
            <a:r>
              <a:rPr lang="en-US" dirty="0"/>
              <a:t>Headline — keep to 1 line</a:t>
            </a:r>
          </a:p>
        </p:txBody>
      </p:sp>
    </p:spTree>
    <p:extLst>
      <p:ext uri="{BB962C8B-B14F-4D97-AF65-F5344CB8AC3E}">
        <p14:creationId xmlns:p14="http://schemas.microsoft.com/office/powerpoint/2010/main" val="2864249004"/>
      </p:ext>
    </p:extLst>
  </p:cSld>
  <p:clrMapOvr>
    <a:masterClrMapping/>
  </p:clrMapOvr>
  <p:extLst>
    <p:ext uri="{DCECCB84-F9BA-43D5-87BE-67443E8EF086}">
      <p15:sldGuideLst xmlns:p15="http://schemas.microsoft.com/office/powerpoint/2012/main">
        <p15:guide id="1" pos="576" userDrawn="1">
          <p15:clr>
            <a:srgbClr val="F26B43"/>
          </p15:clr>
        </p15:guide>
        <p15:guide id="2" pos="7104" userDrawn="1">
          <p15:clr>
            <a:srgbClr val="F26B43"/>
          </p15:clr>
        </p15:guide>
        <p15:guide id="3" pos="3840" userDrawn="1">
          <p15:clr>
            <a:srgbClr val="5ACBF0"/>
          </p15:clr>
        </p15:guide>
        <p15:guide id="4" orient="horz" pos="3960" userDrawn="1">
          <p15:clr>
            <a:srgbClr val="F26B43"/>
          </p15:clr>
        </p15:guide>
        <p15:guide id="5" orient="horz" pos="1152" userDrawn="1">
          <p15:clr>
            <a:srgbClr val="F26B43"/>
          </p15:clr>
        </p15:guide>
        <p15:guide id="6" orient="horz" pos="216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sub 1 line, Level 2 bullet, gray">
    <p:bg>
      <p:bgPr>
        <a:solidFill>
          <a:srgbClr val="53565A"/>
        </a:solidFill>
        <a:effectLst/>
      </p:bgPr>
    </p:bg>
    <p:spTree>
      <p:nvGrpSpPr>
        <p:cNvPr id="1" name=""/>
        <p:cNvGrpSpPr/>
        <p:nvPr/>
      </p:nvGrpSpPr>
      <p:grpSpPr>
        <a:xfrm>
          <a:off x="0" y="0"/>
          <a:ext cx="0" cy="0"/>
          <a:chOff x="0" y="0"/>
          <a:chExt cx="0" cy="0"/>
        </a:xfrm>
      </p:grpSpPr>
      <p:pic>
        <p:nvPicPr>
          <p:cNvPr id="9" name="IIHS-HLDI logo"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6" name="Text with bullets">
            <a:extLst>
              <a:ext uri="{FF2B5EF4-FFF2-40B4-BE49-F238E27FC236}">
                <a16:creationId xmlns:a16="http://schemas.microsoft.com/office/drawing/2014/main" id="{E3E083C3-0E96-354E-9004-7ABD3F7A2832}"/>
              </a:ext>
            </a:extLst>
          </p:cNvPr>
          <p:cNvSpPr>
            <a:spLocks noGrp="1"/>
          </p:cNvSpPr>
          <p:nvPr>
            <p:ph type="body" sz="quarter" idx="11" hasCustomPrompt="1"/>
          </p:nvPr>
        </p:nvSpPr>
        <p:spPr>
          <a:xfrm>
            <a:off x="914400" y="1828800"/>
            <a:ext cx="10363200" cy="769441"/>
          </a:xfrm>
          <a:prstGeom prst="rect">
            <a:avLst/>
          </a:prstGeom>
        </p:spPr>
        <p:txBody>
          <a:bodyPr wrap="square" lIns="0" tIns="0" rIns="0" bIns="0" anchor="t" anchorCtr="0">
            <a:spAutoFit/>
          </a:bodyPr>
          <a:lstStyle>
            <a:lvl1pPr marL="0" indent="0">
              <a:lnSpc>
                <a:spcPct val="100000"/>
              </a:lnSpc>
              <a:spcBef>
                <a:spcPts val="600"/>
              </a:spcBef>
              <a:spcAft>
                <a:spcPts val="600"/>
              </a:spcAft>
              <a:buClr>
                <a:srgbClr val="FFCC33"/>
              </a:buClr>
              <a:buSzPct val="100000"/>
              <a:buFontTx/>
              <a:buNone/>
              <a:defRPr sz="2000" baseline="0">
                <a:solidFill>
                  <a:srgbClr val="D9D9D9"/>
                </a:solidFill>
                <a:latin typeface="Arial" pitchFamily="34" charset="0"/>
                <a:cs typeface="Arial" pitchFamily="34" charset="0"/>
              </a:defRPr>
            </a:lvl1pPr>
            <a:lvl2pPr marL="274320" indent="-274320">
              <a:lnSpc>
                <a:spcPct val="100000"/>
              </a:lnSpc>
              <a:spcBef>
                <a:spcPts val="600"/>
              </a:spcBef>
              <a:spcAft>
                <a:spcPts val="600"/>
              </a:spcAft>
              <a:buClr>
                <a:srgbClr val="FFCC33"/>
              </a:buClr>
              <a:buSzPct val="100000"/>
              <a:buFont typeface="Lucida Grande" panose="020B0600040502020204" pitchFamily="34" charset="0"/>
              <a:buChar char="▸"/>
              <a:defRPr sz="2000" baseline="0">
                <a:solidFill>
                  <a:srgbClr val="D9D9D9"/>
                </a:solidFill>
                <a:latin typeface="Arial" pitchFamily="34" charset="0"/>
                <a:cs typeface="Arial" pitchFamily="34" charset="0"/>
              </a:defRPr>
            </a:lvl2pPr>
            <a:lvl3pPr marL="457200" indent="0">
              <a:spcBef>
                <a:spcPts val="600"/>
              </a:spcBef>
              <a:spcAft>
                <a:spcPts val="600"/>
              </a:spcAft>
              <a:buClr>
                <a:schemeClr val="bg1">
                  <a:lumMod val="75000"/>
                </a:schemeClr>
              </a:buClr>
              <a:buFontTx/>
              <a:buNone/>
              <a:defRPr sz="1600" baseline="0">
                <a:solidFill>
                  <a:srgbClr val="333333"/>
                </a:solidFill>
                <a:latin typeface="Arial" pitchFamily="34" charset="0"/>
                <a:cs typeface="Arial" pitchFamily="34" charset="0"/>
              </a:defRPr>
            </a:lvl3pPr>
            <a:lvl4pPr marL="685800" indent="0">
              <a:spcBef>
                <a:spcPts val="600"/>
              </a:spcBef>
              <a:spcAft>
                <a:spcPts val="600"/>
              </a:spcAft>
              <a:buFontTx/>
              <a:buNone/>
              <a:defRPr sz="1200" baseline="0">
                <a:solidFill>
                  <a:srgbClr val="333333"/>
                </a:solidFill>
                <a:latin typeface="Arial" pitchFamily="34" charset="0"/>
                <a:cs typeface="Arial" pitchFamily="34" charset="0"/>
              </a:defRPr>
            </a:lvl4pPr>
            <a:lvl5pPr marL="1051560" indent="0">
              <a:spcBef>
                <a:spcPts val="0"/>
              </a:spcBef>
              <a:spcAft>
                <a:spcPts val="1000"/>
              </a:spcAft>
              <a:buFontTx/>
              <a:buNone/>
              <a:defRPr sz="1200" baseline="0">
                <a:solidFill>
                  <a:srgbClr val="333333"/>
                </a:solidFill>
                <a:latin typeface="Arial" pitchFamily="34" charset="0"/>
                <a:cs typeface="Arial" pitchFamily="34" charset="0"/>
              </a:defRPr>
            </a:lvl5pPr>
          </a:lstStyle>
          <a:p>
            <a:pPr lvl="0"/>
            <a:r>
              <a:rPr lang="en-US" dirty="0"/>
              <a:t>Level 1 no bullet, level 2 bullet (please keep to no more than 2 levels)</a:t>
            </a:r>
          </a:p>
          <a:p>
            <a:pPr lvl="1"/>
            <a:r>
              <a:rPr lang="en-US" dirty="0"/>
              <a:t>Level 2</a:t>
            </a:r>
          </a:p>
        </p:txBody>
      </p:sp>
      <p:sp>
        <p:nvSpPr>
          <p:cNvPr id="14" name="Subhead">
            <a:extLst>
              <a:ext uri="{FF2B5EF4-FFF2-40B4-BE49-F238E27FC236}">
                <a16:creationId xmlns:a16="http://schemas.microsoft.com/office/drawing/2014/main" id="{02D0CEB7-5D50-8B47-A9D0-A1BDFD148EEC}"/>
              </a:ext>
            </a:extLst>
          </p:cNvPr>
          <p:cNvSpPr>
            <a:spLocks noGrp="1"/>
          </p:cNvSpPr>
          <p:nvPr>
            <p:ph type="body" sz="quarter" idx="10" hasCustomPrompt="1"/>
          </p:nvPr>
        </p:nvSpPr>
        <p:spPr>
          <a:xfrm>
            <a:off x="0" y="1079473"/>
            <a:ext cx="12192000" cy="3323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400" baseline="0">
                <a:solidFill>
                  <a:srgbClr val="D9D9D9"/>
                </a:solidFill>
                <a:latin typeface="Arial" pitchFamily="34" charset="0"/>
                <a:cs typeface="Arial" pitchFamily="34" charset="0"/>
              </a:defRPr>
            </a:lvl1pPr>
          </a:lstStyle>
          <a:p>
            <a:pPr lvl="0"/>
            <a:r>
              <a:rPr lang="en-US" dirty="0"/>
              <a:t>Subhead — keep to 1 line</a:t>
            </a:r>
          </a:p>
        </p:txBody>
      </p:sp>
      <p:sp>
        <p:nvSpPr>
          <p:cNvPr id="13" name="Headline">
            <a:extLst>
              <a:ext uri="{FF2B5EF4-FFF2-40B4-BE49-F238E27FC236}">
                <a16:creationId xmlns:a16="http://schemas.microsoft.com/office/drawing/2014/main" id="{2D194B4B-9CC5-2246-972D-1B82FBDECA9E}"/>
              </a:ext>
            </a:extLst>
          </p:cNvPr>
          <p:cNvSpPr>
            <a:spLocks noGrp="1"/>
          </p:cNvSpPr>
          <p:nvPr>
            <p:ph type="title" hasCustomPrompt="1"/>
          </p:nvPr>
        </p:nvSpPr>
        <p:spPr>
          <a:xfrm>
            <a:off x="0" y="607147"/>
            <a:ext cx="12192000" cy="387798"/>
          </a:xfrm>
          <a:prstGeom prst="rect">
            <a:avLst/>
          </a:prstGeom>
          <a:noFill/>
        </p:spPr>
        <p:txBody>
          <a:bodyPr wrap="square" lIns="0" tIns="0" rIns="0" bIns="0" anchor="t" anchorCtr="0">
            <a:spAutoFit/>
          </a:bodyPr>
          <a:lstStyle>
            <a:lvl1pPr algn="ctr">
              <a:lnSpc>
                <a:spcPct val="90000"/>
              </a:lnSpc>
              <a:defRPr sz="2800" b="1" baseline="0">
                <a:solidFill>
                  <a:srgbClr val="D9D9D9"/>
                </a:solidFill>
                <a:latin typeface="+mj-lt"/>
              </a:defRPr>
            </a:lvl1pPr>
          </a:lstStyle>
          <a:p>
            <a:r>
              <a:rPr lang="en-US" dirty="0"/>
              <a:t>Headline — keep to 1 line</a:t>
            </a:r>
          </a:p>
        </p:txBody>
      </p:sp>
    </p:spTree>
    <p:extLst>
      <p:ext uri="{BB962C8B-B14F-4D97-AF65-F5344CB8AC3E}">
        <p14:creationId xmlns:p14="http://schemas.microsoft.com/office/powerpoint/2010/main" val="25606897"/>
      </p:ext>
    </p:extLst>
  </p:cSld>
  <p:clrMapOvr>
    <a:masterClrMapping/>
  </p:clrMapOvr>
  <p:extLst>
    <p:ext uri="{DCECCB84-F9BA-43D5-87BE-67443E8EF086}">
      <p15:sldGuideLst xmlns:p15="http://schemas.microsoft.com/office/powerpoint/2012/main">
        <p15:guide id="1" pos="576" userDrawn="1">
          <p15:clr>
            <a:srgbClr val="F26B43"/>
          </p15:clr>
        </p15:guide>
        <p15:guide id="2" pos="7104" userDrawn="1">
          <p15:clr>
            <a:srgbClr val="F26B43"/>
          </p15:clr>
        </p15:guide>
        <p15:guide id="3" pos="3840" userDrawn="1">
          <p15:clr>
            <a:srgbClr val="5ACBF0"/>
          </p15:clr>
        </p15:guide>
        <p15:guide id="4" orient="horz" pos="3960" userDrawn="1">
          <p15:clr>
            <a:srgbClr val="F26B43"/>
          </p15:clr>
        </p15:guide>
        <p15:guide id="5" orient="horz" pos="1152" userDrawn="1">
          <p15:clr>
            <a:srgbClr val="F26B43"/>
          </p15:clr>
        </p15:guide>
        <p15:guide id="6" orient="horz" pos="2160"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resenters">
    <p:spTree>
      <p:nvGrpSpPr>
        <p:cNvPr id="1" name=""/>
        <p:cNvGrpSpPr/>
        <p:nvPr/>
      </p:nvGrpSpPr>
      <p:grpSpPr>
        <a:xfrm>
          <a:off x="0" y="0"/>
          <a:ext cx="0" cy="0"/>
          <a:chOff x="0" y="0"/>
          <a:chExt cx="0" cy="0"/>
        </a:xfrm>
      </p:grpSpPr>
      <p:pic>
        <p:nvPicPr>
          <p:cNvPr id="4" name="Road photo" descr="A sign on the side of a road&#10;&#10;Description automatically generated">
            <a:extLst>
              <a:ext uri="{FF2B5EF4-FFF2-40B4-BE49-F238E27FC236}">
                <a16:creationId xmlns:a16="http://schemas.microsoft.com/office/drawing/2014/main" id="{95541BF5-1B08-424F-84F2-0A4B9D71561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0761"/>
          <a:stretch/>
        </p:blipFill>
        <p:spPr>
          <a:xfrm>
            <a:off x="6705600" y="4312533"/>
            <a:ext cx="5486400" cy="2558850"/>
          </a:xfrm>
          <a:prstGeom prst="rect">
            <a:avLst/>
          </a:prstGeom>
        </p:spPr>
      </p:pic>
      <p:sp>
        <p:nvSpPr>
          <p:cNvPr id="29" name="Gray box">
            <a:extLst>
              <a:ext uri="{FF2B5EF4-FFF2-40B4-BE49-F238E27FC236}">
                <a16:creationId xmlns:a16="http://schemas.microsoft.com/office/drawing/2014/main" id="{004E9EDE-8FA2-5946-8F35-16A683A3E279}"/>
              </a:ext>
            </a:extLst>
          </p:cNvPr>
          <p:cNvSpPr/>
          <p:nvPr userDrawn="1"/>
        </p:nvSpPr>
        <p:spPr>
          <a:xfrm>
            <a:off x="0" y="-1"/>
            <a:ext cx="12192000" cy="4297680"/>
          </a:xfrm>
          <a:prstGeom prst="rect">
            <a:avLst/>
          </a:prstGeom>
          <a:solidFill>
            <a:srgbClr val="53565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8" name="Yellow divider line">
            <a:extLst>
              <a:ext uri="{FF2B5EF4-FFF2-40B4-BE49-F238E27FC236}">
                <a16:creationId xmlns:a16="http://schemas.microsoft.com/office/drawing/2014/main" id="{FE19D981-A87D-1242-8377-79B316992A40}"/>
              </a:ext>
            </a:extLst>
          </p:cNvPr>
          <p:cNvCxnSpPr>
            <a:cxnSpLocks/>
          </p:cNvCxnSpPr>
          <p:nvPr userDrawn="1"/>
        </p:nvCxnSpPr>
        <p:spPr>
          <a:xfrm>
            <a:off x="2789663" y="4951143"/>
            <a:ext cx="0" cy="1920240"/>
          </a:xfrm>
          <a:prstGeom prst="line">
            <a:avLst/>
          </a:prstGeom>
          <a:ln w="19050" cap="rnd">
            <a:solidFill>
              <a:srgbClr val="FFCC33"/>
            </a:solidFill>
          </a:ln>
        </p:spPr>
        <p:style>
          <a:lnRef idx="1">
            <a:schemeClr val="accent1"/>
          </a:lnRef>
          <a:fillRef idx="0">
            <a:schemeClr val="accent1"/>
          </a:fillRef>
          <a:effectRef idx="0">
            <a:schemeClr val="accent1"/>
          </a:effectRef>
          <a:fontRef idx="minor">
            <a:schemeClr val="tx1"/>
          </a:fontRef>
        </p:style>
      </p:cxnSp>
      <p:pic>
        <p:nvPicPr>
          <p:cNvPr id="9" name="IIHS-HLDI logo" descr="Logo&#10;&#10;Description automatically generated with low confidence">
            <a:extLst>
              <a:ext uri="{FF2B5EF4-FFF2-40B4-BE49-F238E27FC236}">
                <a16:creationId xmlns:a16="http://schemas.microsoft.com/office/drawing/2014/main" id="{69682B09-82B4-4F4D-A79B-CDC3218868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228" y="5099050"/>
            <a:ext cx="1184055" cy="822960"/>
          </a:xfrm>
          <a:prstGeom prst="rect">
            <a:avLst/>
          </a:prstGeom>
        </p:spPr>
      </p:pic>
      <p:sp>
        <p:nvSpPr>
          <p:cNvPr id="17" name="Member logo placeholder">
            <a:extLst>
              <a:ext uri="{FF2B5EF4-FFF2-40B4-BE49-F238E27FC236}">
                <a16:creationId xmlns:a16="http://schemas.microsoft.com/office/drawing/2014/main" id="{7BFD6D12-71A9-F746-AC97-E2D0D09AF5CD}"/>
              </a:ext>
            </a:extLst>
          </p:cNvPr>
          <p:cNvSpPr>
            <a:spLocks noGrp="1"/>
          </p:cNvSpPr>
          <p:nvPr>
            <p:ph sz="quarter" idx="14" hasCustomPrompt="1"/>
          </p:nvPr>
        </p:nvSpPr>
        <p:spPr>
          <a:xfrm>
            <a:off x="7162800" y="5105400"/>
            <a:ext cx="2438400" cy="800100"/>
          </a:xfrm>
          <a:prstGeom prst="rect">
            <a:avLst/>
          </a:prstGeom>
        </p:spPr>
        <p:txBody>
          <a:bodyPr/>
          <a:lstStyle>
            <a:lvl1pPr marL="0" indent="0" algn="ctr">
              <a:buNone/>
              <a:defRPr sz="1000">
                <a:solidFill>
                  <a:srgbClr val="FF0000"/>
                </a:solidFill>
              </a:defRPr>
            </a:lvl1pPr>
            <a:lvl2pPr>
              <a:defRPr sz="1000">
                <a:solidFill>
                  <a:srgbClr val="FF0000"/>
                </a:solidFill>
              </a:defRPr>
            </a:lvl2pPr>
            <a:lvl3pPr>
              <a:defRPr sz="1000">
                <a:solidFill>
                  <a:srgbClr val="FF0000"/>
                </a:solidFill>
              </a:defRPr>
            </a:lvl3pPr>
            <a:lvl4pPr>
              <a:defRPr sz="1000">
                <a:solidFill>
                  <a:srgbClr val="FF0000"/>
                </a:solidFill>
              </a:defRPr>
            </a:lvl4pPr>
            <a:lvl5pPr>
              <a:defRPr sz="1000">
                <a:solidFill>
                  <a:srgbClr val="FF0000"/>
                </a:solidFill>
              </a:defRPr>
            </a:lvl5pPr>
          </a:lstStyle>
          <a:p>
            <a:pPr lvl="0"/>
            <a:r>
              <a:rPr lang="en-US" dirty="0"/>
              <a:t>Click the picture icon to</a:t>
            </a:r>
            <a:br>
              <a:rPr lang="en-US" dirty="0"/>
            </a:br>
            <a:r>
              <a:rPr lang="en-US" dirty="0"/>
              <a:t>insert company logo</a:t>
            </a:r>
          </a:p>
        </p:txBody>
      </p:sp>
      <p:sp>
        <p:nvSpPr>
          <p:cNvPr id="18" name="Staff member title 2">
            <a:extLst>
              <a:ext uri="{FF2B5EF4-FFF2-40B4-BE49-F238E27FC236}">
                <a16:creationId xmlns:a16="http://schemas.microsoft.com/office/drawing/2014/main" id="{FC1E674D-D848-854D-B7D9-17CF4295468F}"/>
              </a:ext>
            </a:extLst>
          </p:cNvPr>
          <p:cNvSpPr>
            <a:spLocks noGrp="1"/>
          </p:cNvSpPr>
          <p:nvPr>
            <p:ph type="body" sz="quarter" idx="17" hasCustomPrompt="1"/>
          </p:nvPr>
        </p:nvSpPr>
        <p:spPr>
          <a:xfrm>
            <a:off x="3085459" y="6124511"/>
            <a:ext cx="4010280" cy="265246"/>
          </a:xfrm>
          <a:prstGeom prst="rect">
            <a:avLst/>
          </a:prstGeom>
        </p:spPr>
        <p:txBody>
          <a:bodyPr lIns="0" tIns="0" rIns="0" bIns="0" anchor="t" anchorCtr="0"/>
          <a:lstStyle>
            <a:lvl1pPr marL="0" indent="0">
              <a:lnSpc>
                <a:spcPct val="90000"/>
              </a:lnSpc>
              <a:spcBef>
                <a:spcPts val="0"/>
              </a:spcBef>
              <a:buNone/>
              <a:defRPr sz="16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Title</a:t>
            </a:r>
          </a:p>
        </p:txBody>
      </p:sp>
      <p:sp>
        <p:nvSpPr>
          <p:cNvPr id="20" name="Staff member name 2">
            <a:extLst>
              <a:ext uri="{FF2B5EF4-FFF2-40B4-BE49-F238E27FC236}">
                <a16:creationId xmlns:a16="http://schemas.microsoft.com/office/drawing/2014/main" id="{9F57ADDC-D1A9-BD44-A0BE-CD9D989A480A}"/>
              </a:ext>
            </a:extLst>
          </p:cNvPr>
          <p:cNvSpPr>
            <a:spLocks noGrp="1"/>
          </p:cNvSpPr>
          <p:nvPr>
            <p:ph type="body" sz="quarter" idx="18" hasCustomPrompt="1"/>
          </p:nvPr>
        </p:nvSpPr>
        <p:spPr>
          <a:xfrm>
            <a:off x="3085458" y="5822347"/>
            <a:ext cx="4010280" cy="265246"/>
          </a:xfrm>
          <a:prstGeom prst="rect">
            <a:avLst/>
          </a:prstGeom>
        </p:spPr>
        <p:txBody>
          <a:bodyPr lIns="0" tIns="0" rIns="0" bIns="0" anchor="t" anchorCtr="0"/>
          <a:lstStyle>
            <a:lvl1pPr marL="0" indent="0">
              <a:lnSpc>
                <a:spcPct val="90000"/>
              </a:lnSpc>
              <a:spcBef>
                <a:spcPts val="0"/>
              </a:spcBef>
              <a:buNone/>
              <a:defRPr sz="2000" b="1">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Staff member name</a:t>
            </a:r>
          </a:p>
        </p:txBody>
      </p:sp>
      <p:sp>
        <p:nvSpPr>
          <p:cNvPr id="27" name="Staff member title 1">
            <a:extLst>
              <a:ext uri="{FF2B5EF4-FFF2-40B4-BE49-F238E27FC236}">
                <a16:creationId xmlns:a16="http://schemas.microsoft.com/office/drawing/2014/main" id="{6AC69620-E7DF-D745-B24B-306AE3FDA503}"/>
              </a:ext>
            </a:extLst>
          </p:cNvPr>
          <p:cNvSpPr>
            <a:spLocks noGrp="1"/>
          </p:cNvSpPr>
          <p:nvPr>
            <p:ph type="body" sz="quarter" idx="13" hasCustomPrompt="1"/>
          </p:nvPr>
        </p:nvSpPr>
        <p:spPr>
          <a:xfrm>
            <a:off x="3085458" y="5376811"/>
            <a:ext cx="4010280" cy="265246"/>
          </a:xfrm>
          <a:prstGeom prst="rect">
            <a:avLst/>
          </a:prstGeom>
        </p:spPr>
        <p:txBody>
          <a:bodyPr lIns="0" tIns="0" rIns="0" bIns="0" anchor="t" anchorCtr="0"/>
          <a:lstStyle>
            <a:lvl1pPr marL="0" indent="0">
              <a:lnSpc>
                <a:spcPct val="90000"/>
              </a:lnSpc>
              <a:spcBef>
                <a:spcPts val="0"/>
              </a:spcBef>
              <a:buNone/>
              <a:defRPr sz="16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Title</a:t>
            </a:r>
          </a:p>
        </p:txBody>
      </p:sp>
      <p:sp>
        <p:nvSpPr>
          <p:cNvPr id="25" name=" Staff member name 1">
            <a:extLst>
              <a:ext uri="{FF2B5EF4-FFF2-40B4-BE49-F238E27FC236}">
                <a16:creationId xmlns:a16="http://schemas.microsoft.com/office/drawing/2014/main" id="{8A6DCA29-9592-3944-AA83-3B78EDE53BCB}"/>
              </a:ext>
            </a:extLst>
          </p:cNvPr>
          <p:cNvSpPr>
            <a:spLocks noGrp="1"/>
          </p:cNvSpPr>
          <p:nvPr>
            <p:ph type="body" sz="quarter" idx="12" hasCustomPrompt="1"/>
          </p:nvPr>
        </p:nvSpPr>
        <p:spPr>
          <a:xfrm>
            <a:off x="3085458" y="5077379"/>
            <a:ext cx="4010286" cy="265246"/>
          </a:xfrm>
          <a:prstGeom prst="rect">
            <a:avLst/>
          </a:prstGeom>
        </p:spPr>
        <p:txBody>
          <a:bodyPr lIns="0" tIns="0" rIns="0" bIns="0" anchor="t" anchorCtr="0"/>
          <a:lstStyle>
            <a:lvl1pPr marL="0" indent="0">
              <a:lnSpc>
                <a:spcPct val="90000"/>
              </a:lnSpc>
              <a:spcBef>
                <a:spcPts val="0"/>
              </a:spcBef>
              <a:buNone/>
              <a:defRPr sz="2000" b="1">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Staff member name</a:t>
            </a:r>
          </a:p>
        </p:txBody>
      </p:sp>
      <p:sp>
        <p:nvSpPr>
          <p:cNvPr id="22" name="Date">
            <a:extLst>
              <a:ext uri="{FF2B5EF4-FFF2-40B4-BE49-F238E27FC236}">
                <a16:creationId xmlns:a16="http://schemas.microsoft.com/office/drawing/2014/main" id="{56603B09-5337-074C-B0CB-6906F8B56E93}"/>
              </a:ext>
            </a:extLst>
          </p:cNvPr>
          <p:cNvSpPr>
            <a:spLocks noGrp="1"/>
          </p:cNvSpPr>
          <p:nvPr>
            <p:ph type="body" sz="quarter" idx="11" hasCustomPrompt="1"/>
          </p:nvPr>
        </p:nvSpPr>
        <p:spPr>
          <a:xfrm>
            <a:off x="750925" y="3205946"/>
            <a:ext cx="10515597" cy="362444"/>
          </a:xfrm>
          <a:prstGeom prst="rect">
            <a:avLst/>
          </a:prstGeom>
        </p:spPr>
        <p:txBody>
          <a:bodyPr lIns="0" tIns="0" rIns="0" bIns="0" anchor="t" anchorCtr="0"/>
          <a:lstStyle>
            <a:lvl1pPr marL="0" indent="0">
              <a:lnSpc>
                <a:spcPct val="90000"/>
              </a:lnSpc>
              <a:spcBef>
                <a:spcPts val="0"/>
              </a:spcBef>
              <a:buNone/>
              <a:defRPr sz="2400">
                <a:solidFill>
                  <a:srgbClr val="D9D9D9"/>
                </a:solidFill>
              </a:defRPr>
            </a:lvl1pPr>
            <a:lvl2pPr marL="457200" indent="0">
              <a:buNone/>
              <a:defRPr>
                <a:solidFill>
                  <a:srgbClr val="D9D9D9"/>
                </a:solidFill>
              </a:defRPr>
            </a:lvl2pPr>
            <a:lvl3pPr marL="914400" indent="0">
              <a:buNone/>
              <a:defRPr>
                <a:solidFill>
                  <a:srgbClr val="D9D9D9"/>
                </a:solidFill>
              </a:defRPr>
            </a:lvl3pPr>
            <a:lvl4pPr marL="1371600" indent="0">
              <a:buNone/>
              <a:defRPr>
                <a:solidFill>
                  <a:srgbClr val="D9D9D9"/>
                </a:solidFill>
              </a:defRPr>
            </a:lvl4pPr>
            <a:lvl5pPr marL="1828800" indent="0">
              <a:buNone/>
              <a:defRPr>
                <a:solidFill>
                  <a:srgbClr val="D9D9D9"/>
                </a:solidFill>
              </a:defRPr>
            </a:lvl5pPr>
          </a:lstStyle>
          <a:p>
            <a:pPr lvl="0"/>
            <a:r>
              <a:rPr lang="en-US" dirty="0"/>
              <a:t>Date</a:t>
            </a:r>
          </a:p>
        </p:txBody>
      </p:sp>
      <p:sp>
        <p:nvSpPr>
          <p:cNvPr id="24" name="Event name or presentation subtitle">
            <a:extLst>
              <a:ext uri="{FF2B5EF4-FFF2-40B4-BE49-F238E27FC236}">
                <a16:creationId xmlns:a16="http://schemas.microsoft.com/office/drawing/2014/main" id="{8CA9C752-1683-4448-9F62-92317EE76F28}"/>
              </a:ext>
            </a:extLst>
          </p:cNvPr>
          <p:cNvSpPr>
            <a:spLocks noGrp="1"/>
          </p:cNvSpPr>
          <p:nvPr>
            <p:ph type="body" sz="quarter" idx="10" hasCustomPrompt="1"/>
          </p:nvPr>
        </p:nvSpPr>
        <p:spPr>
          <a:xfrm>
            <a:off x="747750" y="2735641"/>
            <a:ext cx="10515599" cy="438773"/>
          </a:xfrm>
          <a:prstGeom prst="rect">
            <a:avLst/>
          </a:prstGeom>
        </p:spPr>
        <p:txBody>
          <a:bodyPr lIns="0" tIns="0" rIns="0" bIns="0" anchor="t" anchorCtr="0"/>
          <a:lstStyle>
            <a:lvl1pPr marL="0" indent="0" algn="l">
              <a:lnSpc>
                <a:spcPct val="90000"/>
              </a:lnSpc>
              <a:spcBef>
                <a:spcPts val="0"/>
              </a:spcBef>
              <a:buNone/>
              <a:defRPr sz="3000" b="1">
                <a:solidFill>
                  <a:srgbClr val="D9D9D9"/>
                </a:solidFill>
              </a:defRPr>
            </a:lvl1pPr>
            <a:lvl2pPr marL="457200" indent="0" algn="l">
              <a:buNone/>
              <a:defRPr b="1">
                <a:solidFill>
                  <a:srgbClr val="D9D9D9"/>
                </a:solidFill>
              </a:defRPr>
            </a:lvl2pPr>
            <a:lvl3pPr marL="914400" indent="0" algn="l">
              <a:buNone/>
              <a:defRPr b="1">
                <a:solidFill>
                  <a:srgbClr val="D9D9D9"/>
                </a:solidFill>
              </a:defRPr>
            </a:lvl3pPr>
            <a:lvl4pPr marL="1371600" indent="0" algn="l">
              <a:buNone/>
              <a:defRPr b="1">
                <a:solidFill>
                  <a:srgbClr val="D9D9D9"/>
                </a:solidFill>
              </a:defRPr>
            </a:lvl4pPr>
            <a:lvl5pPr marL="1828800" indent="0" algn="l">
              <a:buNone/>
              <a:defRPr b="1">
                <a:solidFill>
                  <a:srgbClr val="D9D9D9"/>
                </a:solidFill>
              </a:defRPr>
            </a:lvl5pPr>
          </a:lstStyle>
          <a:p>
            <a:pPr lvl="0"/>
            <a:r>
              <a:rPr lang="en-US" dirty="0"/>
              <a:t>Event name or presentation subtitle</a:t>
            </a:r>
          </a:p>
        </p:txBody>
      </p:sp>
      <p:sp>
        <p:nvSpPr>
          <p:cNvPr id="26" name="Presentation title">
            <a:extLst>
              <a:ext uri="{FF2B5EF4-FFF2-40B4-BE49-F238E27FC236}">
                <a16:creationId xmlns:a16="http://schemas.microsoft.com/office/drawing/2014/main" id="{03F78D67-39DD-A340-8C46-077B6CD1D9D0}"/>
              </a:ext>
            </a:extLst>
          </p:cNvPr>
          <p:cNvSpPr>
            <a:spLocks noGrp="1"/>
          </p:cNvSpPr>
          <p:nvPr>
            <p:ph type="title" hasCustomPrompt="1"/>
          </p:nvPr>
        </p:nvSpPr>
        <p:spPr>
          <a:xfrm>
            <a:off x="735050" y="1069796"/>
            <a:ext cx="10515600" cy="1325563"/>
          </a:xfrm>
          <a:prstGeom prst="rect">
            <a:avLst/>
          </a:prstGeom>
        </p:spPr>
        <p:txBody>
          <a:bodyPr lIns="0" tIns="0" rIns="0" bIns="0" anchor="t" anchorCtr="0"/>
          <a:lstStyle>
            <a:lvl1pPr algn="l">
              <a:lnSpc>
                <a:spcPct val="90000"/>
              </a:lnSpc>
              <a:defRPr b="1">
                <a:solidFill>
                  <a:srgbClr val="D9D9D9"/>
                </a:solidFill>
              </a:defRPr>
            </a:lvl1pPr>
          </a:lstStyle>
          <a:p>
            <a:r>
              <a:rPr lang="en-US" dirty="0"/>
              <a:t>Presentation title 1 or 2 lines long </a:t>
            </a:r>
            <a:br>
              <a:rPr lang="en-US" dirty="0"/>
            </a:br>
            <a:r>
              <a:rPr lang="en-US" dirty="0"/>
              <a:t>(if longer, rewrite or reduce font size)</a:t>
            </a:r>
          </a:p>
        </p:txBody>
      </p:sp>
    </p:spTree>
    <p:extLst>
      <p:ext uri="{BB962C8B-B14F-4D97-AF65-F5344CB8AC3E}">
        <p14:creationId xmlns:p14="http://schemas.microsoft.com/office/powerpoint/2010/main" val="2632493537"/>
      </p:ext>
    </p:extLst>
  </p:cSld>
  <p:clrMapOvr>
    <a:masterClrMapping/>
  </p:clrMapOvr>
  <p:extLst>
    <p:ext uri="{DCECCB84-F9BA-43D5-87BE-67443E8EF086}">
      <p15:sldGuideLst xmlns:p15="http://schemas.microsoft.com/office/powerpoint/2012/main">
        <p15:guide id="1" orient="horz" pos="3216" userDrawn="1">
          <p15:clr>
            <a:srgbClr val="F26B43"/>
          </p15:clr>
        </p15:guide>
        <p15:guide id="2" orient="horz" pos="3720" userDrawn="1">
          <p15:clr>
            <a:srgbClr val="F26B43"/>
          </p15:clr>
        </p15:guide>
        <p15:guide id="3" pos="4512" userDrawn="1">
          <p15:clr>
            <a:srgbClr val="F26B43"/>
          </p15:clr>
        </p15:guide>
        <p15:guide id="4" pos="6048"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sub 2 lines, Level 1 bullet, white">
    <p:bg>
      <p:bgPr>
        <a:solidFill>
          <a:schemeClr val="bg1"/>
        </a:solidFill>
        <a:effectLst/>
      </p:bgPr>
    </p:bg>
    <p:spTree>
      <p:nvGrpSpPr>
        <p:cNvPr id="1" name=""/>
        <p:cNvGrpSpPr/>
        <p:nvPr/>
      </p:nvGrpSpPr>
      <p:grpSpPr>
        <a:xfrm>
          <a:off x="0" y="0"/>
          <a:ext cx="0" cy="0"/>
          <a:chOff x="0" y="0"/>
          <a:chExt cx="0" cy="0"/>
        </a:xfrm>
      </p:grpSpPr>
      <p:pic>
        <p:nvPicPr>
          <p:cNvPr id="9" name="IIHS-HLDI logo"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12" name="Text with bullets">
            <a:extLst>
              <a:ext uri="{FF2B5EF4-FFF2-40B4-BE49-F238E27FC236}">
                <a16:creationId xmlns:a16="http://schemas.microsoft.com/office/drawing/2014/main" id="{2FD63E92-869B-5F49-8820-2898E298DD21}"/>
              </a:ext>
            </a:extLst>
          </p:cNvPr>
          <p:cNvSpPr>
            <a:spLocks noGrp="1"/>
          </p:cNvSpPr>
          <p:nvPr>
            <p:ph type="body" sz="quarter" idx="11" hasCustomPrompt="1"/>
          </p:nvPr>
        </p:nvSpPr>
        <p:spPr>
          <a:xfrm>
            <a:off x="914400" y="2514600"/>
            <a:ext cx="10363200" cy="769441"/>
          </a:xfrm>
          <a:prstGeom prst="rect">
            <a:avLst/>
          </a:prstGeom>
        </p:spPr>
        <p:txBody>
          <a:bodyPr wrap="square" lIns="0" tIns="0" rIns="0" bIns="0" anchor="t" anchorCtr="0">
            <a:spAutoFit/>
          </a:bodyPr>
          <a:lstStyle>
            <a:lvl1pPr marL="274320" indent="-274320">
              <a:lnSpc>
                <a:spcPct val="100000"/>
              </a:lnSpc>
              <a:spcBef>
                <a:spcPts val="600"/>
              </a:spcBef>
              <a:spcAft>
                <a:spcPts val="600"/>
              </a:spcAft>
              <a:buClr>
                <a:srgbClr val="FFCC33"/>
              </a:buClr>
              <a:buSzPct val="100000"/>
              <a:buFont typeface="Webdings" panose="05030102010509060703" pitchFamily="18" charset="2"/>
              <a:buChar char="4"/>
              <a:defRPr sz="2000">
                <a:solidFill>
                  <a:srgbClr val="333333"/>
                </a:solidFill>
                <a:latin typeface="Arial" pitchFamily="34" charset="0"/>
                <a:cs typeface="Arial" pitchFamily="34" charset="0"/>
              </a:defRPr>
            </a:lvl1pPr>
            <a:lvl2pPr marL="274320" indent="0">
              <a:lnSpc>
                <a:spcPct val="100000"/>
              </a:lnSpc>
              <a:spcBef>
                <a:spcPts val="600"/>
              </a:spcBef>
              <a:spcAft>
                <a:spcPts val="600"/>
              </a:spcAft>
              <a:buClr>
                <a:schemeClr val="bg1">
                  <a:lumMod val="65000"/>
                </a:schemeClr>
              </a:buClr>
              <a:buSzPct val="95000"/>
              <a:buFont typeface="Arial" pitchFamily="34" charset="0"/>
              <a:buNone/>
              <a:defRPr sz="2000">
                <a:solidFill>
                  <a:srgbClr val="333333"/>
                </a:solidFill>
                <a:latin typeface="Arial" pitchFamily="34" charset="0"/>
                <a:cs typeface="Arial" pitchFamily="34" charset="0"/>
              </a:defRPr>
            </a:lvl2pPr>
            <a:lvl3pPr marL="822960">
              <a:spcBef>
                <a:spcPts val="600"/>
              </a:spcBef>
              <a:spcAft>
                <a:spcPts val="600"/>
              </a:spcAft>
              <a:buClr>
                <a:schemeClr val="bg1">
                  <a:lumMod val="75000"/>
                </a:schemeClr>
              </a:buClr>
              <a:buFontTx/>
              <a:buNone/>
              <a:defRPr sz="1600">
                <a:solidFill>
                  <a:srgbClr val="333333"/>
                </a:solidFill>
                <a:latin typeface="Arial" pitchFamily="34" charset="0"/>
                <a:cs typeface="Arial" pitchFamily="34" charset="0"/>
              </a:defRPr>
            </a:lvl3pPr>
            <a:lvl4pPr marL="1371600">
              <a:spcBef>
                <a:spcPts val="600"/>
              </a:spcBef>
              <a:spcAft>
                <a:spcPts val="600"/>
              </a:spcAft>
              <a:buFontTx/>
              <a:buNone/>
              <a:defRPr sz="1200">
                <a:solidFill>
                  <a:srgbClr val="333333"/>
                </a:solidFill>
                <a:latin typeface="Arial" pitchFamily="34" charset="0"/>
                <a:cs typeface="Arial" pitchFamily="34" charset="0"/>
              </a:defRPr>
            </a:lvl4pPr>
            <a:lvl5pPr>
              <a:spcBef>
                <a:spcPts val="0"/>
              </a:spcBef>
              <a:spcAft>
                <a:spcPts val="1000"/>
              </a:spcAft>
              <a:buFontTx/>
              <a:buNone/>
              <a:defRPr sz="1200">
                <a:solidFill>
                  <a:srgbClr val="333333"/>
                </a:solidFill>
                <a:latin typeface="Arial" pitchFamily="34" charset="0"/>
                <a:cs typeface="Arial" pitchFamily="34" charset="0"/>
              </a:defRPr>
            </a:lvl5pPr>
          </a:lstStyle>
          <a:p>
            <a:pPr lvl="0"/>
            <a:r>
              <a:rPr lang="en-US" dirty="0"/>
              <a:t>Level 1 bullet, level 2 no bullet (please keep to no more than 2 levels)</a:t>
            </a:r>
          </a:p>
          <a:p>
            <a:pPr lvl="1"/>
            <a:r>
              <a:rPr lang="en-US" dirty="0"/>
              <a:t>Level 2</a:t>
            </a:r>
          </a:p>
        </p:txBody>
      </p:sp>
      <p:sp>
        <p:nvSpPr>
          <p:cNvPr id="14" name="Subhead">
            <a:extLst>
              <a:ext uri="{FF2B5EF4-FFF2-40B4-BE49-F238E27FC236}">
                <a16:creationId xmlns:a16="http://schemas.microsoft.com/office/drawing/2014/main" id="{02D0CEB7-5D50-8B47-A9D0-A1BDFD148EEC}"/>
              </a:ext>
            </a:extLst>
          </p:cNvPr>
          <p:cNvSpPr>
            <a:spLocks noGrp="1"/>
          </p:cNvSpPr>
          <p:nvPr>
            <p:ph type="body" sz="quarter" idx="10" hasCustomPrompt="1"/>
          </p:nvPr>
        </p:nvSpPr>
        <p:spPr>
          <a:xfrm>
            <a:off x="0" y="1485250"/>
            <a:ext cx="12192000" cy="664797"/>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400" baseline="0">
                <a:solidFill>
                  <a:srgbClr val="333333"/>
                </a:solidFill>
                <a:latin typeface="Arial" pitchFamily="34" charset="0"/>
                <a:cs typeface="Arial" pitchFamily="34" charset="0"/>
              </a:defRPr>
            </a:lvl1pPr>
          </a:lstStyle>
          <a:p>
            <a:pPr lvl="0"/>
            <a:r>
              <a:rPr lang="en-US" dirty="0"/>
              <a:t>Subhead 1 to 2 lines maximum; </a:t>
            </a:r>
            <a:br>
              <a:rPr lang="en-US" dirty="0"/>
            </a:br>
            <a:r>
              <a:rPr lang="en-US" dirty="0"/>
              <a:t>adjust vertical spacing to fit your text</a:t>
            </a:r>
          </a:p>
        </p:txBody>
      </p:sp>
      <p:sp>
        <p:nvSpPr>
          <p:cNvPr id="13" name="Headline">
            <a:extLst>
              <a:ext uri="{FF2B5EF4-FFF2-40B4-BE49-F238E27FC236}">
                <a16:creationId xmlns:a16="http://schemas.microsoft.com/office/drawing/2014/main" id="{2D194B4B-9CC5-2246-972D-1B82FBDECA9E}"/>
              </a:ext>
            </a:extLst>
          </p:cNvPr>
          <p:cNvSpPr>
            <a:spLocks noGrp="1"/>
          </p:cNvSpPr>
          <p:nvPr>
            <p:ph type="title" hasCustomPrompt="1"/>
          </p:nvPr>
        </p:nvSpPr>
        <p:spPr>
          <a:xfrm>
            <a:off x="0" y="607147"/>
            <a:ext cx="12192000" cy="775597"/>
          </a:xfrm>
          <a:prstGeom prst="rect">
            <a:avLst/>
          </a:prstGeom>
          <a:noFill/>
        </p:spPr>
        <p:txBody>
          <a:bodyPr wrap="square" lIns="0" tIns="0" rIns="0" bIns="0" anchor="t" anchorCtr="0">
            <a:spAutoFit/>
          </a:bodyPr>
          <a:lstStyle>
            <a:lvl1pPr algn="ctr">
              <a:lnSpc>
                <a:spcPct val="90000"/>
              </a:lnSpc>
              <a:defRPr sz="2800" b="1" baseline="0">
                <a:solidFill>
                  <a:srgbClr val="333333"/>
                </a:solidFill>
                <a:latin typeface="+mj-lt"/>
              </a:defRPr>
            </a:lvl1pPr>
          </a:lstStyle>
          <a:p>
            <a:r>
              <a:rPr lang="en-US" dirty="0"/>
              <a:t>Headline 1 to 2 lines maximum;</a:t>
            </a:r>
            <a:br>
              <a:rPr lang="en-US" dirty="0"/>
            </a:br>
            <a:r>
              <a:rPr lang="en-US" dirty="0"/>
              <a:t>adjust vertical spacing to fit your text</a:t>
            </a:r>
          </a:p>
        </p:txBody>
      </p:sp>
    </p:spTree>
    <p:extLst>
      <p:ext uri="{BB962C8B-B14F-4D97-AF65-F5344CB8AC3E}">
        <p14:creationId xmlns:p14="http://schemas.microsoft.com/office/powerpoint/2010/main" val="1000724499"/>
      </p:ext>
    </p:extLst>
  </p:cSld>
  <p:clrMapOvr>
    <a:masterClrMapping/>
  </p:clrMapOvr>
  <p:extLst>
    <p:ext uri="{DCECCB84-F9BA-43D5-87BE-67443E8EF086}">
      <p15:sldGuideLst xmlns:p15="http://schemas.microsoft.com/office/powerpoint/2012/main">
        <p15:guide id="1" pos="576" userDrawn="1">
          <p15:clr>
            <a:srgbClr val="F26B43"/>
          </p15:clr>
        </p15:guide>
        <p15:guide id="2" pos="7104" userDrawn="1">
          <p15:clr>
            <a:srgbClr val="F26B43"/>
          </p15:clr>
        </p15:guide>
        <p15:guide id="3" pos="3840" userDrawn="1">
          <p15:clr>
            <a:srgbClr val="5ACBF0"/>
          </p15:clr>
        </p15:guide>
        <p15:guide id="4" orient="horz" pos="3960" userDrawn="1">
          <p15:clr>
            <a:srgbClr val="F26B43"/>
          </p15:clr>
        </p15:guide>
        <p15:guide id="5" orient="horz" pos="1584" userDrawn="1">
          <p15:clr>
            <a:srgbClr val="F26B43"/>
          </p15:clr>
        </p15:guide>
        <p15:guide id="6" orient="horz" pos="2160"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sub 2 lines, Level 1 bullet, gray">
    <p:bg>
      <p:bgPr>
        <a:solidFill>
          <a:srgbClr val="53565A"/>
        </a:solidFill>
        <a:effectLst/>
      </p:bgPr>
    </p:bg>
    <p:spTree>
      <p:nvGrpSpPr>
        <p:cNvPr id="1" name=""/>
        <p:cNvGrpSpPr/>
        <p:nvPr/>
      </p:nvGrpSpPr>
      <p:grpSpPr>
        <a:xfrm>
          <a:off x="0" y="0"/>
          <a:ext cx="0" cy="0"/>
          <a:chOff x="0" y="0"/>
          <a:chExt cx="0" cy="0"/>
        </a:xfrm>
      </p:grpSpPr>
      <p:pic>
        <p:nvPicPr>
          <p:cNvPr id="9" name="IIHS-HLDI logo"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12" name="Text with bullets">
            <a:extLst>
              <a:ext uri="{FF2B5EF4-FFF2-40B4-BE49-F238E27FC236}">
                <a16:creationId xmlns:a16="http://schemas.microsoft.com/office/drawing/2014/main" id="{2FD63E92-869B-5F49-8820-2898E298DD21}"/>
              </a:ext>
            </a:extLst>
          </p:cNvPr>
          <p:cNvSpPr>
            <a:spLocks noGrp="1"/>
          </p:cNvSpPr>
          <p:nvPr>
            <p:ph type="body" sz="quarter" idx="11" hasCustomPrompt="1"/>
          </p:nvPr>
        </p:nvSpPr>
        <p:spPr>
          <a:xfrm>
            <a:off x="914400" y="2514600"/>
            <a:ext cx="10363200" cy="769441"/>
          </a:xfrm>
          <a:prstGeom prst="rect">
            <a:avLst/>
          </a:prstGeom>
        </p:spPr>
        <p:txBody>
          <a:bodyPr wrap="square" lIns="0" tIns="0" rIns="0" bIns="0" anchor="t" anchorCtr="0">
            <a:spAutoFit/>
          </a:bodyPr>
          <a:lstStyle>
            <a:lvl1pPr marL="274320" indent="-274320">
              <a:lnSpc>
                <a:spcPct val="100000"/>
              </a:lnSpc>
              <a:spcBef>
                <a:spcPts val="600"/>
              </a:spcBef>
              <a:spcAft>
                <a:spcPts val="600"/>
              </a:spcAft>
              <a:buClr>
                <a:srgbClr val="FFCC33"/>
              </a:buClr>
              <a:buSzPct val="100000"/>
              <a:buFont typeface="Webdings" panose="05030102010509060703" pitchFamily="18" charset="2"/>
              <a:buChar char="4"/>
              <a:defRPr sz="2000">
                <a:solidFill>
                  <a:srgbClr val="D9D9D9"/>
                </a:solidFill>
                <a:latin typeface="Arial" pitchFamily="34" charset="0"/>
                <a:cs typeface="Arial" pitchFamily="34" charset="0"/>
              </a:defRPr>
            </a:lvl1pPr>
            <a:lvl2pPr marL="274320" indent="0">
              <a:lnSpc>
                <a:spcPct val="100000"/>
              </a:lnSpc>
              <a:spcBef>
                <a:spcPts val="600"/>
              </a:spcBef>
              <a:spcAft>
                <a:spcPts val="600"/>
              </a:spcAft>
              <a:buClr>
                <a:schemeClr val="bg1">
                  <a:lumMod val="65000"/>
                </a:schemeClr>
              </a:buClr>
              <a:buSzPct val="95000"/>
              <a:buFont typeface="Arial" pitchFamily="34" charset="0"/>
              <a:buNone/>
              <a:defRPr sz="2000">
                <a:solidFill>
                  <a:srgbClr val="D9D9D9"/>
                </a:solidFill>
                <a:latin typeface="Arial" pitchFamily="34" charset="0"/>
                <a:cs typeface="Arial" pitchFamily="34" charset="0"/>
              </a:defRPr>
            </a:lvl2pPr>
            <a:lvl3pPr marL="822960">
              <a:spcBef>
                <a:spcPts val="600"/>
              </a:spcBef>
              <a:spcAft>
                <a:spcPts val="600"/>
              </a:spcAft>
              <a:buClr>
                <a:schemeClr val="bg1">
                  <a:lumMod val="75000"/>
                </a:schemeClr>
              </a:buClr>
              <a:buFontTx/>
              <a:buNone/>
              <a:defRPr sz="1600">
                <a:solidFill>
                  <a:srgbClr val="333333"/>
                </a:solidFill>
                <a:latin typeface="Arial" pitchFamily="34" charset="0"/>
                <a:cs typeface="Arial" pitchFamily="34" charset="0"/>
              </a:defRPr>
            </a:lvl3pPr>
            <a:lvl4pPr marL="1371600">
              <a:spcBef>
                <a:spcPts val="600"/>
              </a:spcBef>
              <a:spcAft>
                <a:spcPts val="600"/>
              </a:spcAft>
              <a:buFontTx/>
              <a:buNone/>
              <a:defRPr sz="1200">
                <a:solidFill>
                  <a:srgbClr val="333333"/>
                </a:solidFill>
                <a:latin typeface="Arial" pitchFamily="34" charset="0"/>
                <a:cs typeface="Arial" pitchFamily="34" charset="0"/>
              </a:defRPr>
            </a:lvl4pPr>
            <a:lvl5pPr>
              <a:spcBef>
                <a:spcPts val="0"/>
              </a:spcBef>
              <a:spcAft>
                <a:spcPts val="1000"/>
              </a:spcAft>
              <a:buFontTx/>
              <a:buNone/>
              <a:defRPr sz="1200">
                <a:solidFill>
                  <a:srgbClr val="333333"/>
                </a:solidFill>
                <a:latin typeface="Arial" pitchFamily="34" charset="0"/>
                <a:cs typeface="Arial" pitchFamily="34" charset="0"/>
              </a:defRPr>
            </a:lvl5pPr>
          </a:lstStyle>
          <a:p>
            <a:pPr lvl="0"/>
            <a:r>
              <a:rPr lang="en-US" dirty="0"/>
              <a:t>Level 1 bullet, level 2 no bullet (please keep to no more than 2 levels)</a:t>
            </a:r>
          </a:p>
          <a:p>
            <a:pPr lvl="1"/>
            <a:r>
              <a:rPr lang="en-US" dirty="0"/>
              <a:t>Level 2</a:t>
            </a:r>
          </a:p>
        </p:txBody>
      </p:sp>
      <p:sp>
        <p:nvSpPr>
          <p:cNvPr id="14" name="Subhead">
            <a:extLst>
              <a:ext uri="{FF2B5EF4-FFF2-40B4-BE49-F238E27FC236}">
                <a16:creationId xmlns:a16="http://schemas.microsoft.com/office/drawing/2014/main" id="{02D0CEB7-5D50-8B47-A9D0-A1BDFD148EEC}"/>
              </a:ext>
            </a:extLst>
          </p:cNvPr>
          <p:cNvSpPr>
            <a:spLocks noGrp="1"/>
          </p:cNvSpPr>
          <p:nvPr>
            <p:ph type="body" sz="quarter" idx="10" hasCustomPrompt="1"/>
          </p:nvPr>
        </p:nvSpPr>
        <p:spPr>
          <a:xfrm>
            <a:off x="0" y="1485250"/>
            <a:ext cx="12192000" cy="664797"/>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400" baseline="0">
                <a:solidFill>
                  <a:srgbClr val="D9D9D9"/>
                </a:solidFill>
                <a:latin typeface="Arial" pitchFamily="34" charset="0"/>
                <a:cs typeface="Arial" pitchFamily="34" charset="0"/>
              </a:defRPr>
            </a:lvl1pPr>
          </a:lstStyle>
          <a:p>
            <a:pPr lvl="0"/>
            <a:r>
              <a:rPr lang="en-US" dirty="0"/>
              <a:t>Subhead 1 to 2 lines maximum; </a:t>
            </a:r>
            <a:br>
              <a:rPr lang="en-US" dirty="0"/>
            </a:br>
            <a:r>
              <a:rPr lang="en-US" dirty="0"/>
              <a:t>adjust vertical spacing to fit your text</a:t>
            </a:r>
          </a:p>
        </p:txBody>
      </p:sp>
      <p:sp>
        <p:nvSpPr>
          <p:cNvPr id="13" name="Headline">
            <a:extLst>
              <a:ext uri="{FF2B5EF4-FFF2-40B4-BE49-F238E27FC236}">
                <a16:creationId xmlns:a16="http://schemas.microsoft.com/office/drawing/2014/main" id="{2D194B4B-9CC5-2246-972D-1B82FBDECA9E}"/>
              </a:ext>
            </a:extLst>
          </p:cNvPr>
          <p:cNvSpPr>
            <a:spLocks noGrp="1"/>
          </p:cNvSpPr>
          <p:nvPr>
            <p:ph type="title" hasCustomPrompt="1"/>
          </p:nvPr>
        </p:nvSpPr>
        <p:spPr>
          <a:xfrm>
            <a:off x="0" y="607147"/>
            <a:ext cx="12192000" cy="775597"/>
          </a:xfrm>
          <a:prstGeom prst="rect">
            <a:avLst/>
          </a:prstGeom>
          <a:noFill/>
        </p:spPr>
        <p:txBody>
          <a:bodyPr wrap="square" lIns="0" tIns="0" rIns="0" bIns="0" anchor="t" anchorCtr="0">
            <a:spAutoFit/>
          </a:bodyPr>
          <a:lstStyle>
            <a:lvl1pPr algn="ctr">
              <a:lnSpc>
                <a:spcPct val="90000"/>
              </a:lnSpc>
              <a:defRPr sz="2800" b="1" baseline="0">
                <a:solidFill>
                  <a:srgbClr val="D9D9D9"/>
                </a:solidFill>
                <a:latin typeface="+mj-lt"/>
              </a:defRPr>
            </a:lvl1pPr>
          </a:lstStyle>
          <a:p>
            <a:r>
              <a:rPr lang="en-US" dirty="0"/>
              <a:t>Headline 1 to 2 lines maximum;</a:t>
            </a:r>
            <a:br>
              <a:rPr lang="en-US" dirty="0"/>
            </a:br>
            <a:r>
              <a:rPr lang="en-US" dirty="0"/>
              <a:t>adjust vertical spacing to fit your text</a:t>
            </a:r>
          </a:p>
        </p:txBody>
      </p:sp>
    </p:spTree>
    <p:extLst>
      <p:ext uri="{BB962C8B-B14F-4D97-AF65-F5344CB8AC3E}">
        <p14:creationId xmlns:p14="http://schemas.microsoft.com/office/powerpoint/2010/main" val="146467724"/>
      </p:ext>
    </p:extLst>
  </p:cSld>
  <p:clrMapOvr>
    <a:masterClrMapping/>
  </p:clrMapOvr>
  <p:extLst>
    <p:ext uri="{DCECCB84-F9BA-43D5-87BE-67443E8EF086}">
      <p15:sldGuideLst xmlns:p15="http://schemas.microsoft.com/office/powerpoint/2012/main">
        <p15:guide id="1" pos="576" userDrawn="1">
          <p15:clr>
            <a:srgbClr val="F26B43"/>
          </p15:clr>
        </p15:guide>
        <p15:guide id="2" pos="7104" userDrawn="1">
          <p15:clr>
            <a:srgbClr val="F26B43"/>
          </p15:clr>
        </p15:guide>
        <p15:guide id="3" pos="3840" userDrawn="1">
          <p15:clr>
            <a:srgbClr val="5ACBF0"/>
          </p15:clr>
        </p15:guide>
        <p15:guide id="4" orient="horz" pos="3960" userDrawn="1">
          <p15:clr>
            <a:srgbClr val="F26B43"/>
          </p15:clr>
        </p15:guide>
        <p15:guide id="5" orient="horz" pos="1584" userDrawn="1">
          <p15:clr>
            <a:srgbClr val="F26B43"/>
          </p15:clr>
        </p15:guide>
        <p15:guide id="6" orient="horz" pos="2160"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sub 2 lines, Level 2 bullet, white">
    <p:bg>
      <p:bgPr>
        <a:solidFill>
          <a:schemeClr val="bg1"/>
        </a:solidFill>
        <a:effectLst/>
      </p:bgPr>
    </p:bg>
    <p:spTree>
      <p:nvGrpSpPr>
        <p:cNvPr id="1" name=""/>
        <p:cNvGrpSpPr/>
        <p:nvPr/>
      </p:nvGrpSpPr>
      <p:grpSpPr>
        <a:xfrm>
          <a:off x="0" y="0"/>
          <a:ext cx="0" cy="0"/>
          <a:chOff x="0" y="0"/>
          <a:chExt cx="0" cy="0"/>
        </a:xfrm>
      </p:grpSpPr>
      <p:pic>
        <p:nvPicPr>
          <p:cNvPr id="9" name="IIHS-HLDI logo"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6" name="Text wtih bullets">
            <a:extLst>
              <a:ext uri="{FF2B5EF4-FFF2-40B4-BE49-F238E27FC236}">
                <a16:creationId xmlns:a16="http://schemas.microsoft.com/office/drawing/2014/main" id="{E3E083C3-0E96-354E-9004-7ABD3F7A2832}"/>
              </a:ext>
            </a:extLst>
          </p:cNvPr>
          <p:cNvSpPr>
            <a:spLocks noGrp="1"/>
          </p:cNvSpPr>
          <p:nvPr>
            <p:ph type="body" sz="quarter" idx="11" hasCustomPrompt="1"/>
          </p:nvPr>
        </p:nvSpPr>
        <p:spPr>
          <a:xfrm>
            <a:off x="914400" y="2514600"/>
            <a:ext cx="10363200" cy="769441"/>
          </a:xfrm>
          <a:prstGeom prst="rect">
            <a:avLst/>
          </a:prstGeom>
        </p:spPr>
        <p:txBody>
          <a:bodyPr wrap="square" lIns="0" tIns="0" rIns="0" bIns="0" anchor="t" anchorCtr="0">
            <a:spAutoFit/>
          </a:bodyPr>
          <a:lstStyle>
            <a:lvl1pPr marL="0" indent="0">
              <a:lnSpc>
                <a:spcPct val="100000"/>
              </a:lnSpc>
              <a:spcBef>
                <a:spcPts val="600"/>
              </a:spcBef>
              <a:spcAft>
                <a:spcPts val="600"/>
              </a:spcAft>
              <a:buClr>
                <a:srgbClr val="FFCC33"/>
              </a:buClr>
              <a:buSzPct val="100000"/>
              <a:buFontTx/>
              <a:buNone/>
              <a:defRPr sz="2000" baseline="0">
                <a:solidFill>
                  <a:srgbClr val="333333"/>
                </a:solidFill>
                <a:latin typeface="Arial" pitchFamily="34" charset="0"/>
                <a:cs typeface="Arial" pitchFamily="34" charset="0"/>
              </a:defRPr>
            </a:lvl1pPr>
            <a:lvl2pPr marL="274320" indent="-274320">
              <a:lnSpc>
                <a:spcPct val="100000"/>
              </a:lnSpc>
              <a:spcBef>
                <a:spcPts val="600"/>
              </a:spcBef>
              <a:spcAft>
                <a:spcPts val="600"/>
              </a:spcAft>
              <a:buClr>
                <a:srgbClr val="FFCC33"/>
              </a:buClr>
              <a:buSzPct val="100000"/>
              <a:buFont typeface="Lucida Grande" panose="020B0600040502020204" pitchFamily="34" charset="0"/>
              <a:buChar char="▸"/>
              <a:defRPr sz="2000" baseline="0">
                <a:solidFill>
                  <a:srgbClr val="333333"/>
                </a:solidFill>
                <a:latin typeface="Arial" pitchFamily="34" charset="0"/>
                <a:cs typeface="Arial" pitchFamily="34" charset="0"/>
              </a:defRPr>
            </a:lvl2pPr>
            <a:lvl3pPr marL="457200" indent="0">
              <a:spcBef>
                <a:spcPts val="600"/>
              </a:spcBef>
              <a:spcAft>
                <a:spcPts val="600"/>
              </a:spcAft>
              <a:buClr>
                <a:schemeClr val="bg1">
                  <a:lumMod val="75000"/>
                </a:schemeClr>
              </a:buClr>
              <a:buFontTx/>
              <a:buNone/>
              <a:defRPr sz="1600" baseline="0">
                <a:solidFill>
                  <a:srgbClr val="333333"/>
                </a:solidFill>
                <a:latin typeface="Arial" pitchFamily="34" charset="0"/>
                <a:cs typeface="Arial" pitchFamily="34" charset="0"/>
              </a:defRPr>
            </a:lvl3pPr>
            <a:lvl4pPr marL="685800" indent="0">
              <a:spcBef>
                <a:spcPts val="600"/>
              </a:spcBef>
              <a:spcAft>
                <a:spcPts val="600"/>
              </a:spcAft>
              <a:buFontTx/>
              <a:buNone/>
              <a:defRPr sz="1200" baseline="0">
                <a:solidFill>
                  <a:srgbClr val="333333"/>
                </a:solidFill>
                <a:latin typeface="Arial" pitchFamily="34" charset="0"/>
                <a:cs typeface="Arial" pitchFamily="34" charset="0"/>
              </a:defRPr>
            </a:lvl4pPr>
            <a:lvl5pPr marL="1051560" indent="0">
              <a:spcBef>
                <a:spcPts val="0"/>
              </a:spcBef>
              <a:spcAft>
                <a:spcPts val="1000"/>
              </a:spcAft>
              <a:buFontTx/>
              <a:buNone/>
              <a:defRPr sz="1200" baseline="0">
                <a:solidFill>
                  <a:srgbClr val="333333"/>
                </a:solidFill>
                <a:latin typeface="Arial" pitchFamily="34" charset="0"/>
                <a:cs typeface="Arial" pitchFamily="34" charset="0"/>
              </a:defRPr>
            </a:lvl5pPr>
          </a:lstStyle>
          <a:p>
            <a:pPr lvl="0"/>
            <a:r>
              <a:rPr lang="en-US" dirty="0"/>
              <a:t>Level 1 no bullet, level 2 bullet (please keep to no more than 2 levels)</a:t>
            </a:r>
          </a:p>
          <a:p>
            <a:pPr lvl="1"/>
            <a:r>
              <a:rPr lang="en-US" dirty="0"/>
              <a:t>Level 2</a:t>
            </a:r>
          </a:p>
        </p:txBody>
      </p:sp>
      <p:sp>
        <p:nvSpPr>
          <p:cNvPr id="8" name="Subhead">
            <a:extLst>
              <a:ext uri="{FF2B5EF4-FFF2-40B4-BE49-F238E27FC236}">
                <a16:creationId xmlns:a16="http://schemas.microsoft.com/office/drawing/2014/main" id="{151C544B-E24B-5D4B-89E8-16C5F645D451}"/>
              </a:ext>
            </a:extLst>
          </p:cNvPr>
          <p:cNvSpPr>
            <a:spLocks noGrp="1"/>
          </p:cNvSpPr>
          <p:nvPr>
            <p:ph type="body" sz="quarter" idx="10" hasCustomPrompt="1"/>
          </p:nvPr>
        </p:nvSpPr>
        <p:spPr>
          <a:xfrm>
            <a:off x="0" y="1496401"/>
            <a:ext cx="12192000" cy="664797"/>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400" baseline="0">
                <a:solidFill>
                  <a:srgbClr val="333333"/>
                </a:solidFill>
                <a:latin typeface="Arial" pitchFamily="34" charset="0"/>
                <a:cs typeface="Arial" pitchFamily="34" charset="0"/>
              </a:defRPr>
            </a:lvl1pPr>
          </a:lstStyle>
          <a:p>
            <a:pPr lvl="0"/>
            <a:r>
              <a:rPr lang="en-US" dirty="0"/>
              <a:t>Subhead 1 to 2 lines maximum;</a:t>
            </a:r>
            <a:br>
              <a:rPr lang="en-US" dirty="0"/>
            </a:br>
            <a:r>
              <a:rPr lang="en-US" dirty="0"/>
              <a:t>adjust vertical spacing to fit your text</a:t>
            </a:r>
          </a:p>
        </p:txBody>
      </p:sp>
      <p:sp>
        <p:nvSpPr>
          <p:cNvPr id="7" name="Headline">
            <a:extLst>
              <a:ext uri="{FF2B5EF4-FFF2-40B4-BE49-F238E27FC236}">
                <a16:creationId xmlns:a16="http://schemas.microsoft.com/office/drawing/2014/main" id="{086F1CC4-2B64-B545-A0C0-389DDBB48011}"/>
              </a:ext>
            </a:extLst>
          </p:cNvPr>
          <p:cNvSpPr>
            <a:spLocks noGrp="1"/>
          </p:cNvSpPr>
          <p:nvPr>
            <p:ph type="title" hasCustomPrompt="1"/>
          </p:nvPr>
        </p:nvSpPr>
        <p:spPr>
          <a:xfrm>
            <a:off x="0" y="607147"/>
            <a:ext cx="12192000" cy="775597"/>
          </a:xfrm>
          <a:prstGeom prst="rect">
            <a:avLst/>
          </a:prstGeom>
          <a:noFill/>
        </p:spPr>
        <p:txBody>
          <a:bodyPr wrap="square" lIns="0" tIns="0" rIns="0" bIns="0" anchor="t" anchorCtr="0">
            <a:spAutoFit/>
          </a:bodyPr>
          <a:lstStyle>
            <a:lvl1pPr algn="ctr">
              <a:lnSpc>
                <a:spcPct val="90000"/>
              </a:lnSpc>
              <a:defRPr sz="2800" b="1" baseline="0">
                <a:solidFill>
                  <a:srgbClr val="333333"/>
                </a:solidFill>
                <a:latin typeface="+mj-lt"/>
              </a:defRPr>
            </a:lvl1pPr>
          </a:lstStyle>
          <a:p>
            <a:r>
              <a:rPr lang="en-US" dirty="0"/>
              <a:t>Headline 1 to 2 lines maximum;</a:t>
            </a:r>
            <a:br>
              <a:rPr lang="en-US" dirty="0"/>
            </a:br>
            <a:r>
              <a:rPr lang="en-US" dirty="0"/>
              <a:t>adjust vertical spacing to fit your text</a:t>
            </a:r>
          </a:p>
        </p:txBody>
      </p:sp>
    </p:spTree>
    <p:extLst>
      <p:ext uri="{BB962C8B-B14F-4D97-AF65-F5344CB8AC3E}">
        <p14:creationId xmlns:p14="http://schemas.microsoft.com/office/powerpoint/2010/main" val="549579465"/>
      </p:ext>
    </p:extLst>
  </p:cSld>
  <p:clrMapOvr>
    <a:masterClrMapping/>
  </p:clrMapOvr>
  <p:extLst>
    <p:ext uri="{DCECCB84-F9BA-43D5-87BE-67443E8EF086}">
      <p15:sldGuideLst xmlns:p15="http://schemas.microsoft.com/office/powerpoint/2012/main">
        <p15:guide id="1" pos="576" userDrawn="1">
          <p15:clr>
            <a:srgbClr val="F26B43"/>
          </p15:clr>
        </p15:guide>
        <p15:guide id="2" pos="7104" userDrawn="1">
          <p15:clr>
            <a:srgbClr val="F26B43"/>
          </p15:clr>
        </p15:guide>
        <p15:guide id="3" pos="3840" userDrawn="1">
          <p15:clr>
            <a:srgbClr val="5ACBF0"/>
          </p15:clr>
        </p15:guide>
        <p15:guide id="4" orient="horz" pos="3960" userDrawn="1">
          <p15:clr>
            <a:srgbClr val="F26B43"/>
          </p15:clr>
        </p15:guide>
        <p15:guide id="5" orient="horz" pos="1584" userDrawn="1">
          <p15:clr>
            <a:srgbClr val="F26B43"/>
          </p15:clr>
        </p15:guide>
        <p15:guide id="6" orient="horz" pos="2160" userDrawn="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sub 2 lines, Level 2 bullet, gray">
    <p:bg>
      <p:bgPr>
        <a:solidFill>
          <a:srgbClr val="53565A"/>
        </a:solidFill>
        <a:effectLst/>
      </p:bgPr>
    </p:bg>
    <p:spTree>
      <p:nvGrpSpPr>
        <p:cNvPr id="1" name=""/>
        <p:cNvGrpSpPr/>
        <p:nvPr/>
      </p:nvGrpSpPr>
      <p:grpSpPr>
        <a:xfrm>
          <a:off x="0" y="0"/>
          <a:ext cx="0" cy="0"/>
          <a:chOff x="0" y="0"/>
          <a:chExt cx="0" cy="0"/>
        </a:xfrm>
      </p:grpSpPr>
      <p:pic>
        <p:nvPicPr>
          <p:cNvPr id="9" name="IIHS-HLDI logo"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6" name="Text with bullets">
            <a:extLst>
              <a:ext uri="{FF2B5EF4-FFF2-40B4-BE49-F238E27FC236}">
                <a16:creationId xmlns:a16="http://schemas.microsoft.com/office/drawing/2014/main" id="{E3E083C3-0E96-354E-9004-7ABD3F7A2832}"/>
              </a:ext>
            </a:extLst>
          </p:cNvPr>
          <p:cNvSpPr>
            <a:spLocks noGrp="1"/>
          </p:cNvSpPr>
          <p:nvPr>
            <p:ph type="body" sz="quarter" idx="11" hasCustomPrompt="1"/>
          </p:nvPr>
        </p:nvSpPr>
        <p:spPr>
          <a:xfrm>
            <a:off x="914400" y="2514600"/>
            <a:ext cx="10363200" cy="769441"/>
          </a:xfrm>
          <a:prstGeom prst="rect">
            <a:avLst/>
          </a:prstGeom>
        </p:spPr>
        <p:txBody>
          <a:bodyPr wrap="square" lIns="0" tIns="0" rIns="0" bIns="0" anchor="t" anchorCtr="0">
            <a:spAutoFit/>
          </a:bodyPr>
          <a:lstStyle>
            <a:lvl1pPr marL="0" indent="0">
              <a:lnSpc>
                <a:spcPct val="100000"/>
              </a:lnSpc>
              <a:spcBef>
                <a:spcPts val="600"/>
              </a:spcBef>
              <a:spcAft>
                <a:spcPts val="600"/>
              </a:spcAft>
              <a:buClr>
                <a:srgbClr val="FFCC33"/>
              </a:buClr>
              <a:buSzPct val="100000"/>
              <a:buFontTx/>
              <a:buNone/>
              <a:defRPr sz="2000" baseline="0">
                <a:solidFill>
                  <a:srgbClr val="D9D9D9"/>
                </a:solidFill>
                <a:latin typeface="Arial" pitchFamily="34" charset="0"/>
                <a:cs typeface="Arial" pitchFamily="34" charset="0"/>
              </a:defRPr>
            </a:lvl1pPr>
            <a:lvl2pPr marL="274320" indent="-274320">
              <a:lnSpc>
                <a:spcPct val="100000"/>
              </a:lnSpc>
              <a:spcBef>
                <a:spcPts val="600"/>
              </a:spcBef>
              <a:spcAft>
                <a:spcPts val="600"/>
              </a:spcAft>
              <a:buClr>
                <a:srgbClr val="FFCC33"/>
              </a:buClr>
              <a:buSzPct val="100000"/>
              <a:buFont typeface="Lucida Grande" panose="020B0600040502020204" pitchFamily="34" charset="0"/>
              <a:buChar char="▸"/>
              <a:defRPr sz="2000" baseline="0">
                <a:solidFill>
                  <a:srgbClr val="D9D9D9"/>
                </a:solidFill>
                <a:latin typeface="Arial" pitchFamily="34" charset="0"/>
                <a:cs typeface="Arial" pitchFamily="34" charset="0"/>
              </a:defRPr>
            </a:lvl2pPr>
            <a:lvl3pPr marL="457200" indent="0">
              <a:spcBef>
                <a:spcPts val="600"/>
              </a:spcBef>
              <a:spcAft>
                <a:spcPts val="600"/>
              </a:spcAft>
              <a:buClr>
                <a:schemeClr val="bg1">
                  <a:lumMod val="75000"/>
                </a:schemeClr>
              </a:buClr>
              <a:buFontTx/>
              <a:buNone/>
              <a:defRPr sz="1600" baseline="0">
                <a:solidFill>
                  <a:srgbClr val="333333"/>
                </a:solidFill>
                <a:latin typeface="Arial" pitchFamily="34" charset="0"/>
                <a:cs typeface="Arial" pitchFamily="34" charset="0"/>
              </a:defRPr>
            </a:lvl3pPr>
            <a:lvl4pPr marL="685800" indent="0">
              <a:spcBef>
                <a:spcPts val="600"/>
              </a:spcBef>
              <a:spcAft>
                <a:spcPts val="600"/>
              </a:spcAft>
              <a:buFontTx/>
              <a:buNone/>
              <a:defRPr sz="1200" baseline="0">
                <a:solidFill>
                  <a:srgbClr val="333333"/>
                </a:solidFill>
                <a:latin typeface="Arial" pitchFamily="34" charset="0"/>
                <a:cs typeface="Arial" pitchFamily="34" charset="0"/>
              </a:defRPr>
            </a:lvl4pPr>
            <a:lvl5pPr marL="1051560" indent="0">
              <a:spcBef>
                <a:spcPts val="0"/>
              </a:spcBef>
              <a:spcAft>
                <a:spcPts val="1000"/>
              </a:spcAft>
              <a:buFontTx/>
              <a:buNone/>
              <a:defRPr sz="1200" baseline="0">
                <a:solidFill>
                  <a:srgbClr val="333333"/>
                </a:solidFill>
                <a:latin typeface="Arial" pitchFamily="34" charset="0"/>
                <a:cs typeface="Arial" pitchFamily="34" charset="0"/>
              </a:defRPr>
            </a:lvl5pPr>
          </a:lstStyle>
          <a:p>
            <a:pPr lvl="0"/>
            <a:r>
              <a:rPr lang="en-US" dirty="0"/>
              <a:t>Level 1 no bullet, level 2 bullet (please keep to no more than 2 levels)</a:t>
            </a:r>
          </a:p>
          <a:p>
            <a:pPr lvl="1"/>
            <a:r>
              <a:rPr lang="en-US" dirty="0"/>
              <a:t>Level 2</a:t>
            </a:r>
          </a:p>
        </p:txBody>
      </p:sp>
      <p:sp>
        <p:nvSpPr>
          <p:cNvPr id="8" name="Subhead">
            <a:extLst>
              <a:ext uri="{FF2B5EF4-FFF2-40B4-BE49-F238E27FC236}">
                <a16:creationId xmlns:a16="http://schemas.microsoft.com/office/drawing/2014/main" id="{151C544B-E24B-5D4B-89E8-16C5F645D451}"/>
              </a:ext>
            </a:extLst>
          </p:cNvPr>
          <p:cNvSpPr>
            <a:spLocks noGrp="1"/>
          </p:cNvSpPr>
          <p:nvPr>
            <p:ph type="body" sz="quarter" idx="10" hasCustomPrompt="1"/>
          </p:nvPr>
        </p:nvSpPr>
        <p:spPr>
          <a:xfrm>
            <a:off x="0" y="1496401"/>
            <a:ext cx="12192000" cy="664797"/>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400" baseline="0">
                <a:solidFill>
                  <a:srgbClr val="D9D9D9"/>
                </a:solidFill>
                <a:latin typeface="Arial" pitchFamily="34" charset="0"/>
                <a:cs typeface="Arial" pitchFamily="34" charset="0"/>
              </a:defRPr>
            </a:lvl1pPr>
          </a:lstStyle>
          <a:p>
            <a:pPr lvl="0"/>
            <a:r>
              <a:rPr lang="en-US" dirty="0"/>
              <a:t>Subhead 1 to 2 lines maximum;</a:t>
            </a:r>
            <a:br>
              <a:rPr lang="en-US" dirty="0"/>
            </a:br>
            <a:r>
              <a:rPr lang="en-US" dirty="0"/>
              <a:t>adjust vertical spacing to fit your text</a:t>
            </a:r>
          </a:p>
        </p:txBody>
      </p:sp>
      <p:sp>
        <p:nvSpPr>
          <p:cNvPr id="7" name="Headline">
            <a:extLst>
              <a:ext uri="{FF2B5EF4-FFF2-40B4-BE49-F238E27FC236}">
                <a16:creationId xmlns:a16="http://schemas.microsoft.com/office/drawing/2014/main" id="{086F1CC4-2B64-B545-A0C0-389DDBB48011}"/>
              </a:ext>
            </a:extLst>
          </p:cNvPr>
          <p:cNvSpPr>
            <a:spLocks noGrp="1"/>
          </p:cNvSpPr>
          <p:nvPr>
            <p:ph type="title" hasCustomPrompt="1"/>
          </p:nvPr>
        </p:nvSpPr>
        <p:spPr>
          <a:xfrm>
            <a:off x="0" y="607147"/>
            <a:ext cx="12192000" cy="775597"/>
          </a:xfrm>
          <a:prstGeom prst="rect">
            <a:avLst/>
          </a:prstGeom>
          <a:noFill/>
        </p:spPr>
        <p:txBody>
          <a:bodyPr wrap="square" lIns="0" tIns="0" rIns="0" bIns="0" anchor="t" anchorCtr="0">
            <a:spAutoFit/>
          </a:bodyPr>
          <a:lstStyle>
            <a:lvl1pPr algn="ctr">
              <a:lnSpc>
                <a:spcPct val="90000"/>
              </a:lnSpc>
              <a:defRPr sz="2800" b="1" baseline="0">
                <a:solidFill>
                  <a:srgbClr val="D9D9D9"/>
                </a:solidFill>
                <a:latin typeface="+mj-lt"/>
              </a:defRPr>
            </a:lvl1pPr>
          </a:lstStyle>
          <a:p>
            <a:r>
              <a:rPr lang="en-US" dirty="0"/>
              <a:t>Headline 1 to 2 lines maximum;</a:t>
            </a:r>
            <a:br>
              <a:rPr lang="en-US" dirty="0"/>
            </a:br>
            <a:r>
              <a:rPr lang="en-US" dirty="0"/>
              <a:t>adjust vertical spacing to fit your text</a:t>
            </a:r>
          </a:p>
        </p:txBody>
      </p:sp>
    </p:spTree>
    <p:extLst>
      <p:ext uri="{BB962C8B-B14F-4D97-AF65-F5344CB8AC3E}">
        <p14:creationId xmlns:p14="http://schemas.microsoft.com/office/powerpoint/2010/main" val="3785101036"/>
      </p:ext>
    </p:extLst>
  </p:cSld>
  <p:clrMapOvr>
    <a:masterClrMapping/>
  </p:clrMapOvr>
  <p:extLst>
    <p:ext uri="{DCECCB84-F9BA-43D5-87BE-67443E8EF086}">
      <p15:sldGuideLst xmlns:p15="http://schemas.microsoft.com/office/powerpoint/2012/main">
        <p15:guide id="1" pos="576" userDrawn="1">
          <p15:clr>
            <a:srgbClr val="F26B43"/>
          </p15:clr>
        </p15:guide>
        <p15:guide id="2" pos="7104" userDrawn="1">
          <p15:clr>
            <a:srgbClr val="F26B43"/>
          </p15:clr>
        </p15:guide>
        <p15:guide id="3" pos="3840" userDrawn="1">
          <p15:clr>
            <a:srgbClr val="5ACBF0"/>
          </p15:clr>
        </p15:guide>
        <p15:guide id="4" orient="horz" pos="3960" userDrawn="1">
          <p15:clr>
            <a:srgbClr val="F26B43"/>
          </p15:clr>
        </p15:guide>
        <p15:guide id="5" orient="horz" pos="1584" userDrawn="1">
          <p15:clr>
            <a:srgbClr val="F26B43"/>
          </p15:clr>
        </p15:guide>
        <p15:guide id="6" orient="horz" pos="2160" userDrawn="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 head/sub/text Level 2 bullet">
    <p:spTree>
      <p:nvGrpSpPr>
        <p:cNvPr id="1" name=""/>
        <p:cNvGrpSpPr/>
        <p:nvPr/>
      </p:nvGrpSpPr>
      <p:grpSpPr>
        <a:xfrm>
          <a:off x="0" y="0"/>
          <a:ext cx="0" cy="0"/>
          <a:chOff x="0" y="0"/>
          <a:chExt cx="0" cy="0"/>
        </a:xfrm>
      </p:grpSpPr>
      <p:sp>
        <p:nvSpPr>
          <p:cNvPr id="8" name="Text Placeholder 11"/>
          <p:cNvSpPr>
            <a:spLocks noGrp="1"/>
          </p:cNvSpPr>
          <p:nvPr>
            <p:ph type="body" sz="quarter" idx="11" hasCustomPrompt="1"/>
          </p:nvPr>
        </p:nvSpPr>
        <p:spPr>
          <a:xfrm>
            <a:off x="914400" y="1491343"/>
            <a:ext cx="4873082" cy="584775"/>
          </a:xfrm>
          <a:prstGeom prst="rect">
            <a:avLst/>
          </a:prstGeom>
        </p:spPr>
        <p:txBody>
          <a:bodyPr wrap="square" lIns="0" tIns="0" rIns="0" bIns="0" anchor="t" anchorCtr="0">
            <a:spAutoFit/>
          </a:bodyPr>
          <a:lstStyle>
            <a:lvl1pPr marL="0" indent="0">
              <a:lnSpc>
                <a:spcPct val="100000"/>
              </a:lnSpc>
              <a:spcBef>
                <a:spcPts val="600"/>
              </a:spcBef>
              <a:spcAft>
                <a:spcPts val="600"/>
              </a:spcAft>
              <a:buClr>
                <a:srgbClr val="FFCC33"/>
              </a:buClr>
              <a:buSzPct val="100000"/>
              <a:buFontTx/>
              <a:buNone/>
              <a:defRPr sz="1400" baseline="0">
                <a:solidFill>
                  <a:srgbClr val="333333"/>
                </a:solidFill>
                <a:latin typeface="Arial" pitchFamily="34" charset="0"/>
                <a:cs typeface="Arial" pitchFamily="34" charset="0"/>
              </a:defRPr>
            </a:lvl1pPr>
            <a:lvl2pPr marL="182880" indent="-182880">
              <a:lnSpc>
                <a:spcPct val="100000"/>
              </a:lnSpc>
              <a:spcBef>
                <a:spcPts val="600"/>
              </a:spcBef>
              <a:spcAft>
                <a:spcPts val="600"/>
              </a:spcAft>
              <a:buClr>
                <a:srgbClr val="FFCC33"/>
              </a:buClr>
              <a:buSzPct val="100000"/>
              <a:buFont typeface="Lucida Grande" panose="020B0600040502020204" pitchFamily="34" charset="0"/>
              <a:buChar char="▸"/>
              <a:defRPr sz="1400" baseline="0">
                <a:solidFill>
                  <a:srgbClr val="333333"/>
                </a:solidFill>
                <a:latin typeface="Arial" pitchFamily="34" charset="0"/>
                <a:cs typeface="Arial" pitchFamily="34" charset="0"/>
              </a:defRPr>
            </a:lvl2pPr>
            <a:lvl3pPr marL="457200" indent="0">
              <a:spcBef>
                <a:spcPts val="600"/>
              </a:spcBef>
              <a:spcAft>
                <a:spcPts val="600"/>
              </a:spcAft>
              <a:buClr>
                <a:schemeClr val="bg1">
                  <a:lumMod val="75000"/>
                </a:schemeClr>
              </a:buClr>
              <a:buFontTx/>
              <a:buNone/>
              <a:defRPr sz="1600" baseline="0">
                <a:solidFill>
                  <a:srgbClr val="333333"/>
                </a:solidFill>
                <a:latin typeface="Arial" pitchFamily="34" charset="0"/>
                <a:cs typeface="Arial" pitchFamily="34" charset="0"/>
              </a:defRPr>
            </a:lvl3pPr>
            <a:lvl4pPr marL="685800" indent="0">
              <a:spcBef>
                <a:spcPts val="600"/>
              </a:spcBef>
              <a:spcAft>
                <a:spcPts val="600"/>
              </a:spcAft>
              <a:buFontTx/>
              <a:buNone/>
              <a:defRPr sz="1200" baseline="0">
                <a:solidFill>
                  <a:srgbClr val="333333"/>
                </a:solidFill>
                <a:latin typeface="Arial" pitchFamily="34" charset="0"/>
                <a:cs typeface="Arial" pitchFamily="34" charset="0"/>
              </a:defRPr>
            </a:lvl4pPr>
            <a:lvl5pPr marL="1051560" indent="0">
              <a:spcBef>
                <a:spcPts val="0"/>
              </a:spcBef>
              <a:spcAft>
                <a:spcPts val="1000"/>
              </a:spcAft>
              <a:buFontTx/>
              <a:buNone/>
              <a:defRPr sz="1200" baseline="0">
                <a:solidFill>
                  <a:srgbClr val="333333"/>
                </a:solidFill>
                <a:latin typeface="Arial" pitchFamily="34" charset="0"/>
                <a:cs typeface="Arial" pitchFamily="34" charset="0"/>
              </a:defRPr>
            </a:lvl5pPr>
          </a:lstStyle>
          <a:p>
            <a:pPr lvl="0"/>
            <a:r>
              <a:rPr lang="en-US" dirty="0"/>
              <a:t>Edit master text styles</a:t>
            </a:r>
          </a:p>
          <a:p>
            <a:pPr lvl="1"/>
            <a:r>
              <a:rPr lang="en-US" dirty="0"/>
              <a:t>Second level</a:t>
            </a:r>
          </a:p>
        </p:txBody>
      </p:sp>
      <p:pic>
        <p:nvPicPr>
          <p:cNvPr id="9" name="Picture 8"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7" name="Title 1">
            <a:extLst>
              <a:ext uri="{FF2B5EF4-FFF2-40B4-BE49-F238E27FC236}">
                <a16:creationId xmlns:a16="http://schemas.microsoft.com/office/drawing/2014/main" id="{1960E823-036F-8449-ABB7-0E87D51CE697}"/>
              </a:ext>
            </a:extLst>
          </p:cNvPr>
          <p:cNvSpPr>
            <a:spLocks noGrp="1"/>
          </p:cNvSpPr>
          <p:nvPr>
            <p:ph type="title" hasCustomPrompt="1"/>
          </p:nvPr>
        </p:nvSpPr>
        <p:spPr>
          <a:xfrm>
            <a:off x="914400" y="623427"/>
            <a:ext cx="4873083" cy="276999"/>
          </a:xfrm>
          <a:prstGeom prst="rect">
            <a:avLst/>
          </a:prstGeom>
        </p:spPr>
        <p:txBody>
          <a:bodyPr wrap="square" lIns="0" tIns="0" rIns="0" bIns="0" anchor="t" anchorCtr="0">
            <a:spAutoFit/>
          </a:bodyPr>
          <a:lstStyle>
            <a:lvl1pPr algn="ctr">
              <a:lnSpc>
                <a:spcPct val="90000"/>
              </a:lnSpc>
              <a:defRPr sz="2000" b="1" baseline="0">
                <a:solidFill>
                  <a:srgbClr val="333333"/>
                </a:solidFill>
                <a:latin typeface="+mj-lt"/>
              </a:defRPr>
            </a:lvl1pPr>
          </a:lstStyle>
          <a:p>
            <a:r>
              <a:rPr lang="en-US" dirty="0"/>
              <a:t>Headline</a:t>
            </a:r>
          </a:p>
        </p:txBody>
      </p:sp>
      <p:sp>
        <p:nvSpPr>
          <p:cNvPr id="10" name="Text Placeholder 5">
            <a:extLst>
              <a:ext uri="{FF2B5EF4-FFF2-40B4-BE49-F238E27FC236}">
                <a16:creationId xmlns:a16="http://schemas.microsoft.com/office/drawing/2014/main" id="{BD6BEC8B-E820-DF4A-B786-8408BEAE9242}"/>
              </a:ext>
            </a:extLst>
          </p:cNvPr>
          <p:cNvSpPr>
            <a:spLocks noGrp="1"/>
          </p:cNvSpPr>
          <p:nvPr>
            <p:ph type="body" sz="quarter" idx="10" hasCustomPrompt="1"/>
          </p:nvPr>
        </p:nvSpPr>
        <p:spPr>
          <a:xfrm>
            <a:off x="914400" y="950844"/>
            <a:ext cx="4873082" cy="2492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1800" baseline="0">
                <a:solidFill>
                  <a:srgbClr val="333333"/>
                </a:solidFill>
                <a:latin typeface="Arial" pitchFamily="34" charset="0"/>
                <a:cs typeface="Arial" pitchFamily="34" charset="0"/>
              </a:defRPr>
            </a:lvl1pPr>
          </a:lstStyle>
          <a:p>
            <a:pPr lvl="0"/>
            <a:r>
              <a:rPr lang="en-US" dirty="0"/>
              <a:t>Subhead</a:t>
            </a:r>
          </a:p>
        </p:txBody>
      </p:sp>
      <p:sp>
        <p:nvSpPr>
          <p:cNvPr id="11" name="Text Placeholder 5">
            <a:extLst>
              <a:ext uri="{FF2B5EF4-FFF2-40B4-BE49-F238E27FC236}">
                <a16:creationId xmlns:a16="http://schemas.microsoft.com/office/drawing/2014/main" id="{3364908E-F5E6-A944-8FFD-0778F3203030}"/>
              </a:ext>
            </a:extLst>
          </p:cNvPr>
          <p:cNvSpPr>
            <a:spLocks noGrp="1"/>
          </p:cNvSpPr>
          <p:nvPr>
            <p:ph type="body" sz="quarter" idx="12" hasCustomPrompt="1"/>
          </p:nvPr>
        </p:nvSpPr>
        <p:spPr>
          <a:xfrm>
            <a:off x="6404516" y="950844"/>
            <a:ext cx="4873084" cy="2492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1800" baseline="0">
                <a:solidFill>
                  <a:srgbClr val="333333"/>
                </a:solidFill>
                <a:latin typeface="Arial" pitchFamily="34" charset="0"/>
                <a:cs typeface="Arial" pitchFamily="34" charset="0"/>
              </a:defRPr>
            </a:lvl1pPr>
          </a:lstStyle>
          <a:p>
            <a:pPr lvl="0"/>
            <a:r>
              <a:rPr lang="en-US" dirty="0"/>
              <a:t>Subhead</a:t>
            </a:r>
          </a:p>
        </p:txBody>
      </p:sp>
      <p:sp>
        <p:nvSpPr>
          <p:cNvPr id="3" name="Text Placeholder 2">
            <a:extLst>
              <a:ext uri="{FF2B5EF4-FFF2-40B4-BE49-F238E27FC236}">
                <a16:creationId xmlns:a16="http://schemas.microsoft.com/office/drawing/2014/main" id="{3EB24F96-35AA-D545-AD37-89BA24CCF377}"/>
              </a:ext>
            </a:extLst>
          </p:cNvPr>
          <p:cNvSpPr>
            <a:spLocks noGrp="1"/>
          </p:cNvSpPr>
          <p:nvPr>
            <p:ph type="body" sz="quarter" idx="13" hasCustomPrompt="1"/>
          </p:nvPr>
        </p:nvSpPr>
        <p:spPr>
          <a:xfrm>
            <a:off x="6404516" y="623427"/>
            <a:ext cx="4873083" cy="276999"/>
          </a:xfrm>
          <a:prstGeom prst="rect">
            <a:avLst/>
          </a:prstGeom>
        </p:spPr>
        <p:txBody>
          <a:bodyPr lIns="0" tIns="0" rIns="0" bIns="0"/>
          <a:lstStyle>
            <a:lvl1pPr marL="0" indent="0" algn="ctr">
              <a:lnSpc>
                <a:spcPct val="90000"/>
              </a:lnSpc>
              <a:spcBef>
                <a:spcPts val="0"/>
              </a:spcBef>
              <a:buNone/>
              <a:defRPr sz="2000" b="1">
                <a:solidFill>
                  <a:srgbClr val="33333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Headline</a:t>
            </a:r>
          </a:p>
        </p:txBody>
      </p:sp>
      <p:sp>
        <p:nvSpPr>
          <p:cNvPr id="14" name="Text Placeholder 11">
            <a:extLst>
              <a:ext uri="{FF2B5EF4-FFF2-40B4-BE49-F238E27FC236}">
                <a16:creationId xmlns:a16="http://schemas.microsoft.com/office/drawing/2014/main" id="{36B419AD-8D18-7540-8001-140047964E85}"/>
              </a:ext>
            </a:extLst>
          </p:cNvPr>
          <p:cNvSpPr>
            <a:spLocks noGrp="1"/>
          </p:cNvSpPr>
          <p:nvPr>
            <p:ph type="body" sz="quarter" idx="14" hasCustomPrompt="1"/>
          </p:nvPr>
        </p:nvSpPr>
        <p:spPr>
          <a:xfrm>
            <a:off x="6404514" y="1491343"/>
            <a:ext cx="4873085" cy="584775"/>
          </a:xfrm>
          <a:prstGeom prst="rect">
            <a:avLst/>
          </a:prstGeom>
        </p:spPr>
        <p:txBody>
          <a:bodyPr wrap="square" lIns="0" tIns="0" rIns="0" bIns="0" anchor="t" anchorCtr="0">
            <a:spAutoFit/>
          </a:bodyPr>
          <a:lstStyle>
            <a:lvl1pPr marL="0" indent="0">
              <a:lnSpc>
                <a:spcPct val="100000"/>
              </a:lnSpc>
              <a:spcBef>
                <a:spcPts val="600"/>
              </a:spcBef>
              <a:spcAft>
                <a:spcPts val="600"/>
              </a:spcAft>
              <a:buClr>
                <a:srgbClr val="FFCC33"/>
              </a:buClr>
              <a:buSzPct val="100000"/>
              <a:buFontTx/>
              <a:buNone/>
              <a:defRPr sz="1400" baseline="0">
                <a:solidFill>
                  <a:srgbClr val="333333"/>
                </a:solidFill>
                <a:latin typeface="Arial" pitchFamily="34" charset="0"/>
                <a:cs typeface="Arial" pitchFamily="34" charset="0"/>
              </a:defRPr>
            </a:lvl1pPr>
            <a:lvl2pPr marL="182880" indent="-182880">
              <a:lnSpc>
                <a:spcPct val="100000"/>
              </a:lnSpc>
              <a:spcBef>
                <a:spcPts val="600"/>
              </a:spcBef>
              <a:spcAft>
                <a:spcPts val="600"/>
              </a:spcAft>
              <a:buClr>
                <a:srgbClr val="FFCC33"/>
              </a:buClr>
              <a:buSzPct val="100000"/>
              <a:buFont typeface="Lucida Grande" panose="020B0600040502020204" pitchFamily="34" charset="0"/>
              <a:buChar char="▸"/>
              <a:defRPr sz="1400" baseline="0">
                <a:solidFill>
                  <a:srgbClr val="333333"/>
                </a:solidFill>
                <a:latin typeface="Arial" pitchFamily="34" charset="0"/>
                <a:cs typeface="Arial" pitchFamily="34" charset="0"/>
              </a:defRPr>
            </a:lvl2pPr>
            <a:lvl3pPr marL="457200" indent="0">
              <a:spcBef>
                <a:spcPts val="600"/>
              </a:spcBef>
              <a:spcAft>
                <a:spcPts val="600"/>
              </a:spcAft>
              <a:buClr>
                <a:schemeClr val="bg1">
                  <a:lumMod val="75000"/>
                </a:schemeClr>
              </a:buClr>
              <a:buFontTx/>
              <a:buNone/>
              <a:defRPr sz="1600" baseline="0">
                <a:solidFill>
                  <a:srgbClr val="333333"/>
                </a:solidFill>
                <a:latin typeface="Arial" pitchFamily="34" charset="0"/>
                <a:cs typeface="Arial" pitchFamily="34" charset="0"/>
              </a:defRPr>
            </a:lvl3pPr>
            <a:lvl4pPr marL="685800" indent="0">
              <a:spcBef>
                <a:spcPts val="600"/>
              </a:spcBef>
              <a:spcAft>
                <a:spcPts val="600"/>
              </a:spcAft>
              <a:buFontTx/>
              <a:buNone/>
              <a:defRPr sz="1200" baseline="0">
                <a:solidFill>
                  <a:srgbClr val="333333"/>
                </a:solidFill>
                <a:latin typeface="Arial" pitchFamily="34" charset="0"/>
                <a:cs typeface="Arial" pitchFamily="34" charset="0"/>
              </a:defRPr>
            </a:lvl4pPr>
            <a:lvl5pPr marL="1051560" indent="0">
              <a:spcBef>
                <a:spcPts val="0"/>
              </a:spcBef>
              <a:spcAft>
                <a:spcPts val="1000"/>
              </a:spcAft>
              <a:buFontTx/>
              <a:buNone/>
              <a:defRPr sz="1200" baseline="0">
                <a:solidFill>
                  <a:srgbClr val="333333"/>
                </a:solidFill>
                <a:latin typeface="Arial" pitchFamily="34" charset="0"/>
                <a:cs typeface="Arial" pitchFamily="34" charset="0"/>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4101340569"/>
      </p:ext>
    </p:extLst>
  </p:cSld>
  <p:clrMapOvr>
    <a:masterClrMapping/>
  </p:clrMapOvr>
  <p:extLst>
    <p:ext uri="{DCECCB84-F9BA-43D5-87BE-67443E8EF086}">
      <p15:sldGuideLst xmlns:p15="http://schemas.microsoft.com/office/powerpoint/2012/main">
        <p15:guide id="1" pos="576" userDrawn="1">
          <p15:clr>
            <a:srgbClr val="F26B43"/>
          </p15:clr>
        </p15:guide>
        <p15:guide id="2" pos="7104" userDrawn="1">
          <p15:clr>
            <a:srgbClr val="F26B43"/>
          </p15:clr>
        </p15:guide>
        <p15:guide id="3" pos="3840" userDrawn="1">
          <p15:clr>
            <a:srgbClr val="5ACBF0"/>
          </p15:clr>
        </p15:guide>
        <p15:guide id="4" orient="horz" pos="3960" userDrawn="1">
          <p15:clr>
            <a:srgbClr val="F26B43"/>
          </p15:clr>
        </p15:guide>
        <p15:guide id="5" orient="horz" pos="2160" userDrawn="1">
          <p15:clr>
            <a:srgbClr val="5ACBF0"/>
          </p15:clr>
        </p15:guide>
        <p15:guide id="6" orient="horz" pos="384" userDrawn="1">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deo intro">
    <p:spTree>
      <p:nvGrpSpPr>
        <p:cNvPr id="1" name=""/>
        <p:cNvGrpSpPr/>
        <p:nvPr/>
      </p:nvGrpSpPr>
      <p:grpSpPr>
        <a:xfrm>
          <a:off x="0" y="0"/>
          <a:ext cx="0" cy="0"/>
          <a:chOff x="0" y="0"/>
          <a:chExt cx="0" cy="0"/>
        </a:xfrm>
      </p:grpSpPr>
      <p:pic>
        <p:nvPicPr>
          <p:cNvPr id="3" name="IIHS-HLDI logo" descr="Logo&#10;&#10;Description automatically generated with low confidence">
            <a:extLst>
              <a:ext uri="{FF2B5EF4-FFF2-40B4-BE49-F238E27FC236}">
                <a16:creationId xmlns:a16="http://schemas.microsoft.com/office/drawing/2014/main" id="{27D0C58E-E334-BA41-868B-513552EE3D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6" name="TextBox 5" hidden="1">
            <a:extLst>
              <a:ext uri="{FF2B5EF4-FFF2-40B4-BE49-F238E27FC236}">
                <a16:creationId xmlns:a16="http://schemas.microsoft.com/office/drawing/2014/main" id="{E37EB3D4-EC5C-9542-A220-749BE766BCD9}"/>
              </a:ext>
            </a:extLst>
          </p:cNvPr>
          <p:cNvSpPr txBox="1"/>
          <p:nvPr userDrawn="1"/>
        </p:nvSpPr>
        <p:spPr>
          <a:xfrm>
            <a:off x="0" y="3862545"/>
            <a:ext cx="12192000" cy="477054"/>
          </a:xfrm>
          <a:prstGeom prst="rect">
            <a:avLst/>
          </a:prstGeom>
          <a:noFill/>
        </p:spPr>
        <p:txBody>
          <a:bodyPr wrap="square" rtlCol="0">
            <a:spAutoFit/>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900"/>
                </a:solidFill>
                <a:effectLst/>
                <a:uLnTx/>
                <a:uFillTx/>
                <a:latin typeface="Arial"/>
                <a:ea typeface="+mn-ea"/>
                <a:cs typeface="+mn-cs"/>
              </a:rPr>
              <a:t>MARGINAL</a:t>
            </a:r>
            <a:r>
              <a:rPr kumimoji="0" lang="en-US" sz="2800" b="1" i="0" u="none" strike="noStrike" kern="1200" cap="none" spc="0" normalizeH="0" baseline="0" noProof="0" dirty="0">
                <a:ln>
                  <a:noFill/>
                </a:ln>
                <a:solidFill>
                  <a:srgbClr val="333333"/>
                </a:solidFill>
                <a:effectLst/>
                <a:uLnTx/>
                <a:uFillTx/>
                <a:latin typeface="Arial"/>
                <a:ea typeface="+mn-ea"/>
                <a:cs typeface="+mn-cs"/>
              </a:rPr>
              <a:t> in 2015 to </a:t>
            </a:r>
            <a:r>
              <a:rPr kumimoji="0" lang="en-US" sz="2800" b="1" i="0" u="none" strike="noStrike" kern="1200" cap="none" spc="0" normalizeH="0" baseline="0" noProof="0" dirty="0">
                <a:ln>
                  <a:noFill/>
                </a:ln>
                <a:solidFill>
                  <a:srgbClr val="40B449"/>
                </a:solidFill>
                <a:effectLst/>
                <a:uLnTx/>
                <a:uFillTx/>
                <a:latin typeface="Arial"/>
                <a:ea typeface="+mn-ea"/>
                <a:cs typeface="+mn-cs"/>
              </a:rPr>
              <a:t>GOOD</a:t>
            </a:r>
            <a:r>
              <a:rPr kumimoji="0" lang="en-US" sz="2800" b="1" i="0" u="none" strike="noStrike" kern="1200" cap="none" spc="0" normalizeH="0" baseline="0" noProof="0" dirty="0">
                <a:ln>
                  <a:noFill/>
                </a:ln>
                <a:solidFill>
                  <a:srgbClr val="333333"/>
                </a:solidFill>
                <a:effectLst/>
                <a:uLnTx/>
                <a:uFillTx/>
                <a:latin typeface="Arial"/>
                <a:ea typeface="+mn-ea"/>
                <a:cs typeface="+mn-cs"/>
              </a:rPr>
              <a:t> in 2016</a:t>
            </a:r>
            <a:endParaRPr kumimoji="0" lang="en-US" sz="2400" b="0" i="0" u="none" strike="noStrike" kern="1200" cap="none" spc="0" normalizeH="0" baseline="0" noProof="0" dirty="0">
              <a:ln>
                <a:noFill/>
              </a:ln>
              <a:solidFill>
                <a:srgbClr val="333333"/>
              </a:solidFill>
              <a:effectLst/>
              <a:uLnTx/>
              <a:uFillTx/>
              <a:latin typeface="Arial"/>
              <a:ea typeface="+mn-ea"/>
              <a:cs typeface="+mn-cs"/>
            </a:endParaRPr>
          </a:p>
        </p:txBody>
      </p:sp>
      <p:cxnSp>
        <p:nvCxnSpPr>
          <p:cNvPr id="5" name="Yellow line">
            <a:extLst>
              <a:ext uri="{FF2B5EF4-FFF2-40B4-BE49-F238E27FC236}">
                <a16:creationId xmlns:a16="http://schemas.microsoft.com/office/drawing/2014/main" id="{DF82C375-5862-AE46-B21B-825CA456F2A5}"/>
              </a:ext>
            </a:extLst>
          </p:cNvPr>
          <p:cNvCxnSpPr/>
          <p:nvPr userDrawn="1"/>
        </p:nvCxnSpPr>
        <p:spPr>
          <a:xfrm>
            <a:off x="914400" y="3294094"/>
            <a:ext cx="10363200" cy="0"/>
          </a:xfrm>
          <a:prstGeom prst="line">
            <a:avLst/>
          </a:prstGeom>
          <a:ln w="19050" cap="rnd">
            <a:solidFill>
              <a:srgbClr val="FFCC33"/>
            </a:solidFill>
          </a:ln>
        </p:spPr>
        <p:style>
          <a:lnRef idx="1">
            <a:schemeClr val="accent5"/>
          </a:lnRef>
          <a:fillRef idx="0">
            <a:schemeClr val="accent5"/>
          </a:fillRef>
          <a:effectRef idx="0">
            <a:schemeClr val="accent5"/>
          </a:effectRef>
          <a:fontRef idx="minor">
            <a:schemeClr val="tx1"/>
          </a:fontRef>
        </p:style>
      </p:cxnSp>
      <p:sp>
        <p:nvSpPr>
          <p:cNvPr id="12" name="Other text">
            <a:extLst>
              <a:ext uri="{FF2B5EF4-FFF2-40B4-BE49-F238E27FC236}">
                <a16:creationId xmlns:a16="http://schemas.microsoft.com/office/drawing/2014/main" id="{577229C6-9F10-794A-8005-502913E8C4B2}"/>
              </a:ext>
            </a:extLst>
          </p:cNvPr>
          <p:cNvSpPr>
            <a:spLocks noGrp="1"/>
          </p:cNvSpPr>
          <p:nvPr>
            <p:ph type="body" sz="quarter" idx="13" hasCustomPrompt="1"/>
          </p:nvPr>
        </p:nvSpPr>
        <p:spPr>
          <a:xfrm>
            <a:off x="914400" y="3842309"/>
            <a:ext cx="10363200" cy="517525"/>
          </a:xfrm>
          <a:prstGeom prst="rect">
            <a:avLst/>
          </a:prstGeom>
        </p:spPr>
        <p:txBody>
          <a:bodyPr/>
          <a:lstStyle>
            <a:lvl1pPr marL="0" indent="0" algn="ctr">
              <a:buNone/>
              <a:defRPr sz="2800">
                <a:solidFill>
                  <a:srgbClr val="333333"/>
                </a:solidFill>
              </a:defRPr>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dirty="0"/>
              <a:t>More text — formatted to suit specific slide</a:t>
            </a:r>
          </a:p>
        </p:txBody>
      </p:sp>
      <p:sp>
        <p:nvSpPr>
          <p:cNvPr id="11" name="Subtitle">
            <a:extLst>
              <a:ext uri="{FF2B5EF4-FFF2-40B4-BE49-F238E27FC236}">
                <a16:creationId xmlns:a16="http://schemas.microsoft.com/office/drawing/2014/main" id="{362BD6E7-71CA-C143-A422-BD2B21C09B41}"/>
              </a:ext>
            </a:extLst>
          </p:cNvPr>
          <p:cNvSpPr>
            <a:spLocks noGrp="1"/>
          </p:cNvSpPr>
          <p:nvPr>
            <p:ph type="body" sz="quarter" idx="12" hasCustomPrompt="1"/>
          </p:nvPr>
        </p:nvSpPr>
        <p:spPr>
          <a:xfrm>
            <a:off x="914400" y="2293938"/>
            <a:ext cx="10363200" cy="517525"/>
          </a:xfrm>
          <a:prstGeom prst="rect">
            <a:avLst/>
          </a:prstGeom>
        </p:spPr>
        <p:txBody>
          <a:bodyPr/>
          <a:lstStyle>
            <a:lvl1pPr marL="0" indent="0" algn="ctr">
              <a:buNone/>
              <a:defRPr sz="2800">
                <a:solidFill>
                  <a:srgbClr val="333333"/>
                </a:solidFill>
              </a:defRPr>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dirty="0"/>
              <a:t>Video subtitle or other info</a:t>
            </a:r>
          </a:p>
        </p:txBody>
      </p:sp>
      <p:sp>
        <p:nvSpPr>
          <p:cNvPr id="15" name="Video title">
            <a:extLst>
              <a:ext uri="{FF2B5EF4-FFF2-40B4-BE49-F238E27FC236}">
                <a16:creationId xmlns:a16="http://schemas.microsoft.com/office/drawing/2014/main" id="{6B715512-1361-2F4B-BDC6-F7A7E7DC96C4}"/>
              </a:ext>
            </a:extLst>
          </p:cNvPr>
          <p:cNvSpPr>
            <a:spLocks noGrp="1"/>
          </p:cNvSpPr>
          <p:nvPr>
            <p:ph type="title" hasCustomPrompt="1"/>
          </p:nvPr>
        </p:nvSpPr>
        <p:spPr>
          <a:xfrm>
            <a:off x="914400" y="1621709"/>
            <a:ext cx="10363200" cy="586504"/>
          </a:xfrm>
          <a:prstGeom prst="rect">
            <a:avLst/>
          </a:prstGeom>
        </p:spPr>
        <p:txBody>
          <a:bodyPr/>
          <a:lstStyle>
            <a:lvl1pPr>
              <a:defRPr sz="3200" b="1">
                <a:solidFill>
                  <a:srgbClr val="333333"/>
                </a:solidFill>
              </a:defRPr>
            </a:lvl1pPr>
          </a:lstStyle>
          <a:p>
            <a:r>
              <a:rPr lang="en-US" dirty="0"/>
              <a:t>Video title or other descriptor</a:t>
            </a:r>
          </a:p>
        </p:txBody>
      </p:sp>
    </p:spTree>
    <p:extLst>
      <p:ext uri="{BB962C8B-B14F-4D97-AF65-F5344CB8AC3E}">
        <p14:creationId xmlns:p14="http://schemas.microsoft.com/office/powerpoint/2010/main" val="2987185180"/>
      </p:ext>
    </p:extLst>
  </p:cSld>
  <p:clrMapOvr>
    <a:masterClrMapping/>
  </p:clrMapOvr>
  <p:extLst>
    <p:ext uri="{DCECCB84-F9BA-43D5-87BE-67443E8EF086}">
      <p15:sldGuideLst xmlns:p15="http://schemas.microsoft.com/office/powerpoint/2012/main">
        <p15:guide id="1" pos="3840" userDrawn="1">
          <p15:clr>
            <a:srgbClr val="5ACBF0"/>
          </p15:clr>
        </p15:guide>
        <p15:guide id="2" orient="horz" pos="2160" userDrawn="1">
          <p15:clr>
            <a:srgbClr val="5ACBF0"/>
          </p15:clr>
        </p15:guide>
        <p15:guide id="3" pos="576" userDrawn="1">
          <p15:clr>
            <a:srgbClr val="F26B43"/>
          </p15:clr>
        </p15:guide>
        <p15:guide id="4" pos="7104" userDrawn="1">
          <p15:clr>
            <a:srgbClr val="F26B43"/>
          </p15:clr>
        </p15:guide>
        <p15:guide id="5" orient="horz" pos="3960" userDrawn="1">
          <p15:clr>
            <a:srgbClr val="F26B43"/>
          </p15:clr>
        </p15:guide>
        <p15:guide id="6" orient="horz" pos="360" userDrawn="1">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only, white background">
    <p:spTree>
      <p:nvGrpSpPr>
        <p:cNvPr id="1" name=""/>
        <p:cNvGrpSpPr/>
        <p:nvPr/>
      </p:nvGrpSpPr>
      <p:grpSpPr>
        <a:xfrm>
          <a:off x="0" y="0"/>
          <a:ext cx="0" cy="0"/>
          <a:chOff x="0" y="0"/>
          <a:chExt cx="0" cy="0"/>
        </a:xfrm>
      </p:grpSpPr>
      <p:pic>
        <p:nvPicPr>
          <p:cNvPr id="3" name="IIHS-HLDI logo" descr="Logo&#10;&#10;Description automatically generated with low confidence">
            <a:extLst>
              <a:ext uri="{FF2B5EF4-FFF2-40B4-BE49-F238E27FC236}">
                <a16:creationId xmlns:a16="http://schemas.microsoft.com/office/drawing/2014/main" id="{27D0C58E-E334-BA41-868B-513552EE3D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Tree>
  </p:cSld>
  <p:clrMapOvr>
    <a:masterClrMapping/>
  </p:clrMapOvr>
  <p:extLst>
    <p:ext uri="{DCECCB84-F9BA-43D5-87BE-67443E8EF086}">
      <p15:sldGuideLst xmlns:p15="http://schemas.microsoft.com/office/powerpoint/2012/main">
        <p15:guide id="1" pos="3840" userDrawn="1">
          <p15:clr>
            <a:srgbClr val="5ACBF0"/>
          </p15:clr>
        </p15:guide>
        <p15:guide id="2" orient="horz" pos="2160" userDrawn="1">
          <p15:clr>
            <a:srgbClr val="5ACBF0"/>
          </p15:clr>
        </p15:guide>
        <p15:guide id="3" pos="576" userDrawn="1">
          <p15:clr>
            <a:srgbClr val="F26B43"/>
          </p15:clr>
        </p15:guide>
        <p15:guide id="4" pos="7104" userDrawn="1">
          <p15:clr>
            <a:srgbClr val="F26B43"/>
          </p15:clr>
        </p15:guide>
        <p15:guide id="5" orient="horz" pos="3960" userDrawn="1">
          <p15:clr>
            <a:srgbClr val="F26B43"/>
          </p15:clr>
        </p15:guide>
        <p15:guide id="6" orient="horz" pos="360" userDrawn="1">
          <p15:clr>
            <a:srgbClr val="F26B43"/>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only, gray background">
    <p:bg>
      <p:bgPr>
        <a:solidFill>
          <a:srgbClr val="53565A"/>
        </a:solidFill>
        <a:effectLst/>
      </p:bgPr>
    </p:bg>
    <p:spTree>
      <p:nvGrpSpPr>
        <p:cNvPr id="1" name=""/>
        <p:cNvGrpSpPr/>
        <p:nvPr/>
      </p:nvGrpSpPr>
      <p:grpSpPr>
        <a:xfrm>
          <a:off x="0" y="0"/>
          <a:ext cx="0" cy="0"/>
          <a:chOff x="0" y="0"/>
          <a:chExt cx="0" cy="0"/>
        </a:xfrm>
      </p:grpSpPr>
      <p:pic>
        <p:nvPicPr>
          <p:cNvPr id="3" name="IIHS-HLDI logo" descr="Logo&#10;&#10;Description automatically generated with low confidence">
            <a:extLst>
              <a:ext uri="{FF2B5EF4-FFF2-40B4-BE49-F238E27FC236}">
                <a16:creationId xmlns:a16="http://schemas.microsoft.com/office/drawing/2014/main" id="{27D0C58E-E334-BA41-868B-513552EE3D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Tree>
    <p:extLst>
      <p:ext uri="{BB962C8B-B14F-4D97-AF65-F5344CB8AC3E}">
        <p14:creationId xmlns:p14="http://schemas.microsoft.com/office/powerpoint/2010/main" val="66356042"/>
      </p:ext>
    </p:extLst>
  </p:cSld>
  <p:clrMapOvr>
    <a:masterClrMapping/>
  </p:clrMapOvr>
  <p:extLst>
    <p:ext uri="{DCECCB84-F9BA-43D5-87BE-67443E8EF086}">
      <p15:sldGuideLst xmlns:p15="http://schemas.microsoft.com/office/powerpoint/2012/main">
        <p15:guide id="1" pos="3840" userDrawn="1">
          <p15:clr>
            <a:srgbClr val="5ACBF0"/>
          </p15:clr>
        </p15:guide>
        <p15:guide id="2" orient="horz" pos="2160" userDrawn="1">
          <p15:clr>
            <a:srgbClr val="5ACBF0"/>
          </p15:clr>
        </p15:guide>
        <p15:guide id="3" orient="horz" pos="360" userDrawn="1">
          <p15:clr>
            <a:srgbClr val="F26B43"/>
          </p15:clr>
        </p15:guide>
        <p15:guide id="4" orient="horz" pos="3960" userDrawn="1">
          <p15:clr>
            <a:srgbClr val="F26B43"/>
          </p15:clr>
        </p15:guide>
        <p15:guide id="5" pos="576" userDrawn="1">
          <p15:clr>
            <a:srgbClr val="F26B43"/>
          </p15:clr>
        </p15:guide>
        <p15:guide id="6" pos="7104" userDrawn="1">
          <p15:clr>
            <a:srgbClr val="F26B43"/>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etely blank, 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748606"/>
      </p:ext>
    </p:extLst>
  </p:cSld>
  <p:clrMapOvr>
    <a:masterClrMapping/>
  </p:clrMapOvr>
  <p:extLst>
    <p:ext uri="{DCECCB84-F9BA-43D5-87BE-67443E8EF086}">
      <p15:sldGuideLst xmlns:p15="http://schemas.microsoft.com/office/powerpoint/2012/main">
        <p15:guide id="1" pos="3840" userDrawn="1">
          <p15:clr>
            <a:srgbClr val="5ACBF0"/>
          </p15:clr>
        </p15:guide>
        <p15:guide id="2" orient="horz" pos="2160" userDrawn="1">
          <p15:clr>
            <a:srgbClr val="5ACBF0"/>
          </p15:clr>
        </p15:guide>
        <p15:guide id="3" pos="576" userDrawn="1">
          <p15:clr>
            <a:srgbClr val="F26B43"/>
          </p15:clr>
        </p15:guide>
        <p15:guide id="4" pos="7104" userDrawn="1">
          <p15:clr>
            <a:srgbClr val="F26B43"/>
          </p15:clr>
        </p15:guide>
        <p15:guide id="5" orient="horz" pos="3960" userDrawn="1">
          <p15:clr>
            <a:srgbClr val="F26B43"/>
          </p15:clr>
        </p15:guide>
        <p15:guide id="6" orient="horz" pos="360" userDrawn="1">
          <p15:clr>
            <a:srgbClr val="F26B43"/>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letely blank, gray background">
    <p:bg>
      <p:bgPr>
        <a:solidFill>
          <a:srgbClr val="53565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960736"/>
      </p:ext>
    </p:extLst>
  </p:cSld>
  <p:clrMapOvr>
    <a:masterClrMapping/>
  </p:clrMapOvr>
  <p:extLst>
    <p:ext uri="{DCECCB84-F9BA-43D5-87BE-67443E8EF086}">
      <p15:sldGuideLst xmlns:p15="http://schemas.microsoft.com/office/powerpoint/2012/main">
        <p15:guide id="1" pos="3840" userDrawn="1">
          <p15:clr>
            <a:srgbClr val="5ACBF0"/>
          </p15:clr>
        </p15:guide>
        <p15:guide id="2" orient="horz" pos="2160" userDrawn="1">
          <p15:clr>
            <a:srgbClr val="5ACBF0"/>
          </p15:clr>
        </p15:guide>
        <p15:guide id="3" pos="7104" userDrawn="1">
          <p15:clr>
            <a:srgbClr val="F26B43"/>
          </p15:clr>
        </p15:guide>
        <p15:guide id="4" pos="576" userDrawn="1">
          <p15:clr>
            <a:srgbClr val="F26B43"/>
          </p15:clr>
        </p15:guide>
        <p15:guide id="5" orient="horz" pos="3960" userDrawn="1">
          <p15:clr>
            <a:srgbClr val="F26B43"/>
          </p15:clr>
        </p15:guide>
        <p15:guide id="6" orient="horz" pos="360" userDrawn="1">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ebinar">
    <p:spTree>
      <p:nvGrpSpPr>
        <p:cNvPr id="1" name=""/>
        <p:cNvGrpSpPr/>
        <p:nvPr/>
      </p:nvGrpSpPr>
      <p:grpSpPr>
        <a:xfrm>
          <a:off x="0" y="0"/>
          <a:ext cx="0" cy="0"/>
          <a:chOff x="0" y="0"/>
          <a:chExt cx="0" cy="0"/>
        </a:xfrm>
      </p:grpSpPr>
      <p:sp>
        <p:nvSpPr>
          <p:cNvPr id="29" name="Gray box">
            <a:extLst>
              <a:ext uri="{FF2B5EF4-FFF2-40B4-BE49-F238E27FC236}">
                <a16:creationId xmlns:a16="http://schemas.microsoft.com/office/drawing/2014/main" id="{004E9EDE-8FA2-5946-8F35-16A683A3E279}"/>
              </a:ext>
            </a:extLst>
          </p:cNvPr>
          <p:cNvSpPr/>
          <p:nvPr userDrawn="1"/>
        </p:nvSpPr>
        <p:spPr>
          <a:xfrm>
            <a:off x="0" y="-1"/>
            <a:ext cx="12192000" cy="4297680"/>
          </a:xfrm>
          <a:prstGeom prst="rect">
            <a:avLst/>
          </a:prstGeom>
          <a:solidFill>
            <a:srgbClr val="53565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Webinar image placeholder">
            <a:extLst>
              <a:ext uri="{FF2B5EF4-FFF2-40B4-BE49-F238E27FC236}">
                <a16:creationId xmlns:a16="http://schemas.microsoft.com/office/drawing/2014/main" id="{E569BBAE-F7CC-1943-A109-FDA2A801816B}"/>
              </a:ext>
            </a:extLst>
          </p:cNvPr>
          <p:cNvSpPr>
            <a:spLocks noGrp="1"/>
          </p:cNvSpPr>
          <p:nvPr>
            <p:ph type="pic" sz="quarter" idx="17"/>
          </p:nvPr>
        </p:nvSpPr>
        <p:spPr>
          <a:xfrm>
            <a:off x="7467600" y="0"/>
            <a:ext cx="4724400" cy="6858000"/>
          </a:xfrm>
          <a:prstGeom prst="rect">
            <a:avLst/>
          </a:prstGeom>
        </p:spPr>
        <p:txBody>
          <a:bodyPr/>
          <a:lstStyle>
            <a:lvl1pPr marL="0" indent="0">
              <a:spcBef>
                <a:spcPts val="20400"/>
              </a:spcBef>
              <a:buNone/>
              <a:defRPr sz="1000">
                <a:solidFill>
                  <a:srgbClr val="FF0000"/>
                </a:solidFill>
              </a:defRPr>
            </a:lvl1pPr>
          </a:lstStyle>
          <a:p>
            <a:endParaRPr lang="en-US" dirty="0"/>
          </a:p>
          <a:p>
            <a:r>
              <a:rPr lang="en-US" dirty="0"/>
              <a:t>Click on icon to Insert webinar invite photo</a:t>
            </a:r>
          </a:p>
        </p:txBody>
      </p:sp>
      <p:cxnSp>
        <p:nvCxnSpPr>
          <p:cNvPr id="8" name="Yellow divider line">
            <a:extLst>
              <a:ext uri="{FF2B5EF4-FFF2-40B4-BE49-F238E27FC236}">
                <a16:creationId xmlns:a16="http://schemas.microsoft.com/office/drawing/2014/main" id="{FE19D981-A87D-1242-8377-79B316992A40}"/>
              </a:ext>
            </a:extLst>
          </p:cNvPr>
          <p:cNvCxnSpPr>
            <a:cxnSpLocks/>
          </p:cNvCxnSpPr>
          <p:nvPr userDrawn="1"/>
        </p:nvCxnSpPr>
        <p:spPr>
          <a:xfrm>
            <a:off x="2789663" y="4951143"/>
            <a:ext cx="0" cy="1920240"/>
          </a:xfrm>
          <a:prstGeom prst="line">
            <a:avLst/>
          </a:prstGeom>
          <a:ln w="19050" cap="rnd">
            <a:solidFill>
              <a:srgbClr val="FFCC33"/>
            </a:solidFill>
          </a:ln>
        </p:spPr>
        <p:style>
          <a:lnRef idx="1">
            <a:schemeClr val="accent1"/>
          </a:lnRef>
          <a:fillRef idx="0">
            <a:schemeClr val="accent1"/>
          </a:fillRef>
          <a:effectRef idx="0">
            <a:schemeClr val="accent1"/>
          </a:effectRef>
          <a:fontRef idx="minor">
            <a:schemeClr val="tx1"/>
          </a:fontRef>
        </p:style>
      </p:cxnSp>
      <p:pic>
        <p:nvPicPr>
          <p:cNvPr id="9" name="IIHS-HLDI logo" descr="Logo&#10;&#10;Description automatically generated with low confidence">
            <a:extLst>
              <a:ext uri="{FF2B5EF4-FFF2-40B4-BE49-F238E27FC236}">
                <a16:creationId xmlns:a16="http://schemas.microsoft.com/office/drawing/2014/main" id="{69682B09-82B4-4F4D-A79B-CDC3218868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9228" y="5099050"/>
            <a:ext cx="1184055" cy="822960"/>
          </a:xfrm>
          <a:prstGeom prst="rect">
            <a:avLst/>
          </a:prstGeom>
        </p:spPr>
      </p:pic>
      <p:sp>
        <p:nvSpPr>
          <p:cNvPr id="27" name="Date">
            <a:extLst>
              <a:ext uri="{FF2B5EF4-FFF2-40B4-BE49-F238E27FC236}">
                <a16:creationId xmlns:a16="http://schemas.microsoft.com/office/drawing/2014/main" id="{6AC69620-E7DF-D745-B24B-306AE3FDA503}"/>
              </a:ext>
            </a:extLst>
          </p:cNvPr>
          <p:cNvSpPr>
            <a:spLocks noGrp="1"/>
          </p:cNvSpPr>
          <p:nvPr>
            <p:ph type="body" sz="quarter" idx="13" hasCustomPrompt="1"/>
          </p:nvPr>
        </p:nvSpPr>
        <p:spPr>
          <a:xfrm>
            <a:off x="3086617" y="5377907"/>
            <a:ext cx="3076438" cy="265246"/>
          </a:xfrm>
          <a:prstGeom prst="rect">
            <a:avLst/>
          </a:prstGeom>
        </p:spPr>
        <p:txBody>
          <a:bodyPr lIns="0" tIns="0" rIns="0" bIns="0" anchor="t" anchorCtr="0"/>
          <a:lstStyle>
            <a:lvl1pPr marL="0" indent="0">
              <a:lnSpc>
                <a:spcPct val="90000"/>
              </a:lnSpc>
              <a:spcBef>
                <a:spcPts val="0"/>
              </a:spcBef>
              <a:buNone/>
              <a:defRPr sz="20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Date</a:t>
            </a:r>
          </a:p>
        </p:txBody>
      </p:sp>
      <p:sp>
        <p:nvSpPr>
          <p:cNvPr id="21" name="Webinar subtitle">
            <a:extLst>
              <a:ext uri="{FF2B5EF4-FFF2-40B4-BE49-F238E27FC236}">
                <a16:creationId xmlns:a16="http://schemas.microsoft.com/office/drawing/2014/main" id="{70E380E9-7453-F84B-A6B2-B0465B59CD6B}"/>
              </a:ext>
            </a:extLst>
          </p:cNvPr>
          <p:cNvSpPr>
            <a:spLocks noGrp="1"/>
          </p:cNvSpPr>
          <p:nvPr>
            <p:ph type="body" sz="quarter" idx="10" hasCustomPrompt="1"/>
          </p:nvPr>
        </p:nvSpPr>
        <p:spPr>
          <a:xfrm>
            <a:off x="747750" y="2477280"/>
            <a:ext cx="6165257" cy="887713"/>
          </a:xfrm>
          <a:prstGeom prst="rect">
            <a:avLst/>
          </a:prstGeom>
        </p:spPr>
        <p:txBody>
          <a:bodyPr lIns="0" tIns="0" rIns="0" bIns="0" anchor="t" anchorCtr="0"/>
          <a:lstStyle>
            <a:lvl1pPr marL="0" indent="0" algn="l">
              <a:lnSpc>
                <a:spcPct val="90000"/>
              </a:lnSpc>
              <a:spcBef>
                <a:spcPts val="0"/>
              </a:spcBef>
              <a:buNone/>
              <a:defRPr sz="3000" b="0">
                <a:solidFill>
                  <a:srgbClr val="D9D9D9"/>
                </a:solidFill>
              </a:defRPr>
            </a:lvl1pPr>
            <a:lvl2pPr marL="457200" indent="0" algn="l">
              <a:buNone/>
              <a:defRPr b="1">
                <a:solidFill>
                  <a:srgbClr val="D9D9D9"/>
                </a:solidFill>
              </a:defRPr>
            </a:lvl2pPr>
            <a:lvl3pPr marL="914400" indent="0" algn="l">
              <a:buNone/>
              <a:defRPr b="1">
                <a:solidFill>
                  <a:srgbClr val="D9D9D9"/>
                </a:solidFill>
              </a:defRPr>
            </a:lvl3pPr>
            <a:lvl4pPr marL="1371600" indent="0" algn="l">
              <a:buNone/>
              <a:defRPr b="1">
                <a:solidFill>
                  <a:srgbClr val="D9D9D9"/>
                </a:solidFill>
              </a:defRPr>
            </a:lvl4pPr>
            <a:lvl5pPr marL="1828800" indent="0" algn="l">
              <a:buNone/>
              <a:defRPr b="1">
                <a:solidFill>
                  <a:srgbClr val="D9D9D9"/>
                </a:solidFill>
              </a:defRPr>
            </a:lvl5pPr>
          </a:lstStyle>
          <a:p>
            <a:pPr lvl="0"/>
            <a:r>
              <a:rPr lang="en-US" dirty="0"/>
              <a:t>Webinar subtitle — move text box up if title is only 1 line</a:t>
            </a:r>
          </a:p>
        </p:txBody>
      </p:sp>
      <p:sp>
        <p:nvSpPr>
          <p:cNvPr id="19" name="Webinar title">
            <a:extLst>
              <a:ext uri="{FF2B5EF4-FFF2-40B4-BE49-F238E27FC236}">
                <a16:creationId xmlns:a16="http://schemas.microsoft.com/office/drawing/2014/main" id="{5ABFD808-EB63-2A46-80A6-24C3165B7359}"/>
              </a:ext>
            </a:extLst>
          </p:cNvPr>
          <p:cNvSpPr>
            <a:spLocks noGrp="1"/>
          </p:cNvSpPr>
          <p:nvPr>
            <p:ph type="title" hasCustomPrompt="1"/>
          </p:nvPr>
        </p:nvSpPr>
        <p:spPr>
          <a:xfrm>
            <a:off x="735050" y="1069848"/>
            <a:ext cx="6165257" cy="1225296"/>
          </a:xfrm>
          <a:prstGeom prst="rect">
            <a:avLst/>
          </a:prstGeom>
        </p:spPr>
        <p:txBody>
          <a:bodyPr lIns="0" tIns="0" rIns="0" bIns="0" anchor="t" anchorCtr="0"/>
          <a:lstStyle>
            <a:lvl1pPr algn="l">
              <a:lnSpc>
                <a:spcPct val="90000"/>
              </a:lnSpc>
              <a:defRPr b="1">
                <a:solidFill>
                  <a:srgbClr val="D9D9D9"/>
                </a:solidFill>
              </a:defRPr>
            </a:lvl1pPr>
          </a:lstStyle>
          <a:p>
            <a:r>
              <a:rPr lang="en-US" dirty="0"/>
              <a:t>Webinar title — </a:t>
            </a:r>
            <a:br>
              <a:rPr lang="en-US" dirty="0"/>
            </a:br>
            <a:r>
              <a:rPr lang="en-US" dirty="0"/>
              <a:t>1 or 2 lines</a:t>
            </a:r>
          </a:p>
        </p:txBody>
      </p:sp>
    </p:spTree>
    <p:extLst>
      <p:ext uri="{BB962C8B-B14F-4D97-AF65-F5344CB8AC3E}">
        <p14:creationId xmlns:p14="http://schemas.microsoft.com/office/powerpoint/2010/main" val="2039816040"/>
      </p:ext>
    </p:extLst>
  </p:cSld>
  <p:clrMapOvr>
    <a:masterClrMapping/>
  </p:clrMapOvr>
  <p:extLst>
    <p:ext uri="{DCECCB84-F9BA-43D5-87BE-67443E8EF086}">
      <p15:sldGuideLst xmlns:p15="http://schemas.microsoft.com/office/powerpoint/2012/main">
        <p15:guide id="1" pos="4704" userDrawn="1">
          <p15:clr>
            <a:srgbClr val="F26B43"/>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nal slide: thank you, 1 presenter">
    <p:spTree>
      <p:nvGrpSpPr>
        <p:cNvPr id="1" name=""/>
        <p:cNvGrpSpPr/>
        <p:nvPr/>
      </p:nvGrpSpPr>
      <p:grpSpPr>
        <a:xfrm>
          <a:off x="0" y="0"/>
          <a:ext cx="0" cy="0"/>
          <a:chOff x="0" y="0"/>
          <a:chExt cx="0" cy="0"/>
        </a:xfrm>
      </p:grpSpPr>
      <p:pic>
        <p:nvPicPr>
          <p:cNvPr id="4" name="Road image" descr="A sign on the side of a road&#10;&#10;Description automatically generated">
            <a:extLst>
              <a:ext uri="{FF2B5EF4-FFF2-40B4-BE49-F238E27FC236}">
                <a16:creationId xmlns:a16="http://schemas.microsoft.com/office/drawing/2014/main" id="{27C66155-3B57-7E4D-AA3E-6DB14DB6A1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0761"/>
          <a:stretch/>
        </p:blipFill>
        <p:spPr>
          <a:xfrm>
            <a:off x="6705600" y="4299150"/>
            <a:ext cx="5486400" cy="2558850"/>
          </a:xfrm>
          <a:prstGeom prst="rect">
            <a:avLst/>
          </a:prstGeom>
        </p:spPr>
      </p:pic>
      <p:sp>
        <p:nvSpPr>
          <p:cNvPr id="3" name="Gray box">
            <a:extLst>
              <a:ext uri="{FF2B5EF4-FFF2-40B4-BE49-F238E27FC236}">
                <a16:creationId xmlns:a16="http://schemas.microsoft.com/office/drawing/2014/main" id="{A529B7C5-E4E6-E04D-A6FE-54FCB627AF9E}"/>
              </a:ext>
            </a:extLst>
          </p:cNvPr>
          <p:cNvSpPr/>
          <p:nvPr userDrawn="1"/>
        </p:nvSpPr>
        <p:spPr>
          <a:xfrm>
            <a:off x="-6096" y="1470"/>
            <a:ext cx="12198096" cy="4297680"/>
          </a:xfrm>
          <a:prstGeom prst="rect">
            <a:avLst/>
          </a:prstGeom>
          <a:solidFill>
            <a:srgbClr val="53565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Yellow line">
            <a:extLst>
              <a:ext uri="{FF2B5EF4-FFF2-40B4-BE49-F238E27FC236}">
                <a16:creationId xmlns:a16="http://schemas.microsoft.com/office/drawing/2014/main" id="{C544F751-8E39-8B46-AC0D-7F1C6C68640C}"/>
              </a:ext>
            </a:extLst>
          </p:cNvPr>
          <p:cNvCxnSpPr>
            <a:cxnSpLocks/>
          </p:cNvCxnSpPr>
          <p:nvPr userDrawn="1"/>
        </p:nvCxnSpPr>
        <p:spPr>
          <a:xfrm>
            <a:off x="2789663" y="4951143"/>
            <a:ext cx="0" cy="1920240"/>
          </a:xfrm>
          <a:prstGeom prst="line">
            <a:avLst/>
          </a:prstGeom>
          <a:ln w="19050" cap="rnd">
            <a:solidFill>
              <a:srgbClr val="FFCC33"/>
            </a:solidFill>
          </a:ln>
        </p:spPr>
        <p:style>
          <a:lnRef idx="1">
            <a:schemeClr val="accent1"/>
          </a:lnRef>
          <a:fillRef idx="0">
            <a:schemeClr val="accent1"/>
          </a:fillRef>
          <a:effectRef idx="0">
            <a:schemeClr val="accent1"/>
          </a:effectRef>
          <a:fontRef idx="minor">
            <a:schemeClr val="tx1"/>
          </a:fontRef>
        </p:style>
      </p:cxnSp>
      <p:pic>
        <p:nvPicPr>
          <p:cNvPr id="6" name="IIHS-HLDI logo" descr="Logo&#10;&#10;Description automatically generated with low confidence">
            <a:extLst>
              <a:ext uri="{FF2B5EF4-FFF2-40B4-BE49-F238E27FC236}">
                <a16:creationId xmlns:a16="http://schemas.microsoft.com/office/drawing/2014/main" id="{57861DB5-B00C-3B4B-ADAC-1C72A9FFDD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228" y="5099050"/>
            <a:ext cx="1184055" cy="822960"/>
          </a:xfrm>
          <a:prstGeom prst="rect">
            <a:avLst/>
          </a:prstGeom>
        </p:spPr>
      </p:pic>
      <p:sp>
        <p:nvSpPr>
          <p:cNvPr id="7" name="Thank you">
            <a:extLst>
              <a:ext uri="{FF2B5EF4-FFF2-40B4-BE49-F238E27FC236}">
                <a16:creationId xmlns:a16="http://schemas.microsoft.com/office/drawing/2014/main" id="{61A0F415-89D8-4643-8215-86F902BD147F}"/>
              </a:ext>
            </a:extLst>
          </p:cNvPr>
          <p:cNvSpPr txBox="1">
            <a:spLocks/>
          </p:cNvSpPr>
          <p:nvPr userDrawn="1"/>
        </p:nvSpPr>
        <p:spPr>
          <a:xfrm>
            <a:off x="8503920" y="3250699"/>
            <a:ext cx="3619705" cy="60940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600"/>
              </a:lnSpc>
            </a:pPr>
            <a:r>
              <a:rPr lang="en-US" sz="3200" b="1" cap="all" dirty="0">
                <a:solidFill>
                  <a:srgbClr val="FFCC33"/>
                </a:solidFill>
                <a:latin typeface="Arial" panose="020B0604020202020204" pitchFamily="34" charset="0"/>
                <a:cs typeface="Arial" panose="020B0604020202020204" pitchFamily="34" charset="0"/>
              </a:rPr>
              <a:t>Thank you</a:t>
            </a:r>
          </a:p>
        </p:txBody>
      </p:sp>
      <p:sp>
        <p:nvSpPr>
          <p:cNvPr id="8" name="Social URLs">
            <a:extLst>
              <a:ext uri="{FF2B5EF4-FFF2-40B4-BE49-F238E27FC236}">
                <a16:creationId xmlns:a16="http://schemas.microsoft.com/office/drawing/2014/main" id="{1990E4CB-168C-1A4B-9080-3A2380C291F0}"/>
              </a:ext>
            </a:extLst>
          </p:cNvPr>
          <p:cNvSpPr txBox="1"/>
          <p:nvPr userDrawn="1"/>
        </p:nvSpPr>
        <p:spPr>
          <a:xfrm>
            <a:off x="3587166" y="2066472"/>
            <a:ext cx="2854964" cy="1681742"/>
          </a:xfrm>
          <a:prstGeom prst="rect">
            <a:avLst/>
          </a:prstGeom>
          <a:noFill/>
        </p:spPr>
        <p:txBody>
          <a:bodyPr wrap="square" lIns="0" tIns="0" rIns="0" bIns="0" rtlCol="0">
            <a:spAutoFit/>
          </a:bodyPr>
          <a:lstStyle/>
          <a:p>
            <a:pPr>
              <a:lnSpc>
                <a:spcPts val="3350"/>
              </a:lnSpc>
            </a:pPr>
            <a:r>
              <a:rPr lang="en-US" sz="1600" dirty="0">
                <a:solidFill>
                  <a:schemeClr val="bg1">
                    <a:lumMod val="85000"/>
                  </a:schemeClr>
                </a:solidFill>
              </a:rPr>
              <a:t>/</a:t>
            </a:r>
            <a:r>
              <a:rPr lang="en-US" sz="1600" dirty="0" err="1">
                <a:solidFill>
                  <a:schemeClr val="bg1">
                    <a:lumMod val="85000"/>
                  </a:schemeClr>
                </a:solidFill>
              </a:rPr>
              <a:t>iihs.org</a:t>
            </a:r>
            <a:endParaRPr lang="en-US" sz="1600" dirty="0">
              <a:solidFill>
                <a:schemeClr val="bg1">
                  <a:lumMod val="85000"/>
                </a:schemeClr>
              </a:solidFill>
            </a:endParaRPr>
          </a:p>
          <a:p>
            <a:pPr>
              <a:lnSpc>
                <a:spcPts val="3350"/>
              </a:lnSpc>
            </a:pPr>
            <a:r>
              <a:rPr lang="en-US" sz="1600" dirty="0">
                <a:solidFill>
                  <a:schemeClr val="bg1">
                    <a:lumMod val="85000"/>
                  </a:schemeClr>
                </a:solidFill>
              </a:rPr>
              <a:t>@</a:t>
            </a:r>
            <a:r>
              <a:rPr lang="en-US" sz="1600" dirty="0" err="1">
                <a:solidFill>
                  <a:schemeClr val="bg1">
                    <a:lumMod val="85000"/>
                  </a:schemeClr>
                </a:solidFill>
              </a:rPr>
              <a:t>IIHS_autosafety</a:t>
            </a:r>
            <a:endParaRPr lang="en-US" sz="1600" dirty="0">
              <a:solidFill>
                <a:schemeClr val="bg1">
                  <a:lumMod val="85000"/>
                </a:schemeClr>
              </a:solidFill>
            </a:endParaRPr>
          </a:p>
          <a:p>
            <a:pPr>
              <a:lnSpc>
                <a:spcPts val="3350"/>
              </a:lnSpc>
            </a:pPr>
            <a:r>
              <a:rPr lang="en-US" sz="1600" dirty="0">
                <a:solidFill>
                  <a:schemeClr val="bg1">
                    <a:lumMod val="85000"/>
                  </a:schemeClr>
                </a:solidFill>
              </a:rPr>
              <a:t>@</a:t>
            </a:r>
            <a:r>
              <a:rPr lang="en-US" sz="1600" dirty="0" err="1">
                <a:solidFill>
                  <a:schemeClr val="bg1">
                    <a:lumMod val="85000"/>
                  </a:schemeClr>
                </a:solidFill>
              </a:rPr>
              <a:t>iihs_autosafety</a:t>
            </a:r>
            <a:endParaRPr lang="en-US" sz="1600" dirty="0">
              <a:solidFill>
                <a:schemeClr val="bg1">
                  <a:lumMod val="85000"/>
                </a:schemeClr>
              </a:solidFill>
            </a:endParaRPr>
          </a:p>
          <a:p>
            <a:pPr>
              <a:lnSpc>
                <a:spcPts val="3350"/>
              </a:lnSpc>
            </a:pPr>
            <a:r>
              <a:rPr lang="en-US" sz="1600" dirty="0">
                <a:solidFill>
                  <a:schemeClr val="bg1">
                    <a:lumMod val="85000"/>
                  </a:schemeClr>
                </a:solidFill>
              </a:rPr>
              <a:t>IIHS</a:t>
            </a:r>
          </a:p>
        </p:txBody>
      </p:sp>
      <p:pic>
        <p:nvPicPr>
          <p:cNvPr id="10" name="Social icons" descr="A close up of a logo&#10;&#10;Description automatically generated">
            <a:extLst>
              <a:ext uri="{FF2B5EF4-FFF2-40B4-BE49-F238E27FC236}">
                <a16:creationId xmlns:a16="http://schemas.microsoft.com/office/drawing/2014/main" id="{DD2289AF-E8EC-5949-88AF-BCF022250D5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41440" y="2123474"/>
            <a:ext cx="416208" cy="1645920"/>
          </a:xfrm>
          <a:prstGeom prst="rect">
            <a:avLst/>
          </a:prstGeom>
        </p:spPr>
      </p:pic>
      <p:sp>
        <p:nvSpPr>
          <p:cNvPr id="9" name="Org names and URL">
            <a:extLst>
              <a:ext uri="{FF2B5EF4-FFF2-40B4-BE49-F238E27FC236}">
                <a16:creationId xmlns:a16="http://schemas.microsoft.com/office/drawing/2014/main" id="{6D909629-75CA-ED42-92A6-A5A2367ECBF3}"/>
              </a:ext>
            </a:extLst>
          </p:cNvPr>
          <p:cNvSpPr txBox="1">
            <a:spLocks/>
          </p:cNvSpPr>
          <p:nvPr userDrawn="1"/>
        </p:nvSpPr>
        <p:spPr>
          <a:xfrm>
            <a:off x="2980478" y="548122"/>
            <a:ext cx="5251998" cy="135624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400"/>
              </a:lnSpc>
              <a:spcBef>
                <a:spcPts val="0"/>
              </a:spcBef>
              <a:buNone/>
            </a:pPr>
            <a:r>
              <a:rPr lang="en-US" sz="2000" dirty="0">
                <a:solidFill>
                  <a:schemeClr val="bg1">
                    <a:lumMod val="85000"/>
                  </a:schemeClr>
                </a:solidFill>
              </a:rPr>
              <a:t>Insurance Institute for Highway Safety</a:t>
            </a:r>
          </a:p>
          <a:p>
            <a:pPr marL="0" indent="0">
              <a:lnSpc>
                <a:spcPts val="2400"/>
              </a:lnSpc>
              <a:spcBef>
                <a:spcPts val="0"/>
              </a:spcBef>
              <a:buNone/>
            </a:pPr>
            <a:r>
              <a:rPr lang="en-US" sz="2000" dirty="0">
                <a:solidFill>
                  <a:schemeClr val="bg1">
                    <a:lumMod val="85000"/>
                  </a:schemeClr>
                </a:solidFill>
              </a:rPr>
              <a:t>Highway Loss Data Institute</a:t>
            </a:r>
          </a:p>
          <a:p>
            <a:pPr marL="0" indent="0">
              <a:lnSpc>
                <a:spcPts val="2400"/>
              </a:lnSpc>
              <a:spcBef>
                <a:spcPts val="0"/>
              </a:spcBef>
              <a:buNone/>
            </a:pPr>
            <a:endParaRPr lang="en-US" sz="2000" dirty="0">
              <a:solidFill>
                <a:schemeClr val="bg1">
                  <a:lumMod val="85000"/>
                </a:schemeClr>
              </a:solidFill>
            </a:endParaRPr>
          </a:p>
          <a:p>
            <a:pPr marL="0" indent="0">
              <a:lnSpc>
                <a:spcPts val="2400"/>
              </a:lnSpc>
              <a:spcBef>
                <a:spcPts val="0"/>
              </a:spcBef>
              <a:buNone/>
            </a:pPr>
            <a:r>
              <a:rPr lang="en-US" sz="2000" b="1" dirty="0" err="1">
                <a:solidFill>
                  <a:schemeClr val="bg1">
                    <a:lumMod val="85000"/>
                  </a:schemeClr>
                </a:solidFill>
              </a:rPr>
              <a:t>iihs.org</a:t>
            </a:r>
            <a:endParaRPr lang="en-US" sz="2000" b="1" dirty="0">
              <a:solidFill>
                <a:schemeClr val="bg1">
                  <a:lumMod val="85000"/>
                </a:schemeClr>
              </a:solidFill>
            </a:endParaRPr>
          </a:p>
          <a:p>
            <a:pPr marL="0" indent="0">
              <a:lnSpc>
                <a:spcPts val="2400"/>
              </a:lnSpc>
              <a:spcBef>
                <a:spcPts val="0"/>
              </a:spcBef>
              <a:buNone/>
            </a:pPr>
            <a:endParaRPr lang="en-US" sz="2000" dirty="0"/>
          </a:p>
        </p:txBody>
      </p:sp>
      <p:sp>
        <p:nvSpPr>
          <p:cNvPr id="15" name="Staff member email">
            <a:extLst>
              <a:ext uri="{FF2B5EF4-FFF2-40B4-BE49-F238E27FC236}">
                <a16:creationId xmlns:a16="http://schemas.microsoft.com/office/drawing/2014/main" id="{CEAA5ED9-A88C-924D-B7AB-75553C4ACFE8}"/>
              </a:ext>
            </a:extLst>
          </p:cNvPr>
          <p:cNvSpPr>
            <a:spLocks noGrp="1"/>
          </p:cNvSpPr>
          <p:nvPr>
            <p:ph type="body" sz="quarter" idx="14" hasCustomPrompt="1"/>
          </p:nvPr>
        </p:nvSpPr>
        <p:spPr>
          <a:xfrm>
            <a:off x="3077191" y="5674913"/>
            <a:ext cx="6520875" cy="265246"/>
          </a:xfrm>
          <a:prstGeom prst="rect">
            <a:avLst/>
          </a:prstGeom>
        </p:spPr>
        <p:txBody>
          <a:bodyPr lIns="0" tIns="0" rIns="0" bIns="0" anchor="t" anchorCtr="0"/>
          <a:lstStyle>
            <a:lvl1pPr marL="0" indent="0">
              <a:lnSpc>
                <a:spcPct val="90000"/>
              </a:lnSpc>
              <a:spcBef>
                <a:spcPts val="0"/>
              </a:spcBef>
              <a:buNone/>
              <a:defRPr sz="18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Email</a:t>
            </a:r>
          </a:p>
        </p:txBody>
      </p:sp>
      <p:sp>
        <p:nvSpPr>
          <p:cNvPr id="13" name="Staff member title">
            <a:extLst>
              <a:ext uri="{FF2B5EF4-FFF2-40B4-BE49-F238E27FC236}">
                <a16:creationId xmlns:a16="http://schemas.microsoft.com/office/drawing/2014/main" id="{58273435-3241-1B4D-9F72-BF5D2DFDBEE7}"/>
              </a:ext>
            </a:extLst>
          </p:cNvPr>
          <p:cNvSpPr>
            <a:spLocks noGrp="1"/>
          </p:cNvSpPr>
          <p:nvPr>
            <p:ph type="body" sz="quarter" idx="13" hasCustomPrompt="1"/>
          </p:nvPr>
        </p:nvSpPr>
        <p:spPr>
          <a:xfrm>
            <a:off x="3077191" y="5384625"/>
            <a:ext cx="6520875" cy="265246"/>
          </a:xfrm>
          <a:prstGeom prst="rect">
            <a:avLst/>
          </a:prstGeom>
        </p:spPr>
        <p:txBody>
          <a:bodyPr lIns="0" tIns="0" rIns="0" bIns="0" anchor="t" anchorCtr="0"/>
          <a:lstStyle>
            <a:lvl1pPr marL="0" indent="0">
              <a:lnSpc>
                <a:spcPct val="90000"/>
              </a:lnSpc>
              <a:spcBef>
                <a:spcPts val="0"/>
              </a:spcBef>
              <a:buNone/>
              <a:defRPr sz="18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Title</a:t>
            </a:r>
          </a:p>
        </p:txBody>
      </p:sp>
      <p:sp>
        <p:nvSpPr>
          <p:cNvPr id="14" name="Staff member name">
            <a:extLst>
              <a:ext uri="{FF2B5EF4-FFF2-40B4-BE49-F238E27FC236}">
                <a16:creationId xmlns:a16="http://schemas.microsoft.com/office/drawing/2014/main" id="{53ED1F8C-0F37-3143-A088-AD88E0503842}"/>
              </a:ext>
            </a:extLst>
          </p:cNvPr>
          <p:cNvSpPr>
            <a:spLocks noGrp="1"/>
          </p:cNvSpPr>
          <p:nvPr>
            <p:ph type="body" sz="quarter" idx="12" hasCustomPrompt="1"/>
          </p:nvPr>
        </p:nvSpPr>
        <p:spPr>
          <a:xfrm>
            <a:off x="3077190" y="5094337"/>
            <a:ext cx="6520871" cy="265246"/>
          </a:xfrm>
          <a:prstGeom prst="rect">
            <a:avLst/>
          </a:prstGeom>
        </p:spPr>
        <p:txBody>
          <a:bodyPr lIns="0" tIns="0" rIns="0" bIns="0" anchor="t" anchorCtr="0"/>
          <a:lstStyle>
            <a:lvl1pPr marL="0" indent="0">
              <a:lnSpc>
                <a:spcPct val="90000"/>
              </a:lnSpc>
              <a:spcBef>
                <a:spcPts val="0"/>
              </a:spcBef>
              <a:buNone/>
              <a:defRPr sz="2000" b="1">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Staff member name</a:t>
            </a:r>
          </a:p>
        </p:txBody>
      </p:sp>
    </p:spTree>
    <p:extLst>
      <p:ext uri="{BB962C8B-B14F-4D97-AF65-F5344CB8AC3E}">
        <p14:creationId xmlns:p14="http://schemas.microsoft.com/office/powerpoint/2010/main" val="4107169682"/>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nal slide: thank you, 2 presenters">
    <p:spTree>
      <p:nvGrpSpPr>
        <p:cNvPr id="1" name=""/>
        <p:cNvGrpSpPr/>
        <p:nvPr/>
      </p:nvGrpSpPr>
      <p:grpSpPr>
        <a:xfrm>
          <a:off x="0" y="0"/>
          <a:ext cx="0" cy="0"/>
          <a:chOff x="0" y="0"/>
          <a:chExt cx="0" cy="0"/>
        </a:xfrm>
      </p:grpSpPr>
      <p:pic>
        <p:nvPicPr>
          <p:cNvPr id="4" name="Road image" descr="A sign on the side of a road&#10;&#10;Description automatically generated">
            <a:extLst>
              <a:ext uri="{FF2B5EF4-FFF2-40B4-BE49-F238E27FC236}">
                <a16:creationId xmlns:a16="http://schemas.microsoft.com/office/drawing/2014/main" id="{27C66155-3B57-7E4D-AA3E-6DB14DB6A1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0761"/>
          <a:stretch/>
        </p:blipFill>
        <p:spPr>
          <a:xfrm>
            <a:off x="6705600" y="4299150"/>
            <a:ext cx="5486400" cy="2558850"/>
          </a:xfrm>
          <a:prstGeom prst="rect">
            <a:avLst/>
          </a:prstGeom>
        </p:spPr>
      </p:pic>
      <p:sp>
        <p:nvSpPr>
          <p:cNvPr id="3" name="Gray box">
            <a:extLst>
              <a:ext uri="{FF2B5EF4-FFF2-40B4-BE49-F238E27FC236}">
                <a16:creationId xmlns:a16="http://schemas.microsoft.com/office/drawing/2014/main" id="{A529B7C5-E4E6-E04D-A6FE-54FCB627AF9E}"/>
              </a:ext>
            </a:extLst>
          </p:cNvPr>
          <p:cNvSpPr/>
          <p:nvPr userDrawn="1"/>
        </p:nvSpPr>
        <p:spPr>
          <a:xfrm>
            <a:off x="-6096" y="1470"/>
            <a:ext cx="12198096" cy="4297680"/>
          </a:xfrm>
          <a:prstGeom prst="rect">
            <a:avLst/>
          </a:prstGeom>
          <a:solidFill>
            <a:srgbClr val="53565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Yellow line">
            <a:extLst>
              <a:ext uri="{FF2B5EF4-FFF2-40B4-BE49-F238E27FC236}">
                <a16:creationId xmlns:a16="http://schemas.microsoft.com/office/drawing/2014/main" id="{C544F751-8E39-8B46-AC0D-7F1C6C68640C}"/>
              </a:ext>
            </a:extLst>
          </p:cNvPr>
          <p:cNvCxnSpPr>
            <a:cxnSpLocks/>
          </p:cNvCxnSpPr>
          <p:nvPr userDrawn="1"/>
        </p:nvCxnSpPr>
        <p:spPr>
          <a:xfrm>
            <a:off x="2789663" y="4583004"/>
            <a:ext cx="0" cy="2274996"/>
          </a:xfrm>
          <a:prstGeom prst="line">
            <a:avLst/>
          </a:prstGeom>
          <a:ln w="19050" cap="rnd">
            <a:solidFill>
              <a:srgbClr val="FFCC33"/>
            </a:solidFill>
          </a:ln>
        </p:spPr>
        <p:style>
          <a:lnRef idx="1">
            <a:schemeClr val="accent1"/>
          </a:lnRef>
          <a:fillRef idx="0">
            <a:schemeClr val="accent1"/>
          </a:fillRef>
          <a:effectRef idx="0">
            <a:schemeClr val="accent1"/>
          </a:effectRef>
          <a:fontRef idx="minor">
            <a:schemeClr val="tx1"/>
          </a:fontRef>
        </p:style>
      </p:cxnSp>
      <p:pic>
        <p:nvPicPr>
          <p:cNvPr id="6" name="IIHS-HLDI logo" descr="Logo&#10;&#10;Description automatically generated with low confidence">
            <a:extLst>
              <a:ext uri="{FF2B5EF4-FFF2-40B4-BE49-F238E27FC236}">
                <a16:creationId xmlns:a16="http://schemas.microsoft.com/office/drawing/2014/main" id="{57861DB5-B00C-3B4B-ADAC-1C72A9FFDD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228" y="4730911"/>
            <a:ext cx="1184055" cy="822960"/>
          </a:xfrm>
          <a:prstGeom prst="rect">
            <a:avLst/>
          </a:prstGeom>
        </p:spPr>
      </p:pic>
      <p:sp>
        <p:nvSpPr>
          <p:cNvPr id="7" name="Thank you">
            <a:extLst>
              <a:ext uri="{FF2B5EF4-FFF2-40B4-BE49-F238E27FC236}">
                <a16:creationId xmlns:a16="http://schemas.microsoft.com/office/drawing/2014/main" id="{61A0F415-89D8-4643-8215-86F902BD147F}"/>
              </a:ext>
            </a:extLst>
          </p:cNvPr>
          <p:cNvSpPr txBox="1">
            <a:spLocks/>
          </p:cNvSpPr>
          <p:nvPr userDrawn="1"/>
        </p:nvSpPr>
        <p:spPr>
          <a:xfrm>
            <a:off x="8503920" y="3250699"/>
            <a:ext cx="3619705" cy="60940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600"/>
              </a:lnSpc>
            </a:pPr>
            <a:r>
              <a:rPr lang="en-US" sz="3200" b="1" cap="all" dirty="0">
                <a:solidFill>
                  <a:srgbClr val="FFCC33"/>
                </a:solidFill>
                <a:latin typeface="Arial" panose="020B0604020202020204" pitchFamily="34" charset="0"/>
                <a:cs typeface="Arial" panose="020B0604020202020204" pitchFamily="34" charset="0"/>
              </a:rPr>
              <a:t>Thank you</a:t>
            </a:r>
          </a:p>
        </p:txBody>
      </p:sp>
      <p:sp>
        <p:nvSpPr>
          <p:cNvPr id="8" name="Social URLs">
            <a:extLst>
              <a:ext uri="{FF2B5EF4-FFF2-40B4-BE49-F238E27FC236}">
                <a16:creationId xmlns:a16="http://schemas.microsoft.com/office/drawing/2014/main" id="{1990E4CB-168C-1A4B-9080-3A2380C291F0}"/>
              </a:ext>
            </a:extLst>
          </p:cNvPr>
          <p:cNvSpPr txBox="1"/>
          <p:nvPr userDrawn="1"/>
        </p:nvSpPr>
        <p:spPr>
          <a:xfrm>
            <a:off x="3587166" y="2066472"/>
            <a:ext cx="2854964" cy="1681742"/>
          </a:xfrm>
          <a:prstGeom prst="rect">
            <a:avLst/>
          </a:prstGeom>
          <a:noFill/>
        </p:spPr>
        <p:txBody>
          <a:bodyPr wrap="square" lIns="0" tIns="0" rIns="0" bIns="0" rtlCol="0">
            <a:spAutoFit/>
          </a:bodyPr>
          <a:lstStyle/>
          <a:p>
            <a:pPr>
              <a:lnSpc>
                <a:spcPts val="3350"/>
              </a:lnSpc>
            </a:pPr>
            <a:r>
              <a:rPr lang="en-US" sz="1600" dirty="0">
                <a:solidFill>
                  <a:schemeClr val="bg1">
                    <a:lumMod val="85000"/>
                  </a:schemeClr>
                </a:solidFill>
              </a:rPr>
              <a:t>/</a:t>
            </a:r>
            <a:r>
              <a:rPr lang="en-US" sz="1600" dirty="0" err="1">
                <a:solidFill>
                  <a:schemeClr val="bg1">
                    <a:lumMod val="85000"/>
                  </a:schemeClr>
                </a:solidFill>
              </a:rPr>
              <a:t>iihs.org</a:t>
            </a:r>
            <a:endParaRPr lang="en-US" sz="1600" dirty="0">
              <a:solidFill>
                <a:schemeClr val="bg1">
                  <a:lumMod val="85000"/>
                </a:schemeClr>
              </a:solidFill>
            </a:endParaRPr>
          </a:p>
          <a:p>
            <a:pPr>
              <a:lnSpc>
                <a:spcPts val="3350"/>
              </a:lnSpc>
            </a:pPr>
            <a:r>
              <a:rPr lang="en-US" sz="1600" dirty="0">
                <a:solidFill>
                  <a:schemeClr val="bg1">
                    <a:lumMod val="85000"/>
                  </a:schemeClr>
                </a:solidFill>
              </a:rPr>
              <a:t>@</a:t>
            </a:r>
            <a:r>
              <a:rPr lang="en-US" sz="1600" dirty="0" err="1">
                <a:solidFill>
                  <a:schemeClr val="bg1">
                    <a:lumMod val="85000"/>
                  </a:schemeClr>
                </a:solidFill>
              </a:rPr>
              <a:t>IIHS_autosafety</a:t>
            </a:r>
            <a:endParaRPr lang="en-US" sz="1600" dirty="0">
              <a:solidFill>
                <a:schemeClr val="bg1">
                  <a:lumMod val="85000"/>
                </a:schemeClr>
              </a:solidFill>
            </a:endParaRPr>
          </a:p>
          <a:p>
            <a:pPr>
              <a:lnSpc>
                <a:spcPts val="3350"/>
              </a:lnSpc>
            </a:pPr>
            <a:r>
              <a:rPr lang="en-US" sz="1600" dirty="0">
                <a:solidFill>
                  <a:schemeClr val="bg1">
                    <a:lumMod val="85000"/>
                  </a:schemeClr>
                </a:solidFill>
              </a:rPr>
              <a:t>@</a:t>
            </a:r>
            <a:r>
              <a:rPr lang="en-US" sz="1600" dirty="0" err="1">
                <a:solidFill>
                  <a:schemeClr val="bg1">
                    <a:lumMod val="85000"/>
                  </a:schemeClr>
                </a:solidFill>
              </a:rPr>
              <a:t>iihs_autosafety</a:t>
            </a:r>
            <a:endParaRPr lang="en-US" sz="1600" dirty="0">
              <a:solidFill>
                <a:schemeClr val="bg1">
                  <a:lumMod val="85000"/>
                </a:schemeClr>
              </a:solidFill>
            </a:endParaRPr>
          </a:p>
          <a:p>
            <a:pPr>
              <a:lnSpc>
                <a:spcPts val="3350"/>
              </a:lnSpc>
            </a:pPr>
            <a:r>
              <a:rPr lang="en-US" sz="1600" dirty="0">
                <a:solidFill>
                  <a:schemeClr val="bg1">
                    <a:lumMod val="85000"/>
                  </a:schemeClr>
                </a:solidFill>
              </a:rPr>
              <a:t>IIHS</a:t>
            </a:r>
          </a:p>
        </p:txBody>
      </p:sp>
      <p:pic>
        <p:nvPicPr>
          <p:cNvPr id="10" name="Social icons" descr="A close up of a logo&#10;&#10;Description automatically generated">
            <a:extLst>
              <a:ext uri="{FF2B5EF4-FFF2-40B4-BE49-F238E27FC236}">
                <a16:creationId xmlns:a16="http://schemas.microsoft.com/office/drawing/2014/main" id="{DD2289AF-E8EC-5949-88AF-BCF022250D5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41440" y="2123474"/>
            <a:ext cx="416208" cy="1645920"/>
          </a:xfrm>
          <a:prstGeom prst="rect">
            <a:avLst/>
          </a:prstGeom>
        </p:spPr>
      </p:pic>
      <p:sp>
        <p:nvSpPr>
          <p:cNvPr id="9" name="Org names and URL">
            <a:extLst>
              <a:ext uri="{FF2B5EF4-FFF2-40B4-BE49-F238E27FC236}">
                <a16:creationId xmlns:a16="http://schemas.microsoft.com/office/drawing/2014/main" id="{6D909629-75CA-ED42-92A6-A5A2367ECBF3}"/>
              </a:ext>
            </a:extLst>
          </p:cNvPr>
          <p:cNvSpPr txBox="1">
            <a:spLocks/>
          </p:cNvSpPr>
          <p:nvPr userDrawn="1"/>
        </p:nvSpPr>
        <p:spPr>
          <a:xfrm>
            <a:off x="2980478" y="548122"/>
            <a:ext cx="5251998" cy="129149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400"/>
              </a:lnSpc>
              <a:spcBef>
                <a:spcPts val="0"/>
              </a:spcBef>
              <a:buNone/>
            </a:pPr>
            <a:r>
              <a:rPr lang="en-US" sz="2000" dirty="0">
                <a:solidFill>
                  <a:schemeClr val="bg1">
                    <a:lumMod val="85000"/>
                  </a:schemeClr>
                </a:solidFill>
              </a:rPr>
              <a:t>Insurance Institute for Highway Safety</a:t>
            </a:r>
          </a:p>
          <a:p>
            <a:pPr marL="0" indent="0">
              <a:lnSpc>
                <a:spcPts val="2400"/>
              </a:lnSpc>
              <a:spcBef>
                <a:spcPts val="0"/>
              </a:spcBef>
              <a:buNone/>
            </a:pPr>
            <a:r>
              <a:rPr lang="en-US" sz="2000" dirty="0">
                <a:solidFill>
                  <a:schemeClr val="bg1">
                    <a:lumMod val="85000"/>
                  </a:schemeClr>
                </a:solidFill>
              </a:rPr>
              <a:t>Highway Loss Data Institute</a:t>
            </a:r>
          </a:p>
          <a:p>
            <a:pPr marL="0" indent="0">
              <a:lnSpc>
                <a:spcPts val="2400"/>
              </a:lnSpc>
              <a:spcBef>
                <a:spcPts val="0"/>
              </a:spcBef>
              <a:buNone/>
            </a:pPr>
            <a:endParaRPr lang="en-US" sz="2000" dirty="0">
              <a:solidFill>
                <a:schemeClr val="bg1">
                  <a:lumMod val="85000"/>
                </a:schemeClr>
              </a:solidFill>
            </a:endParaRPr>
          </a:p>
          <a:p>
            <a:pPr marL="0" indent="0">
              <a:lnSpc>
                <a:spcPts val="2400"/>
              </a:lnSpc>
              <a:spcBef>
                <a:spcPts val="0"/>
              </a:spcBef>
              <a:buNone/>
            </a:pPr>
            <a:r>
              <a:rPr lang="en-US" sz="2000" b="1" dirty="0" err="1">
                <a:solidFill>
                  <a:schemeClr val="bg1">
                    <a:lumMod val="85000"/>
                  </a:schemeClr>
                </a:solidFill>
              </a:rPr>
              <a:t>iihs.org</a:t>
            </a:r>
            <a:endParaRPr lang="en-US" sz="2000" b="1" dirty="0">
              <a:solidFill>
                <a:schemeClr val="bg1">
                  <a:lumMod val="85000"/>
                </a:schemeClr>
              </a:solidFill>
            </a:endParaRPr>
          </a:p>
          <a:p>
            <a:pPr marL="0" indent="0">
              <a:lnSpc>
                <a:spcPts val="2400"/>
              </a:lnSpc>
              <a:spcBef>
                <a:spcPts val="0"/>
              </a:spcBef>
              <a:buNone/>
            </a:pPr>
            <a:endParaRPr lang="en-US" sz="2000" dirty="0"/>
          </a:p>
        </p:txBody>
      </p:sp>
      <p:sp>
        <p:nvSpPr>
          <p:cNvPr id="15" name="Staff member email 1">
            <a:extLst>
              <a:ext uri="{FF2B5EF4-FFF2-40B4-BE49-F238E27FC236}">
                <a16:creationId xmlns:a16="http://schemas.microsoft.com/office/drawing/2014/main" id="{CEAA5ED9-A88C-924D-B7AB-75553C4ACFE8}"/>
              </a:ext>
            </a:extLst>
          </p:cNvPr>
          <p:cNvSpPr>
            <a:spLocks noGrp="1"/>
          </p:cNvSpPr>
          <p:nvPr>
            <p:ph type="body" sz="quarter" idx="14" hasCustomPrompt="1"/>
          </p:nvPr>
        </p:nvSpPr>
        <p:spPr>
          <a:xfrm>
            <a:off x="3077191" y="5296333"/>
            <a:ext cx="6520875" cy="265246"/>
          </a:xfrm>
          <a:prstGeom prst="rect">
            <a:avLst/>
          </a:prstGeom>
        </p:spPr>
        <p:txBody>
          <a:bodyPr lIns="0" tIns="0" rIns="0" bIns="0" anchor="ctr" anchorCtr="0"/>
          <a:lstStyle>
            <a:lvl1pPr marL="0" indent="0">
              <a:lnSpc>
                <a:spcPct val="90000"/>
              </a:lnSpc>
              <a:spcBef>
                <a:spcPts val="0"/>
              </a:spcBef>
              <a:buNone/>
              <a:defRPr sz="16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Email</a:t>
            </a:r>
          </a:p>
        </p:txBody>
      </p:sp>
      <p:sp>
        <p:nvSpPr>
          <p:cNvPr id="13" name="Staff member title 1">
            <a:extLst>
              <a:ext uri="{FF2B5EF4-FFF2-40B4-BE49-F238E27FC236}">
                <a16:creationId xmlns:a16="http://schemas.microsoft.com/office/drawing/2014/main" id="{58273435-3241-1B4D-9F72-BF5D2DFDBEE7}"/>
              </a:ext>
            </a:extLst>
          </p:cNvPr>
          <p:cNvSpPr>
            <a:spLocks noGrp="1"/>
          </p:cNvSpPr>
          <p:nvPr>
            <p:ph type="body" sz="quarter" idx="13" hasCustomPrompt="1"/>
          </p:nvPr>
        </p:nvSpPr>
        <p:spPr>
          <a:xfrm>
            <a:off x="3077191" y="5011983"/>
            <a:ext cx="6520875" cy="265246"/>
          </a:xfrm>
          <a:prstGeom prst="rect">
            <a:avLst/>
          </a:prstGeom>
        </p:spPr>
        <p:txBody>
          <a:bodyPr lIns="0" tIns="0" rIns="0" bIns="0" anchor="ctr" anchorCtr="0"/>
          <a:lstStyle>
            <a:lvl1pPr marL="0" indent="0">
              <a:lnSpc>
                <a:spcPct val="90000"/>
              </a:lnSpc>
              <a:spcBef>
                <a:spcPts val="0"/>
              </a:spcBef>
              <a:buNone/>
              <a:defRPr sz="16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Title</a:t>
            </a:r>
          </a:p>
        </p:txBody>
      </p:sp>
      <p:sp>
        <p:nvSpPr>
          <p:cNvPr id="14" name="Staff member name 1">
            <a:extLst>
              <a:ext uri="{FF2B5EF4-FFF2-40B4-BE49-F238E27FC236}">
                <a16:creationId xmlns:a16="http://schemas.microsoft.com/office/drawing/2014/main" id="{53ED1F8C-0F37-3143-A088-AD88E0503842}"/>
              </a:ext>
            </a:extLst>
          </p:cNvPr>
          <p:cNvSpPr>
            <a:spLocks noGrp="1"/>
          </p:cNvSpPr>
          <p:nvPr>
            <p:ph type="body" sz="quarter" idx="12" hasCustomPrompt="1"/>
          </p:nvPr>
        </p:nvSpPr>
        <p:spPr>
          <a:xfrm>
            <a:off x="3077191" y="4726198"/>
            <a:ext cx="6514778" cy="265246"/>
          </a:xfrm>
          <a:prstGeom prst="rect">
            <a:avLst/>
          </a:prstGeom>
        </p:spPr>
        <p:txBody>
          <a:bodyPr lIns="0" tIns="0" rIns="0" bIns="0" anchor="ctr" anchorCtr="0"/>
          <a:lstStyle>
            <a:lvl1pPr marL="0" indent="0">
              <a:lnSpc>
                <a:spcPct val="90000"/>
              </a:lnSpc>
              <a:spcBef>
                <a:spcPts val="0"/>
              </a:spcBef>
              <a:buNone/>
              <a:defRPr sz="2000" b="1">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Staff member name</a:t>
            </a:r>
          </a:p>
        </p:txBody>
      </p:sp>
      <p:sp>
        <p:nvSpPr>
          <p:cNvPr id="16" name="Staff member email 1">
            <a:extLst>
              <a:ext uri="{FF2B5EF4-FFF2-40B4-BE49-F238E27FC236}">
                <a16:creationId xmlns:a16="http://schemas.microsoft.com/office/drawing/2014/main" id="{3A2F95DB-F3A8-7D48-8973-6C1B0D43B56E}"/>
              </a:ext>
            </a:extLst>
          </p:cNvPr>
          <p:cNvSpPr>
            <a:spLocks noGrp="1"/>
          </p:cNvSpPr>
          <p:nvPr>
            <p:ph type="body" sz="quarter" idx="15" hasCustomPrompt="1"/>
          </p:nvPr>
        </p:nvSpPr>
        <p:spPr>
          <a:xfrm>
            <a:off x="3077192" y="6305983"/>
            <a:ext cx="4485658" cy="265246"/>
          </a:xfrm>
          <a:prstGeom prst="rect">
            <a:avLst/>
          </a:prstGeom>
        </p:spPr>
        <p:txBody>
          <a:bodyPr lIns="0" tIns="0" rIns="0" bIns="0" anchor="ctr" anchorCtr="0"/>
          <a:lstStyle>
            <a:lvl1pPr marL="0" indent="0">
              <a:lnSpc>
                <a:spcPct val="90000"/>
              </a:lnSpc>
              <a:spcBef>
                <a:spcPts val="0"/>
              </a:spcBef>
              <a:buNone/>
              <a:defRPr sz="16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Email</a:t>
            </a:r>
          </a:p>
        </p:txBody>
      </p:sp>
      <p:sp>
        <p:nvSpPr>
          <p:cNvPr id="20" name="Staff member title 1">
            <a:extLst>
              <a:ext uri="{FF2B5EF4-FFF2-40B4-BE49-F238E27FC236}">
                <a16:creationId xmlns:a16="http://schemas.microsoft.com/office/drawing/2014/main" id="{1A510378-62B5-5949-A109-9EB50E744525}"/>
              </a:ext>
            </a:extLst>
          </p:cNvPr>
          <p:cNvSpPr>
            <a:spLocks noGrp="1"/>
          </p:cNvSpPr>
          <p:nvPr>
            <p:ph type="body" sz="quarter" idx="16" hasCustomPrompt="1"/>
          </p:nvPr>
        </p:nvSpPr>
        <p:spPr>
          <a:xfrm>
            <a:off x="3077192" y="6021633"/>
            <a:ext cx="4485655" cy="265246"/>
          </a:xfrm>
          <a:prstGeom prst="rect">
            <a:avLst/>
          </a:prstGeom>
        </p:spPr>
        <p:txBody>
          <a:bodyPr lIns="0" tIns="0" rIns="0" bIns="0" anchor="ctr" anchorCtr="0"/>
          <a:lstStyle>
            <a:lvl1pPr marL="0" indent="0">
              <a:lnSpc>
                <a:spcPct val="90000"/>
              </a:lnSpc>
              <a:spcBef>
                <a:spcPts val="0"/>
              </a:spcBef>
              <a:buNone/>
              <a:defRPr sz="16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Title</a:t>
            </a:r>
          </a:p>
        </p:txBody>
      </p:sp>
      <p:sp>
        <p:nvSpPr>
          <p:cNvPr id="21" name="Staff member name 1">
            <a:extLst>
              <a:ext uri="{FF2B5EF4-FFF2-40B4-BE49-F238E27FC236}">
                <a16:creationId xmlns:a16="http://schemas.microsoft.com/office/drawing/2014/main" id="{EA3EA45C-C22F-2445-920E-262A46DAAA8B}"/>
              </a:ext>
            </a:extLst>
          </p:cNvPr>
          <p:cNvSpPr>
            <a:spLocks noGrp="1"/>
          </p:cNvSpPr>
          <p:nvPr>
            <p:ph type="body" sz="quarter" idx="17" hasCustomPrompt="1"/>
          </p:nvPr>
        </p:nvSpPr>
        <p:spPr>
          <a:xfrm>
            <a:off x="3077191" y="5735848"/>
            <a:ext cx="4485649" cy="265246"/>
          </a:xfrm>
          <a:prstGeom prst="rect">
            <a:avLst/>
          </a:prstGeom>
        </p:spPr>
        <p:txBody>
          <a:bodyPr lIns="0" tIns="0" rIns="0" bIns="0" anchor="ctr" anchorCtr="0"/>
          <a:lstStyle>
            <a:lvl1pPr marL="0" indent="0">
              <a:lnSpc>
                <a:spcPct val="90000"/>
              </a:lnSpc>
              <a:spcBef>
                <a:spcPts val="0"/>
              </a:spcBef>
              <a:buNone/>
              <a:defRPr sz="2000" b="1">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Staff member name</a:t>
            </a:r>
          </a:p>
        </p:txBody>
      </p:sp>
    </p:spTree>
    <p:extLst>
      <p:ext uri="{BB962C8B-B14F-4D97-AF65-F5344CB8AC3E}">
        <p14:creationId xmlns:p14="http://schemas.microsoft.com/office/powerpoint/2010/main" val="2835021260"/>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nal slide: mission, 1 presenter">
    <p:spTree>
      <p:nvGrpSpPr>
        <p:cNvPr id="1" name=""/>
        <p:cNvGrpSpPr/>
        <p:nvPr/>
      </p:nvGrpSpPr>
      <p:grpSpPr>
        <a:xfrm>
          <a:off x="0" y="0"/>
          <a:ext cx="0" cy="0"/>
          <a:chOff x="0" y="0"/>
          <a:chExt cx="0" cy="0"/>
        </a:xfrm>
      </p:grpSpPr>
      <p:pic>
        <p:nvPicPr>
          <p:cNvPr id="4" name="Road image" descr="A sign on the side of a road&#10;&#10;Description automatically generated">
            <a:extLst>
              <a:ext uri="{FF2B5EF4-FFF2-40B4-BE49-F238E27FC236}">
                <a16:creationId xmlns:a16="http://schemas.microsoft.com/office/drawing/2014/main" id="{27C66155-3B57-7E4D-AA3E-6DB14DB6A1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0761"/>
          <a:stretch/>
        </p:blipFill>
        <p:spPr>
          <a:xfrm>
            <a:off x="6705600" y="4299150"/>
            <a:ext cx="5486400" cy="2558850"/>
          </a:xfrm>
          <a:prstGeom prst="rect">
            <a:avLst/>
          </a:prstGeom>
        </p:spPr>
      </p:pic>
      <p:sp>
        <p:nvSpPr>
          <p:cNvPr id="21" name="Gray box">
            <a:extLst>
              <a:ext uri="{FF2B5EF4-FFF2-40B4-BE49-F238E27FC236}">
                <a16:creationId xmlns:a16="http://schemas.microsoft.com/office/drawing/2014/main" id="{4F8A5A2F-E003-A54E-B54D-44EC8BD92B74}"/>
              </a:ext>
            </a:extLst>
          </p:cNvPr>
          <p:cNvSpPr/>
          <p:nvPr userDrawn="1"/>
        </p:nvSpPr>
        <p:spPr>
          <a:xfrm>
            <a:off x="-6096" y="1470"/>
            <a:ext cx="12198096" cy="4297680"/>
          </a:xfrm>
          <a:prstGeom prst="rect">
            <a:avLst/>
          </a:prstGeom>
          <a:solidFill>
            <a:srgbClr val="53565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Yellow line">
            <a:extLst>
              <a:ext uri="{FF2B5EF4-FFF2-40B4-BE49-F238E27FC236}">
                <a16:creationId xmlns:a16="http://schemas.microsoft.com/office/drawing/2014/main" id="{C544F751-8E39-8B46-AC0D-7F1C6C68640C}"/>
              </a:ext>
            </a:extLst>
          </p:cNvPr>
          <p:cNvCxnSpPr>
            <a:cxnSpLocks/>
          </p:cNvCxnSpPr>
          <p:nvPr userDrawn="1"/>
        </p:nvCxnSpPr>
        <p:spPr>
          <a:xfrm>
            <a:off x="2789663" y="4951143"/>
            <a:ext cx="0" cy="1920240"/>
          </a:xfrm>
          <a:prstGeom prst="line">
            <a:avLst/>
          </a:prstGeom>
          <a:ln w="19050" cap="rnd">
            <a:solidFill>
              <a:srgbClr val="FFCC33"/>
            </a:solidFill>
          </a:ln>
        </p:spPr>
        <p:style>
          <a:lnRef idx="1">
            <a:schemeClr val="accent1"/>
          </a:lnRef>
          <a:fillRef idx="0">
            <a:schemeClr val="accent1"/>
          </a:fillRef>
          <a:effectRef idx="0">
            <a:schemeClr val="accent1"/>
          </a:effectRef>
          <a:fontRef idx="minor">
            <a:schemeClr val="tx1"/>
          </a:fontRef>
        </p:style>
      </p:cxnSp>
      <p:pic>
        <p:nvPicPr>
          <p:cNvPr id="6" name="IIHS-HLDI logo" descr="Logo&#10;&#10;Description automatically generated with low confidence">
            <a:extLst>
              <a:ext uri="{FF2B5EF4-FFF2-40B4-BE49-F238E27FC236}">
                <a16:creationId xmlns:a16="http://schemas.microsoft.com/office/drawing/2014/main" id="{57861DB5-B00C-3B4B-ADAC-1C72A9FFDD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228" y="5099050"/>
            <a:ext cx="1184055" cy="822960"/>
          </a:xfrm>
          <a:prstGeom prst="rect">
            <a:avLst/>
          </a:prstGeom>
        </p:spPr>
      </p:pic>
      <p:sp>
        <p:nvSpPr>
          <p:cNvPr id="17" name="Social URLs">
            <a:extLst>
              <a:ext uri="{FF2B5EF4-FFF2-40B4-BE49-F238E27FC236}">
                <a16:creationId xmlns:a16="http://schemas.microsoft.com/office/drawing/2014/main" id="{96CA6608-FD3B-5B47-8A5F-42D249C89C02}"/>
              </a:ext>
            </a:extLst>
          </p:cNvPr>
          <p:cNvSpPr txBox="1"/>
          <p:nvPr/>
        </p:nvSpPr>
        <p:spPr>
          <a:xfrm>
            <a:off x="9073566" y="2066472"/>
            <a:ext cx="2854964" cy="1681742"/>
          </a:xfrm>
          <a:prstGeom prst="rect">
            <a:avLst/>
          </a:prstGeom>
          <a:noFill/>
        </p:spPr>
        <p:txBody>
          <a:bodyPr wrap="square" lIns="0" tIns="0" rIns="0" bIns="0" rtlCol="0">
            <a:spAutoFit/>
          </a:bodyPr>
          <a:lstStyle/>
          <a:p>
            <a:pPr>
              <a:lnSpc>
                <a:spcPts val="3350"/>
              </a:lnSpc>
            </a:pPr>
            <a:r>
              <a:rPr lang="en-US" sz="1600" dirty="0">
                <a:solidFill>
                  <a:schemeClr val="bg1">
                    <a:lumMod val="85000"/>
                  </a:schemeClr>
                </a:solidFill>
              </a:rPr>
              <a:t>/</a:t>
            </a:r>
            <a:r>
              <a:rPr lang="en-US" sz="1600" dirty="0" err="1">
                <a:solidFill>
                  <a:schemeClr val="bg1">
                    <a:lumMod val="85000"/>
                  </a:schemeClr>
                </a:solidFill>
              </a:rPr>
              <a:t>iihs.org</a:t>
            </a:r>
            <a:endParaRPr lang="en-US" sz="1600" dirty="0">
              <a:solidFill>
                <a:schemeClr val="bg1">
                  <a:lumMod val="85000"/>
                </a:schemeClr>
              </a:solidFill>
            </a:endParaRPr>
          </a:p>
          <a:p>
            <a:pPr>
              <a:lnSpc>
                <a:spcPts val="3350"/>
              </a:lnSpc>
            </a:pPr>
            <a:r>
              <a:rPr lang="en-US" sz="1600" dirty="0">
                <a:solidFill>
                  <a:schemeClr val="bg1">
                    <a:lumMod val="85000"/>
                  </a:schemeClr>
                </a:solidFill>
              </a:rPr>
              <a:t>@</a:t>
            </a:r>
            <a:r>
              <a:rPr lang="en-US" sz="1600" dirty="0" err="1">
                <a:solidFill>
                  <a:schemeClr val="bg1">
                    <a:lumMod val="85000"/>
                  </a:schemeClr>
                </a:solidFill>
              </a:rPr>
              <a:t>IIHS_autosafety</a:t>
            </a:r>
            <a:endParaRPr lang="en-US" sz="1600" dirty="0">
              <a:solidFill>
                <a:schemeClr val="bg1">
                  <a:lumMod val="85000"/>
                </a:schemeClr>
              </a:solidFill>
            </a:endParaRPr>
          </a:p>
          <a:p>
            <a:pPr>
              <a:lnSpc>
                <a:spcPts val="3350"/>
              </a:lnSpc>
            </a:pPr>
            <a:r>
              <a:rPr lang="en-US" sz="1600" dirty="0">
                <a:solidFill>
                  <a:schemeClr val="bg1">
                    <a:lumMod val="85000"/>
                  </a:schemeClr>
                </a:solidFill>
              </a:rPr>
              <a:t>@</a:t>
            </a:r>
            <a:r>
              <a:rPr lang="en-US" sz="1600" dirty="0" err="1">
                <a:solidFill>
                  <a:schemeClr val="bg1">
                    <a:lumMod val="85000"/>
                  </a:schemeClr>
                </a:solidFill>
              </a:rPr>
              <a:t>iihs_autosafety</a:t>
            </a:r>
            <a:endParaRPr lang="en-US" sz="1600" dirty="0">
              <a:solidFill>
                <a:schemeClr val="bg1">
                  <a:lumMod val="85000"/>
                </a:schemeClr>
              </a:solidFill>
            </a:endParaRPr>
          </a:p>
          <a:p>
            <a:pPr>
              <a:lnSpc>
                <a:spcPts val="3350"/>
              </a:lnSpc>
            </a:pPr>
            <a:r>
              <a:rPr lang="en-US" sz="1600" dirty="0">
                <a:solidFill>
                  <a:schemeClr val="bg1">
                    <a:lumMod val="85000"/>
                  </a:schemeClr>
                </a:solidFill>
              </a:rPr>
              <a:t>IIHS</a:t>
            </a:r>
          </a:p>
        </p:txBody>
      </p:sp>
      <p:pic>
        <p:nvPicPr>
          <p:cNvPr id="19" name="Social icons" descr="A close up of a logo&#10;&#10;Description automatically generated">
            <a:extLst>
              <a:ext uri="{FF2B5EF4-FFF2-40B4-BE49-F238E27FC236}">
                <a16:creationId xmlns:a16="http://schemas.microsoft.com/office/drawing/2014/main" id="{9373E820-58B2-204E-A696-67E10EDB9E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7840" y="2123474"/>
            <a:ext cx="416208" cy="1645920"/>
          </a:xfrm>
          <a:prstGeom prst="rect">
            <a:avLst/>
          </a:prstGeom>
        </p:spPr>
      </p:pic>
      <p:sp>
        <p:nvSpPr>
          <p:cNvPr id="18" name="URL">
            <a:extLst>
              <a:ext uri="{FF2B5EF4-FFF2-40B4-BE49-F238E27FC236}">
                <a16:creationId xmlns:a16="http://schemas.microsoft.com/office/drawing/2014/main" id="{6BA09A23-58FE-A241-A6B6-4F9A5ADED698}"/>
              </a:ext>
            </a:extLst>
          </p:cNvPr>
          <p:cNvSpPr txBox="1">
            <a:spLocks/>
          </p:cNvSpPr>
          <p:nvPr/>
        </p:nvSpPr>
        <p:spPr>
          <a:xfrm>
            <a:off x="8466878" y="1495736"/>
            <a:ext cx="1150947" cy="34133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400"/>
              </a:lnSpc>
              <a:spcBef>
                <a:spcPts val="0"/>
              </a:spcBef>
              <a:buNone/>
            </a:pPr>
            <a:r>
              <a:rPr lang="en-US" sz="2000" b="1" dirty="0" err="1">
                <a:solidFill>
                  <a:schemeClr val="bg1">
                    <a:lumMod val="85000"/>
                  </a:schemeClr>
                </a:solidFill>
              </a:rPr>
              <a:t>iihs.org</a:t>
            </a:r>
            <a:endParaRPr lang="en-US" sz="2000" b="1" dirty="0">
              <a:solidFill>
                <a:schemeClr val="bg1">
                  <a:lumMod val="85000"/>
                </a:schemeClr>
              </a:solidFill>
            </a:endParaRPr>
          </a:p>
          <a:p>
            <a:pPr marL="0" indent="0">
              <a:lnSpc>
                <a:spcPts val="2400"/>
              </a:lnSpc>
              <a:spcBef>
                <a:spcPts val="0"/>
              </a:spcBef>
              <a:buNone/>
            </a:pPr>
            <a:endParaRPr lang="en-US" sz="2000" dirty="0"/>
          </a:p>
        </p:txBody>
      </p:sp>
      <p:sp>
        <p:nvSpPr>
          <p:cNvPr id="20" name="Mission statement">
            <a:extLst>
              <a:ext uri="{FF2B5EF4-FFF2-40B4-BE49-F238E27FC236}">
                <a16:creationId xmlns:a16="http://schemas.microsoft.com/office/drawing/2014/main" id="{AA86043D-0B9B-0D45-87CB-52B3FF522D8F}"/>
              </a:ext>
            </a:extLst>
          </p:cNvPr>
          <p:cNvSpPr txBox="1"/>
          <p:nvPr userDrawn="1"/>
        </p:nvSpPr>
        <p:spPr>
          <a:xfrm>
            <a:off x="2994473" y="735853"/>
            <a:ext cx="4700482" cy="306750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00"/>
              </a:lnSpc>
              <a:spcAft>
                <a:spcPts val="1200"/>
              </a:spcAft>
            </a:pPr>
            <a:r>
              <a:rPr lang="en-US" sz="1400" b="1" i="0" u="none" strike="noStrike" kern="1200" dirty="0">
                <a:solidFill>
                  <a:srgbClr val="D9D9D9"/>
                </a:solidFill>
                <a:effectLst/>
                <a:latin typeface="+mn-lt"/>
                <a:ea typeface="+mn-ea"/>
                <a:cs typeface="+mn-cs"/>
              </a:rPr>
              <a:t>The Insurance Institute for Highway Safety (IIHS)</a:t>
            </a:r>
            <a:br>
              <a:rPr lang="en-US" sz="1400" b="1" i="0" u="none" strike="noStrike" kern="1200" dirty="0">
                <a:solidFill>
                  <a:srgbClr val="D9D9D9"/>
                </a:solidFill>
                <a:effectLst/>
                <a:latin typeface="+mn-lt"/>
                <a:ea typeface="+mn-ea"/>
                <a:cs typeface="+mn-cs"/>
              </a:rPr>
            </a:br>
            <a:r>
              <a:rPr lang="en-US" sz="1400" b="0" i="0" u="none" strike="noStrike" kern="1200" dirty="0">
                <a:solidFill>
                  <a:srgbClr val="D9D9D9"/>
                </a:solidFill>
                <a:effectLst/>
                <a:latin typeface="+mn-lt"/>
                <a:ea typeface="+mn-ea"/>
                <a:cs typeface="+mn-cs"/>
              </a:rPr>
              <a:t>is an independent, nonprofit scientific and educational organization dedicated to reducing deaths, injuries and property damage from motor vehicle crashes through research and evaluation and through education of consumers, policymakers and safety professionals.</a:t>
            </a:r>
          </a:p>
          <a:p>
            <a:pPr>
              <a:lnSpc>
                <a:spcPts val="1600"/>
              </a:lnSpc>
              <a:spcAft>
                <a:spcPts val="1200"/>
              </a:spcAft>
            </a:pPr>
            <a:r>
              <a:rPr lang="en-US" sz="1400" b="1" i="0" u="none" strike="noStrike" kern="1200" dirty="0">
                <a:solidFill>
                  <a:srgbClr val="D9D9D9"/>
                </a:solidFill>
                <a:effectLst/>
                <a:latin typeface="+mn-lt"/>
                <a:ea typeface="+mn-ea"/>
                <a:cs typeface="+mn-cs"/>
              </a:rPr>
              <a:t>The Highway Loss Data Institute (HLDI) </a:t>
            </a:r>
            <a:r>
              <a:rPr lang="en-US" sz="1400" b="0" i="0" u="none" strike="noStrike" kern="1200" dirty="0">
                <a:solidFill>
                  <a:srgbClr val="D9D9D9"/>
                </a:solidFill>
                <a:effectLst/>
                <a:latin typeface="+mn-lt"/>
                <a:ea typeface="+mn-ea"/>
                <a:cs typeface="+mn-cs"/>
              </a:rPr>
              <a:t>shares </a:t>
            </a:r>
            <a:br>
              <a:rPr lang="en-US" sz="1400" b="0" i="0" u="none" strike="noStrike" kern="1200" dirty="0">
                <a:solidFill>
                  <a:srgbClr val="D9D9D9"/>
                </a:solidFill>
                <a:effectLst/>
                <a:latin typeface="+mn-lt"/>
                <a:ea typeface="+mn-ea"/>
                <a:cs typeface="+mn-cs"/>
              </a:rPr>
            </a:br>
            <a:r>
              <a:rPr lang="en-US" sz="1400" b="0" i="0" u="none" strike="noStrike" kern="1200" dirty="0">
                <a:solidFill>
                  <a:srgbClr val="D9D9D9"/>
                </a:solidFill>
                <a:effectLst/>
                <a:latin typeface="+mn-lt"/>
                <a:ea typeface="+mn-ea"/>
                <a:cs typeface="+mn-cs"/>
              </a:rPr>
              <a:t>and supports this mission through scientific studies of insurance data representing the human and economic losses resulting from the ownership and operation of different types of vehicles and by publishing insurance loss results by vehicle make and model.</a:t>
            </a:r>
          </a:p>
          <a:p>
            <a:pPr>
              <a:lnSpc>
                <a:spcPts val="1600"/>
              </a:lnSpc>
              <a:spcAft>
                <a:spcPts val="1200"/>
              </a:spcAft>
            </a:pPr>
            <a:r>
              <a:rPr lang="en-US" sz="1400" dirty="0">
                <a:solidFill>
                  <a:srgbClr val="D9D9D9"/>
                </a:solidFill>
                <a:latin typeface="+mn-lt"/>
                <a:cs typeface="Arial" panose="020B0604020202020204" pitchFamily="34" charset="0"/>
              </a:rPr>
              <a:t>Both organizations are wholly supported by auto insurers.</a:t>
            </a:r>
          </a:p>
        </p:txBody>
      </p:sp>
      <p:sp>
        <p:nvSpPr>
          <p:cNvPr id="15" name="Staff member email">
            <a:extLst>
              <a:ext uri="{FF2B5EF4-FFF2-40B4-BE49-F238E27FC236}">
                <a16:creationId xmlns:a16="http://schemas.microsoft.com/office/drawing/2014/main" id="{CEAA5ED9-A88C-924D-B7AB-75553C4ACFE8}"/>
              </a:ext>
            </a:extLst>
          </p:cNvPr>
          <p:cNvSpPr>
            <a:spLocks noGrp="1"/>
          </p:cNvSpPr>
          <p:nvPr>
            <p:ph type="body" sz="quarter" idx="14" hasCustomPrompt="1"/>
          </p:nvPr>
        </p:nvSpPr>
        <p:spPr>
          <a:xfrm>
            <a:off x="3077191" y="5674913"/>
            <a:ext cx="6520875" cy="265246"/>
          </a:xfrm>
          <a:prstGeom prst="rect">
            <a:avLst/>
          </a:prstGeom>
        </p:spPr>
        <p:txBody>
          <a:bodyPr lIns="0" tIns="0" rIns="0" bIns="0" anchor="t" anchorCtr="0"/>
          <a:lstStyle>
            <a:lvl1pPr marL="0" indent="0">
              <a:lnSpc>
                <a:spcPct val="90000"/>
              </a:lnSpc>
              <a:spcBef>
                <a:spcPts val="0"/>
              </a:spcBef>
              <a:buNone/>
              <a:defRPr sz="18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Email</a:t>
            </a:r>
          </a:p>
        </p:txBody>
      </p:sp>
      <p:sp>
        <p:nvSpPr>
          <p:cNvPr id="13" name="Staff member title">
            <a:extLst>
              <a:ext uri="{FF2B5EF4-FFF2-40B4-BE49-F238E27FC236}">
                <a16:creationId xmlns:a16="http://schemas.microsoft.com/office/drawing/2014/main" id="{58273435-3241-1B4D-9F72-BF5D2DFDBEE7}"/>
              </a:ext>
            </a:extLst>
          </p:cNvPr>
          <p:cNvSpPr>
            <a:spLocks noGrp="1"/>
          </p:cNvSpPr>
          <p:nvPr>
            <p:ph type="body" sz="quarter" idx="13" hasCustomPrompt="1"/>
          </p:nvPr>
        </p:nvSpPr>
        <p:spPr>
          <a:xfrm>
            <a:off x="3077191" y="5384625"/>
            <a:ext cx="6520875" cy="265246"/>
          </a:xfrm>
          <a:prstGeom prst="rect">
            <a:avLst/>
          </a:prstGeom>
        </p:spPr>
        <p:txBody>
          <a:bodyPr lIns="0" tIns="0" rIns="0" bIns="0" anchor="t" anchorCtr="0"/>
          <a:lstStyle>
            <a:lvl1pPr marL="0" indent="0">
              <a:lnSpc>
                <a:spcPct val="90000"/>
              </a:lnSpc>
              <a:spcBef>
                <a:spcPts val="0"/>
              </a:spcBef>
              <a:buNone/>
              <a:defRPr sz="18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Title</a:t>
            </a:r>
          </a:p>
        </p:txBody>
      </p:sp>
      <p:sp>
        <p:nvSpPr>
          <p:cNvPr id="14" name="Staff member name">
            <a:extLst>
              <a:ext uri="{FF2B5EF4-FFF2-40B4-BE49-F238E27FC236}">
                <a16:creationId xmlns:a16="http://schemas.microsoft.com/office/drawing/2014/main" id="{53ED1F8C-0F37-3143-A088-AD88E0503842}"/>
              </a:ext>
            </a:extLst>
          </p:cNvPr>
          <p:cNvSpPr>
            <a:spLocks noGrp="1"/>
          </p:cNvSpPr>
          <p:nvPr>
            <p:ph type="body" sz="quarter" idx="12" hasCustomPrompt="1"/>
          </p:nvPr>
        </p:nvSpPr>
        <p:spPr>
          <a:xfrm>
            <a:off x="3077191" y="5094337"/>
            <a:ext cx="6514778" cy="265246"/>
          </a:xfrm>
          <a:prstGeom prst="rect">
            <a:avLst/>
          </a:prstGeom>
        </p:spPr>
        <p:txBody>
          <a:bodyPr lIns="0" tIns="0" rIns="0" bIns="0" anchor="t" anchorCtr="0"/>
          <a:lstStyle>
            <a:lvl1pPr marL="0" indent="0">
              <a:lnSpc>
                <a:spcPct val="90000"/>
              </a:lnSpc>
              <a:spcBef>
                <a:spcPts val="0"/>
              </a:spcBef>
              <a:buNone/>
              <a:defRPr sz="2000" b="1">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Staff member name</a:t>
            </a:r>
          </a:p>
        </p:txBody>
      </p:sp>
    </p:spTree>
    <p:extLst>
      <p:ext uri="{BB962C8B-B14F-4D97-AF65-F5344CB8AC3E}">
        <p14:creationId xmlns:p14="http://schemas.microsoft.com/office/powerpoint/2010/main" val="2648584522"/>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yle guide">
    <p:bg>
      <p:bgPr>
        <a:solidFill>
          <a:schemeClr val="bg1"/>
        </a:solidFill>
        <a:effectLst/>
      </p:bgPr>
    </p:bg>
    <p:spTree>
      <p:nvGrpSpPr>
        <p:cNvPr id="1" name=""/>
        <p:cNvGrpSpPr/>
        <p:nvPr/>
      </p:nvGrpSpPr>
      <p:grpSpPr>
        <a:xfrm>
          <a:off x="0" y="0"/>
          <a:ext cx="0" cy="0"/>
          <a:chOff x="0" y="0"/>
          <a:chExt cx="0" cy="0"/>
        </a:xfrm>
      </p:grpSpPr>
      <p:sp>
        <p:nvSpPr>
          <p:cNvPr id="14" name="Subhead">
            <a:extLst>
              <a:ext uri="{FF2B5EF4-FFF2-40B4-BE49-F238E27FC236}">
                <a16:creationId xmlns:a16="http://schemas.microsoft.com/office/drawing/2014/main" id="{02D0CEB7-5D50-8B47-A9D0-A1BDFD148EEC}"/>
              </a:ext>
            </a:extLst>
          </p:cNvPr>
          <p:cNvSpPr>
            <a:spLocks noGrp="1"/>
          </p:cNvSpPr>
          <p:nvPr>
            <p:ph type="body" sz="quarter" idx="10" hasCustomPrompt="1"/>
          </p:nvPr>
        </p:nvSpPr>
        <p:spPr>
          <a:xfrm>
            <a:off x="0" y="1019934"/>
            <a:ext cx="12192000" cy="2215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1600" baseline="0">
                <a:solidFill>
                  <a:srgbClr val="333333"/>
                </a:solidFill>
                <a:latin typeface="Arial" pitchFamily="34" charset="0"/>
                <a:cs typeface="Arial" pitchFamily="34" charset="0"/>
              </a:defRPr>
            </a:lvl1pPr>
          </a:lstStyle>
          <a:p>
            <a:pPr lvl="0"/>
            <a:r>
              <a:rPr lang="en-US" dirty="0"/>
              <a:t>Style guide subhead</a:t>
            </a:r>
          </a:p>
        </p:txBody>
      </p:sp>
      <p:sp>
        <p:nvSpPr>
          <p:cNvPr id="13" name="Headline">
            <a:extLst>
              <a:ext uri="{FF2B5EF4-FFF2-40B4-BE49-F238E27FC236}">
                <a16:creationId xmlns:a16="http://schemas.microsoft.com/office/drawing/2014/main" id="{2D194B4B-9CC5-2246-972D-1B82FBDECA9E}"/>
              </a:ext>
            </a:extLst>
          </p:cNvPr>
          <p:cNvSpPr>
            <a:spLocks noGrp="1"/>
          </p:cNvSpPr>
          <p:nvPr>
            <p:ph type="title" hasCustomPrompt="1"/>
          </p:nvPr>
        </p:nvSpPr>
        <p:spPr>
          <a:xfrm>
            <a:off x="0" y="571516"/>
            <a:ext cx="12192000" cy="378565"/>
          </a:xfrm>
          <a:prstGeom prst="rect">
            <a:avLst/>
          </a:prstGeom>
          <a:noFill/>
        </p:spPr>
        <p:txBody>
          <a:bodyPr wrap="square" lIns="0" tIns="0" rIns="0" bIns="45720" anchor="t" anchorCtr="0">
            <a:spAutoFit/>
          </a:bodyPr>
          <a:lstStyle>
            <a:lvl1pPr algn="ctr">
              <a:lnSpc>
                <a:spcPct val="90000"/>
              </a:lnSpc>
              <a:defRPr sz="2400" b="1" baseline="0">
                <a:solidFill>
                  <a:srgbClr val="333333"/>
                </a:solidFill>
                <a:latin typeface="+mj-lt"/>
              </a:defRPr>
            </a:lvl1pPr>
          </a:lstStyle>
          <a:p>
            <a:r>
              <a:rPr lang="en-US" dirty="0"/>
              <a:t>Style guide header</a:t>
            </a:r>
          </a:p>
        </p:txBody>
      </p:sp>
      <p:sp>
        <p:nvSpPr>
          <p:cNvPr id="6" name="TextBox 5">
            <a:extLst>
              <a:ext uri="{FF2B5EF4-FFF2-40B4-BE49-F238E27FC236}">
                <a16:creationId xmlns:a16="http://schemas.microsoft.com/office/drawing/2014/main" id="{B20CED4A-32D8-F746-B721-BC5E6205812A}"/>
              </a:ext>
            </a:extLst>
          </p:cNvPr>
          <p:cNvSpPr txBox="1"/>
          <p:nvPr userDrawn="1"/>
        </p:nvSpPr>
        <p:spPr>
          <a:xfrm>
            <a:off x="0" y="205324"/>
            <a:ext cx="12192000" cy="230832"/>
          </a:xfrm>
          <a:prstGeom prst="rect">
            <a:avLst/>
          </a:prstGeom>
          <a:noFill/>
        </p:spPr>
        <p:txBody>
          <a:bodyPr wrap="square" lIns="45720" tIns="45720" rIns="45720" bIns="45720" rtlCol="0">
            <a:spAutoFit/>
          </a:bodyPr>
          <a:lstStyle/>
          <a:p>
            <a:pPr algn="ctr"/>
            <a:r>
              <a:rPr lang="en-US" sz="900" b="0" dirty="0">
                <a:solidFill>
                  <a:srgbClr val="333333"/>
                </a:solidFill>
                <a:latin typeface="Arial" pitchFamily="34" charset="0"/>
                <a:cs typeface="Arial" pitchFamily="34" charset="0"/>
              </a:rPr>
              <a:t>IIHS-HLDI POWERPOINT STYLE GUIDE — JULY 2021</a:t>
            </a:r>
          </a:p>
        </p:txBody>
      </p:sp>
      <p:cxnSp>
        <p:nvCxnSpPr>
          <p:cNvPr id="9" name="Straight Connector 8">
            <a:extLst>
              <a:ext uri="{FF2B5EF4-FFF2-40B4-BE49-F238E27FC236}">
                <a16:creationId xmlns:a16="http://schemas.microsoft.com/office/drawing/2014/main" id="{8B1551FA-C2A4-D64A-B1CA-7AB2EADA5231}"/>
              </a:ext>
            </a:extLst>
          </p:cNvPr>
          <p:cNvCxnSpPr>
            <a:cxnSpLocks/>
          </p:cNvCxnSpPr>
          <p:nvPr userDrawn="1"/>
        </p:nvCxnSpPr>
        <p:spPr>
          <a:xfrm>
            <a:off x="4182066" y="476769"/>
            <a:ext cx="3827868" cy="0"/>
          </a:xfrm>
          <a:prstGeom prst="line">
            <a:avLst/>
          </a:prstGeom>
          <a:ln w="12700" cap="rnd">
            <a:solidFill>
              <a:srgbClr val="FFCC33"/>
            </a:solidFill>
          </a:ln>
        </p:spPr>
        <p:style>
          <a:lnRef idx="1">
            <a:schemeClr val="accent1"/>
          </a:lnRef>
          <a:fillRef idx="0">
            <a:schemeClr val="accent1"/>
          </a:fillRef>
          <a:effectRef idx="0">
            <a:schemeClr val="accent1"/>
          </a:effectRef>
          <a:fontRef idx="minor">
            <a:schemeClr val="tx1"/>
          </a:fontRef>
        </p:style>
      </p:cxnSp>
      <p:sp>
        <p:nvSpPr>
          <p:cNvPr id="7" name="Text Placeholder 11">
            <a:extLst>
              <a:ext uri="{FF2B5EF4-FFF2-40B4-BE49-F238E27FC236}">
                <a16:creationId xmlns:a16="http://schemas.microsoft.com/office/drawing/2014/main" id="{79F2FE80-22EC-9D47-9224-78671060A254}"/>
              </a:ext>
            </a:extLst>
          </p:cNvPr>
          <p:cNvSpPr>
            <a:spLocks noGrp="1"/>
          </p:cNvSpPr>
          <p:nvPr>
            <p:ph type="body" sz="quarter" idx="11" hasCustomPrompt="1"/>
          </p:nvPr>
        </p:nvSpPr>
        <p:spPr>
          <a:xfrm>
            <a:off x="914400" y="1491343"/>
            <a:ext cx="4873082" cy="584775"/>
          </a:xfrm>
          <a:prstGeom prst="rect">
            <a:avLst/>
          </a:prstGeom>
        </p:spPr>
        <p:txBody>
          <a:bodyPr wrap="square" lIns="0" tIns="0" rIns="0" bIns="0" anchor="t" anchorCtr="0">
            <a:spAutoFit/>
          </a:bodyPr>
          <a:lstStyle>
            <a:lvl1pPr marL="0" indent="0">
              <a:lnSpc>
                <a:spcPct val="100000"/>
              </a:lnSpc>
              <a:spcBef>
                <a:spcPts val="600"/>
              </a:spcBef>
              <a:spcAft>
                <a:spcPts val="600"/>
              </a:spcAft>
              <a:buClr>
                <a:srgbClr val="FFCC33"/>
              </a:buClr>
              <a:buSzPct val="100000"/>
              <a:buFontTx/>
              <a:buNone/>
              <a:defRPr sz="1400" baseline="0">
                <a:solidFill>
                  <a:srgbClr val="333333"/>
                </a:solidFill>
                <a:latin typeface="Arial" pitchFamily="34" charset="0"/>
                <a:cs typeface="Arial" pitchFamily="34" charset="0"/>
              </a:defRPr>
            </a:lvl1pPr>
            <a:lvl2pPr marL="182880" indent="-182880">
              <a:lnSpc>
                <a:spcPct val="100000"/>
              </a:lnSpc>
              <a:spcBef>
                <a:spcPts val="600"/>
              </a:spcBef>
              <a:spcAft>
                <a:spcPts val="600"/>
              </a:spcAft>
              <a:buClr>
                <a:srgbClr val="FFCC33"/>
              </a:buClr>
              <a:buSzPct val="100000"/>
              <a:buFont typeface="Lucida Grande" panose="020B0600040502020204" pitchFamily="34" charset="0"/>
              <a:buChar char="▸"/>
              <a:defRPr sz="1400" baseline="0">
                <a:solidFill>
                  <a:srgbClr val="333333"/>
                </a:solidFill>
                <a:latin typeface="Arial" pitchFamily="34" charset="0"/>
                <a:cs typeface="Arial" pitchFamily="34" charset="0"/>
              </a:defRPr>
            </a:lvl2pPr>
            <a:lvl3pPr marL="457200" indent="0">
              <a:spcBef>
                <a:spcPts val="600"/>
              </a:spcBef>
              <a:spcAft>
                <a:spcPts val="600"/>
              </a:spcAft>
              <a:buClr>
                <a:schemeClr val="bg1">
                  <a:lumMod val="75000"/>
                </a:schemeClr>
              </a:buClr>
              <a:buFontTx/>
              <a:buNone/>
              <a:defRPr sz="1600" baseline="0">
                <a:solidFill>
                  <a:srgbClr val="333333"/>
                </a:solidFill>
                <a:latin typeface="Arial" pitchFamily="34" charset="0"/>
                <a:cs typeface="Arial" pitchFamily="34" charset="0"/>
              </a:defRPr>
            </a:lvl3pPr>
            <a:lvl4pPr marL="685800" indent="0">
              <a:spcBef>
                <a:spcPts val="600"/>
              </a:spcBef>
              <a:spcAft>
                <a:spcPts val="600"/>
              </a:spcAft>
              <a:buFontTx/>
              <a:buNone/>
              <a:defRPr sz="1200" baseline="0">
                <a:solidFill>
                  <a:srgbClr val="333333"/>
                </a:solidFill>
                <a:latin typeface="Arial" pitchFamily="34" charset="0"/>
                <a:cs typeface="Arial" pitchFamily="34" charset="0"/>
              </a:defRPr>
            </a:lvl4pPr>
            <a:lvl5pPr marL="1051560" indent="0">
              <a:spcBef>
                <a:spcPts val="0"/>
              </a:spcBef>
              <a:spcAft>
                <a:spcPts val="1000"/>
              </a:spcAft>
              <a:buFontTx/>
              <a:buNone/>
              <a:defRPr sz="1200" baseline="0">
                <a:solidFill>
                  <a:srgbClr val="333333"/>
                </a:solidFill>
                <a:latin typeface="Arial" pitchFamily="34" charset="0"/>
                <a:cs typeface="Arial" pitchFamily="34" charset="0"/>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073019506"/>
      </p:ext>
    </p:extLst>
  </p:cSld>
  <p:clrMapOvr>
    <a:masterClrMapping/>
  </p:clrMapOvr>
  <p:extLst>
    <p:ext uri="{DCECCB84-F9BA-43D5-87BE-67443E8EF086}">
      <p15:sldGuideLst xmlns:p15="http://schemas.microsoft.com/office/powerpoint/2012/main">
        <p15:guide id="1" pos="576" userDrawn="1">
          <p15:clr>
            <a:srgbClr val="F26B43"/>
          </p15:clr>
        </p15:guide>
        <p15:guide id="2" pos="7104" userDrawn="1">
          <p15:clr>
            <a:srgbClr val="F26B43"/>
          </p15:clr>
        </p15:guide>
        <p15:guide id="3" pos="3840" userDrawn="1">
          <p15:clr>
            <a:srgbClr val="5ACBF0"/>
          </p15:clr>
        </p15:guide>
        <p15:guide id="4" orient="horz" pos="3960" userDrawn="1">
          <p15:clr>
            <a:srgbClr val="F26B43"/>
          </p15:clr>
        </p15:guide>
        <p15:guide id="5" orient="horz" pos="840" userDrawn="1">
          <p15:clr>
            <a:srgbClr val="F26B43"/>
          </p15:clr>
        </p15:guide>
        <p15:guide id="6" orient="horz" pos="2160" userDrawn="1">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sub, body">
    <p:spTree>
      <p:nvGrpSpPr>
        <p:cNvPr id="1" name=""/>
        <p:cNvGrpSpPr/>
        <p:nvPr/>
      </p:nvGrpSpPr>
      <p:grpSpPr>
        <a:xfrm>
          <a:off x="0" y="0"/>
          <a:ext cx="0" cy="0"/>
          <a:chOff x="0" y="0"/>
          <a:chExt cx="0" cy="0"/>
        </a:xfrm>
      </p:grpSpPr>
      <p:sp>
        <p:nvSpPr>
          <p:cNvPr id="2" name="Title 1"/>
          <p:cNvSpPr>
            <a:spLocks noGrp="1"/>
          </p:cNvSpPr>
          <p:nvPr>
            <p:ph type="title"/>
          </p:nvPr>
        </p:nvSpPr>
        <p:spPr>
          <a:xfrm>
            <a:off x="627550" y="374756"/>
            <a:ext cx="11236126" cy="397545"/>
          </a:xfrm>
          <a:prstGeom prst="rect">
            <a:avLst/>
          </a:prstGeom>
        </p:spPr>
        <p:txBody>
          <a:bodyPr wrap="square" lIns="0" tIns="0" rIns="0" bIns="0" anchor="t" anchorCtr="0">
            <a:spAutoFit/>
          </a:bodyPr>
          <a:lstStyle>
            <a:lvl1pPr algn="l">
              <a:lnSpc>
                <a:spcPts val="3100"/>
              </a:lnSpc>
              <a:defRPr sz="2900" b="1">
                <a:solidFill>
                  <a:schemeClr val="tx1"/>
                </a:solidFill>
                <a:latin typeface="+mn-lt"/>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a:xfrm>
            <a:off x="627550" y="828979"/>
            <a:ext cx="11236126" cy="320601"/>
          </a:xfrm>
          <a:prstGeom prst="rect">
            <a:avLst/>
          </a:prstGeom>
        </p:spPr>
        <p:txBody>
          <a:bodyPr wrap="square" lIns="0" tIns="0" rIns="0" bIns="0" anchor="t" anchorCtr="0">
            <a:spAutoFit/>
          </a:bodyPr>
          <a:lstStyle>
            <a:lvl1pPr marL="0" indent="0">
              <a:lnSpc>
                <a:spcPts val="2500"/>
              </a:lnSpc>
              <a:spcBef>
                <a:spcPts val="0"/>
              </a:spcBef>
              <a:spcAft>
                <a:spcPts val="0"/>
              </a:spcAft>
              <a:buFontTx/>
              <a:buNone/>
              <a:defRPr sz="2200">
                <a:latin typeface="Arial" pitchFamily="34" charset="0"/>
                <a:cs typeface="Arial" pitchFamily="34" charset="0"/>
              </a:defRPr>
            </a:lvl1pPr>
          </a:lstStyle>
          <a:p>
            <a:pPr lvl="0"/>
            <a:r>
              <a:rPr lang="en-US" dirty="0"/>
              <a:t>Subhead</a:t>
            </a:r>
          </a:p>
        </p:txBody>
      </p:sp>
      <p:sp>
        <p:nvSpPr>
          <p:cNvPr id="8" name="Text Placeholder 11"/>
          <p:cNvSpPr>
            <a:spLocks noGrp="1"/>
          </p:cNvSpPr>
          <p:nvPr>
            <p:ph type="body" sz="quarter" idx="11"/>
          </p:nvPr>
        </p:nvSpPr>
        <p:spPr>
          <a:xfrm>
            <a:off x="521229" y="2106579"/>
            <a:ext cx="11340739" cy="1862048"/>
          </a:xfrm>
          <a:prstGeom prst="rect">
            <a:avLst/>
          </a:prstGeom>
        </p:spPr>
        <p:txBody>
          <a:bodyPr wrap="square" lIns="0" tIns="0" rIns="0" bIns="0" anchor="t" anchorCtr="0">
            <a:spAutoFit/>
          </a:bodyPr>
          <a:lstStyle>
            <a:lvl1pPr marL="274320" indent="-274320">
              <a:spcBef>
                <a:spcPts val="600"/>
              </a:spcBef>
              <a:spcAft>
                <a:spcPts val="600"/>
              </a:spcAft>
              <a:buClr>
                <a:srgbClr val="FFCC33"/>
              </a:buClr>
              <a:buSzPct val="100000"/>
              <a:buFont typeface="Webdings" panose="05030102010509060703" pitchFamily="18" charset="2"/>
              <a:buChar char="4"/>
              <a:defRPr sz="2200">
                <a:latin typeface="Arial" pitchFamily="34" charset="0"/>
                <a:cs typeface="Arial" pitchFamily="34" charset="0"/>
              </a:defRPr>
            </a:lvl1pPr>
            <a:lvl2pPr marL="457200" indent="-182880">
              <a:spcBef>
                <a:spcPts val="600"/>
              </a:spcBef>
              <a:spcAft>
                <a:spcPts val="600"/>
              </a:spcAft>
              <a:buClr>
                <a:schemeClr val="bg1">
                  <a:lumMod val="65000"/>
                </a:schemeClr>
              </a:buClr>
              <a:buSzPct val="95000"/>
              <a:buFont typeface="Arial" pitchFamily="34" charset="0"/>
              <a:buChar char="–"/>
              <a:defRPr sz="2000">
                <a:latin typeface="Arial" pitchFamily="34" charset="0"/>
                <a:cs typeface="Arial" pitchFamily="34" charset="0"/>
              </a:defRPr>
            </a:lvl2pPr>
            <a:lvl3pPr marL="822960">
              <a:spcBef>
                <a:spcPts val="600"/>
              </a:spcBef>
              <a:spcAft>
                <a:spcPts val="600"/>
              </a:spcAft>
              <a:buClr>
                <a:schemeClr val="bg1">
                  <a:lumMod val="75000"/>
                </a:schemeClr>
              </a:buClr>
              <a:buFontTx/>
              <a:buNone/>
              <a:defRPr sz="1600">
                <a:latin typeface="Arial" pitchFamily="34" charset="0"/>
                <a:cs typeface="Arial" pitchFamily="34" charset="0"/>
              </a:defRPr>
            </a:lvl3pPr>
            <a:lvl4pPr marL="1371600">
              <a:spcBef>
                <a:spcPts val="600"/>
              </a:spcBef>
              <a:spcAft>
                <a:spcPts val="600"/>
              </a:spcAft>
              <a:buFontTx/>
              <a:buNone/>
              <a:defRPr sz="1200">
                <a:latin typeface="Arial" pitchFamily="34" charset="0"/>
                <a:cs typeface="Arial" pitchFamily="34" charset="0"/>
              </a:defRPr>
            </a:lvl4pPr>
            <a:lvl5pPr>
              <a:spcBef>
                <a:spcPts val="0"/>
              </a:spcBef>
              <a:spcAft>
                <a:spcPts val="1000"/>
              </a:spcAft>
              <a:buFontTx/>
              <a:buNone/>
              <a:defRPr sz="12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0" y="0"/>
            <a:ext cx="12192000" cy="118872"/>
          </a:xfrm>
          <a:prstGeom prst="rect">
            <a:avLst/>
          </a:prstGeom>
          <a:solidFill>
            <a:srgbClr val="FF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0643" y="6295634"/>
            <a:ext cx="541325" cy="365760"/>
          </a:xfrm>
          <a:prstGeom prst="rect">
            <a:avLst/>
          </a:prstGeom>
        </p:spPr>
      </p:pic>
    </p:spTree>
    <p:extLst>
      <p:ext uri="{BB962C8B-B14F-4D97-AF65-F5344CB8AC3E}">
        <p14:creationId xmlns:p14="http://schemas.microsoft.com/office/powerpoint/2010/main" val="565417103"/>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sub">
    <p:spTree>
      <p:nvGrpSpPr>
        <p:cNvPr id="1" name=""/>
        <p:cNvGrpSpPr/>
        <p:nvPr/>
      </p:nvGrpSpPr>
      <p:grpSpPr>
        <a:xfrm>
          <a:off x="0" y="0"/>
          <a:ext cx="0" cy="0"/>
          <a:chOff x="0" y="0"/>
          <a:chExt cx="0" cy="0"/>
        </a:xfrm>
      </p:grpSpPr>
      <p:sp>
        <p:nvSpPr>
          <p:cNvPr id="2" name="Title 1"/>
          <p:cNvSpPr>
            <a:spLocks noGrp="1"/>
          </p:cNvSpPr>
          <p:nvPr>
            <p:ph type="title"/>
          </p:nvPr>
        </p:nvSpPr>
        <p:spPr>
          <a:xfrm>
            <a:off x="627549" y="381001"/>
            <a:ext cx="11234419" cy="397545"/>
          </a:xfrm>
          <a:prstGeom prst="rect">
            <a:avLst/>
          </a:prstGeom>
        </p:spPr>
        <p:txBody>
          <a:bodyPr wrap="square" lIns="0" tIns="0" rIns="0" bIns="0" anchor="t" anchorCtr="0">
            <a:spAutoFit/>
          </a:bodyPr>
          <a:lstStyle>
            <a:lvl1pPr algn="l">
              <a:lnSpc>
                <a:spcPts val="3100"/>
              </a:lnSpc>
              <a:defRPr lang="en-US" sz="2900" b="1" kern="1200" dirty="0">
                <a:solidFill>
                  <a:schemeClr val="tx1"/>
                </a:solidFill>
                <a:latin typeface="+mn-lt"/>
                <a:ea typeface="+mj-ea"/>
                <a:cs typeface="+mj-cs"/>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a:xfrm>
            <a:off x="627549" y="835224"/>
            <a:ext cx="11234419" cy="320601"/>
          </a:xfrm>
          <a:prstGeom prst="rect">
            <a:avLst/>
          </a:prstGeom>
        </p:spPr>
        <p:txBody>
          <a:bodyPr wrap="square" lIns="0" tIns="0" rIns="0" bIns="0" anchor="t" anchorCtr="0">
            <a:spAutoFit/>
          </a:bodyPr>
          <a:lstStyle>
            <a:lvl1pPr marL="0" indent="0">
              <a:lnSpc>
                <a:spcPts val="2500"/>
              </a:lnSpc>
              <a:spcBef>
                <a:spcPts val="0"/>
              </a:spcBef>
              <a:spcAft>
                <a:spcPts val="0"/>
              </a:spcAft>
              <a:buFontTx/>
              <a:buNone/>
              <a:defRPr sz="2200">
                <a:latin typeface="Arial" pitchFamily="34" charset="0"/>
                <a:cs typeface="Arial" pitchFamily="34" charset="0"/>
              </a:defRPr>
            </a:lvl1pPr>
          </a:lstStyle>
          <a:p>
            <a:pPr lvl="0"/>
            <a:r>
              <a:rPr lang="en-US" dirty="0"/>
              <a:t>Subhead</a:t>
            </a:r>
          </a:p>
        </p:txBody>
      </p:sp>
      <p:sp>
        <p:nvSpPr>
          <p:cNvPr id="9" name="Rectangle 8"/>
          <p:cNvSpPr/>
          <p:nvPr userDrawn="1"/>
        </p:nvSpPr>
        <p:spPr>
          <a:xfrm>
            <a:off x="0" y="0"/>
            <a:ext cx="12192000" cy="118872"/>
          </a:xfrm>
          <a:prstGeom prst="rect">
            <a:avLst/>
          </a:prstGeom>
          <a:solidFill>
            <a:srgbClr val="FF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0643" y="6295634"/>
            <a:ext cx="541325" cy="365760"/>
          </a:xfrm>
          <a:prstGeom prst="rect">
            <a:avLst/>
          </a:prstGeom>
        </p:spPr>
      </p:pic>
    </p:spTree>
    <p:extLst>
      <p:ext uri="{BB962C8B-B14F-4D97-AF65-F5344CB8AC3E}">
        <p14:creationId xmlns:p14="http://schemas.microsoft.com/office/powerpoint/2010/main" val="90757531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7549" y="381001"/>
            <a:ext cx="11234419" cy="397545"/>
          </a:xfrm>
          <a:prstGeom prst="rect">
            <a:avLst/>
          </a:prstGeom>
        </p:spPr>
        <p:txBody>
          <a:bodyPr wrap="square" lIns="0" tIns="0" rIns="0" bIns="0" anchor="t" anchorCtr="0">
            <a:spAutoFit/>
          </a:bodyPr>
          <a:lstStyle>
            <a:lvl1pPr algn="l">
              <a:lnSpc>
                <a:spcPts val="3100"/>
              </a:lnSpc>
              <a:defRPr lang="en-US" sz="2900" b="1" kern="1200" dirty="0">
                <a:solidFill>
                  <a:schemeClr val="tx1"/>
                </a:solidFill>
                <a:latin typeface="+mn-lt"/>
                <a:ea typeface="+mj-ea"/>
                <a:cs typeface="+mj-cs"/>
              </a:defRPr>
            </a:lvl1pPr>
          </a:lstStyle>
          <a:p>
            <a:r>
              <a:rPr lang="en-US"/>
              <a:t>Click to edit Master title style</a:t>
            </a:r>
            <a:endParaRPr lang="en-US" dirty="0"/>
          </a:p>
        </p:txBody>
      </p:sp>
      <p:sp>
        <p:nvSpPr>
          <p:cNvPr id="7" name="Rectangle 6"/>
          <p:cNvSpPr/>
          <p:nvPr userDrawn="1"/>
        </p:nvSpPr>
        <p:spPr>
          <a:xfrm>
            <a:off x="0" y="0"/>
            <a:ext cx="12192000" cy="118872"/>
          </a:xfrm>
          <a:prstGeom prst="rect">
            <a:avLst/>
          </a:prstGeom>
          <a:solidFill>
            <a:srgbClr val="FF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0643" y="6295634"/>
            <a:ext cx="541325" cy="365760"/>
          </a:xfrm>
          <a:prstGeom prst="rect">
            <a:avLst/>
          </a:prstGeom>
        </p:spPr>
      </p:pic>
    </p:spTree>
    <p:extLst>
      <p:ext uri="{BB962C8B-B14F-4D97-AF65-F5344CB8AC3E}">
        <p14:creationId xmlns:p14="http://schemas.microsoft.com/office/powerpoint/2010/main" val="2532616058"/>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Rectangle 5"/>
          <p:cNvSpPr/>
          <p:nvPr userDrawn="1"/>
        </p:nvSpPr>
        <p:spPr>
          <a:xfrm>
            <a:off x="0" y="0"/>
            <a:ext cx="12192000" cy="118872"/>
          </a:xfrm>
          <a:prstGeom prst="rect">
            <a:avLst/>
          </a:prstGeom>
          <a:solidFill>
            <a:srgbClr val="FF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0643" y="6295634"/>
            <a:ext cx="541325" cy="365760"/>
          </a:xfrm>
          <a:prstGeom prst="rect">
            <a:avLst/>
          </a:prstGeom>
        </p:spPr>
      </p:pic>
    </p:spTree>
    <p:extLst>
      <p:ext uri="{BB962C8B-B14F-4D97-AF65-F5344CB8AC3E}">
        <p14:creationId xmlns:p14="http://schemas.microsoft.com/office/powerpoint/2010/main" val="1447129513"/>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line title, sub">
    <p:spTree>
      <p:nvGrpSpPr>
        <p:cNvPr id="1" name=""/>
        <p:cNvGrpSpPr/>
        <p:nvPr/>
      </p:nvGrpSpPr>
      <p:grpSpPr>
        <a:xfrm>
          <a:off x="0" y="0"/>
          <a:ext cx="0" cy="0"/>
          <a:chOff x="0" y="0"/>
          <a:chExt cx="0" cy="0"/>
        </a:xfrm>
      </p:grpSpPr>
      <p:sp>
        <p:nvSpPr>
          <p:cNvPr id="2" name="Title 1"/>
          <p:cNvSpPr>
            <a:spLocks noGrp="1"/>
          </p:cNvSpPr>
          <p:nvPr>
            <p:ph type="title"/>
          </p:nvPr>
        </p:nvSpPr>
        <p:spPr>
          <a:xfrm>
            <a:off x="627549" y="381001"/>
            <a:ext cx="11234419" cy="397545"/>
          </a:xfrm>
          <a:prstGeom prst="rect">
            <a:avLst/>
          </a:prstGeom>
        </p:spPr>
        <p:txBody>
          <a:bodyPr wrap="square" lIns="0" tIns="0" rIns="0" bIns="0" anchor="t" anchorCtr="0">
            <a:spAutoFit/>
          </a:bodyPr>
          <a:lstStyle>
            <a:lvl1pPr algn="l">
              <a:lnSpc>
                <a:spcPts val="3100"/>
              </a:lnSpc>
              <a:defRPr lang="en-US" sz="2900" b="1" kern="1200" dirty="0">
                <a:solidFill>
                  <a:schemeClr val="tx1"/>
                </a:solidFill>
                <a:latin typeface="+mn-lt"/>
                <a:ea typeface="+mj-ea"/>
                <a:cs typeface="+mj-cs"/>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a:xfrm>
            <a:off x="627549" y="1223937"/>
            <a:ext cx="11234419" cy="320601"/>
          </a:xfrm>
          <a:prstGeom prst="rect">
            <a:avLst/>
          </a:prstGeom>
        </p:spPr>
        <p:txBody>
          <a:bodyPr wrap="square" lIns="0" tIns="0" rIns="0" bIns="0" anchor="t" anchorCtr="0">
            <a:spAutoFit/>
          </a:bodyPr>
          <a:lstStyle>
            <a:lvl1pPr marL="0" indent="0">
              <a:lnSpc>
                <a:spcPts val="2500"/>
              </a:lnSpc>
              <a:spcBef>
                <a:spcPts val="0"/>
              </a:spcBef>
              <a:spcAft>
                <a:spcPts val="0"/>
              </a:spcAft>
              <a:buFontTx/>
              <a:buNone/>
              <a:defRPr sz="2200">
                <a:latin typeface="Arial" pitchFamily="34" charset="0"/>
                <a:cs typeface="Arial" pitchFamily="34" charset="0"/>
              </a:defRPr>
            </a:lvl1pPr>
          </a:lstStyle>
          <a:p>
            <a:pPr lvl="0"/>
            <a:r>
              <a:rPr lang="en-US" dirty="0"/>
              <a:t>Subhead</a:t>
            </a:r>
          </a:p>
        </p:txBody>
      </p:sp>
      <p:sp>
        <p:nvSpPr>
          <p:cNvPr id="9" name="Rectangle 8"/>
          <p:cNvSpPr/>
          <p:nvPr userDrawn="1"/>
        </p:nvSpPr>
        <p:spPr>
          <a:xfrm>
            <a:off x="0" y="0"/>
            <a:ext cx="12192000" cy="118872"/>
          </a:xfrm>
          <a:prstGeom prst="rect">
            <a:avLst/>
          </a:prstGeom>
          <a:solidFill>
            <a:srgbClr val="FF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0643" y="6295634"/>
            <a:ext cx="541325" cy="365760"/>
          </a:xfrm>
          <a:prstGeom prst="rect">
            <a:avLst/>
          </a:prstGeom>
        </p:spPr>
      </p:pic>
    </p:spTree>
    <p:extLst>
      <p:ext uri="{BB962C8B-B14F-4D97-AF65-F5344CB8AC3E}">
        <p14:creationId xmlns:p14="http://schemas.microsoft.com/office/powerpoint/2010/main" val="4013226676"/>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line title, sub, body">
    <p:spTree>
      <p:nvGrpSpPr>
        <p:cNvPr id="1" name=""/>
        <p:cNvGrpSpPr/>
        <p:nvPr/>
      </p:nvGrpSpPr>
      <p:grpSpPr>
        <a:xfrm>
          <a:off x="0" y="0"/>
          <a:ext cx="0" cy="0"/>
          <a:chOff x="0" y="0"/>
          <a:chExt cx="0" cy="0"/>
        </a:xfrm>
      </p:grpSpPr>
      <p:sp>
        <p:nvSpPr>
          <p:cNvPr id="2" name="Title 1"/>
          <p:cNvSpPr>
            <a:spLocks noGrp="1"/>
          </p:cNvSpPr>
          <p:nvPr>
            <p:ph type="title"/>
          </p:nvPr>
        </p:nvSpPr>
        <p:spPr>
          <a:xfrm>
            <a:off x="627549" y="381001"/>
            <a:ext cx="11234419" cy="397545"/>
          </a:xfrm>
          <a:prstGeom prst="rect">
            <a:avLst/>
          </a:prstGeom>
        </p:spPr>
        <p:txBody>
          <a:bodyPr wrap="square" lIns="0" tIns="0" rIns="0" bIns="0" anchor="t" anchorCtr="0">
            <a:spAutoFit/>
          </a:bodyPr>
          <a:lstStyle>
            <a:lvl1pPr algn="l">
              <a:lnSpc>
                <a:spcPts val="3100"/>
              </a:lnSpc>
              <a:defRPr lang="en-US" sz="2900" b="1" kern="1200" dirty="0">
                <a:solidFill>
                  <a:schemeClr val="tx1"/>
                </a:solidFill>
                <a:latin typeface="+mn-lt"/>
                <a:ea typeface="+mj-ea"/>
                <a:cs typeface="+mj-cs"/>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a:xfrm>
            <a:off x="627549" y="1223937"/>
            <a:ext cx="11234419" cy="320601"/>
          </a:xfrm>
          <a:prstGeom prst="rect">
            <a:avLst/>
          </a:prstGeom>
        </p:spPr>
        <p:txBody>
          <a:bodyPr wrap="square" lIns="0" tIns="0" rIns="0" bIns="0" anchor="t" anchorCtr="0">
            <a:spAutoFit/>
          </a:bodyPr>
          <a:lstStyle>
            <a:lvl1pPr marL="0" indent="0">
              <a:lnSpc>
                <a:spcPts val="2500"/>
              </a:lnSpc>
              <a:spcBef>
                <a:spcPts val="0"/>
              </a:spcBef>
              <a:spcAft>
                <a:spcPts val="0"/>
              </a:spcAft>
              <a:buFontTx/>
              <a:buNone/>
              <a:defRPr sz="2200">
                <a:latin typeface="Arial" pitchFamily="34" charset="0"/>
                <a:cs typeface="Arial" pitchFamily="34" charset="0"/>
              </a:defRPr>
            </a:lvl1pPr>
          </a:lstStyle>
          <a:p>
            <a:pPr lvl="0"/>
            <a:r>
              <a:rPr lang="en-US" dirty="0"/>
              <a:t>Subhead</a:t>
            </a:r>
          </a:p>
        </p:txBody>
      </p:sp>
      <p:sp>
        <p:nvSpPr>
          <p:cNvPr id="8" name="Text Placeholder 11"/>
          <p:cNvSpPr>
            <a:spLocks noGrp="1"/>
          </p:cNvSpPr>
          <p:nvPr>
            <p:ph type="body" sz="quarter" idx="11"/>
          </p:nvPr>
        </p:nvSpPr>
        <p:spPr>
          <a:xfrm>
            <a:off x="521229" y="2421164"/>
            <a:ext cx="11340739" cy="1862048"/>
          </a:xfrm>
          <a:prstGeom prst="rect">
            <a:avLst/>
          </a:prstGeom>
        </p:spPr>
        <p:txBody>
          <a:bodyPr wrap="square" lIns="0" tIns="0" rIns="0" bIns="0" anchor="t" anchorCtr="0">
            <a:spAutoFit/>
          </a:bodyPr>
          <a:lstStyle>
            <a:lvl1pPr marL="274320" indent="-274320">
              <a:spcBef>
                <a:spcPts val="600"/>
              </a:spcBef>
              <a:spcAft>
                <a:spcPts val="600"/>
              </a:spcAft>
              <a:buClr>
                <a:srgbClr val="FFCC33"/>
              </a:buClr>
              <a:buSzPct val="100000"/>
              <a:buFont typeface="Webdings" panose="05030102010509060703" pitchFamily="18" charset="2"/>
              <a:buChar char="4"/>
              <a:defRPr sz="2200">
                <a:latin typeface="Arial" pitchFamily="34" charset="0"/>
                <a:cs typeface="Arial" pitchFamily="34" charset="0"/>
              </a:defRPr>
            </a:lvl1pPr>
            <a:lvl2pPr marL="457200" indent="-182880">
              <a:spcBef>
                <a:spcPts val="600"/>
              </a:spcBef>
              <a:spcAft>
                <a:spcPts val="600"/>
              </a:spcAft>
              <a:buClr>
                <a:schemeClr val="bg1">
                  <a:lumMod val="65000"/>
                </a:schemeClr>
              </a:buClr>
              <a:buSzPct val="95000"/>
              <a:buFont typeface="Arial" pitchFamily="34" charset="0"/>
              <a:buChar char="–"/>
              <a:defRPr sz="2000">
                <a:latin typeface="Arial" pitchFamily="34" charset="0"/>
                <a:cs typeface="Arial" pitchFamily="34" charset="0"/>
              </a:defRPr>
            </a:lvl2pPr>
            <a:lvl3pPr marL="822960">
              <a:spcBef>
                <a:spcPts val="600"/>
              </a:spcBef>
              <a:spcAft>
                <a:spcPts val="600"/>
              </a:spcAft>
              <a:buClr>
                <a:schemeClr val="bg1">
                  <a:lumMod val="75000"/>
                </a:schemeClr>
              </a:buClr>
              <a:buFontTx/>
              <a:buNone/>
              <a:defRPr sz="1600">
                <a:latin typeface="Arial" pitchFamily="34" charset="0"/>
                <a:cs typeface="Arial" pitchFamily="34" charset="0"/>
              </a:defRPr>
            </a:lvl3pPr>
            <a:lvl4pPr marL="1371600">
              <a:spcBef>
                <a:spcPts val="600"/>
              </a:spcBef>
              <a:spcAft>
                <a:spcPts val="600"/>
              </a:spcAft>
              <a:buFontTx/>
              <a:buNone/>
              <a:defRPr sz="1200">
                <a:latin typeface="Arial" pitchFamily="34" charset="0"/>
                <a:cs typeface="Arial" pitchFamily="34" charset="0"/>
              </a:defRPr>
            </a:lvl4pPr>
            <a:lvl5pPr>
              <a:spcBef>
                <a:spcPts val="0"/>
              </a:spcBef>
              <a:spcAft>
                <a:spcPts val="1000"/>
              </a:spcAft>
              <a:buFontTx/>
              <a:buNone/>
              <a:defRPr sz="12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userDrawn="1"/>
        </p:nvSpPr>
        <p:spPr>
          <a:xfrm>
            <a:off x="0" y="0"/>
            <a:ext cx="12192000" cy="118872"/>
          </a:xfrm>
          <a:prstGeom prst="rect">
            <a:avLst/>
          </a:prstGeom>
          <a:solidFill>
            <a:srgbClr val="FF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0643" y="6295634"/>
            <a:ext cx="541325" cy="365760"/>
          </a:xfrm>
          <a:prstGeom prst="rect">
            <a:avLst/>
          </a:prstGeom>
        </p:spPr>
      </p:pic>
    </p:spTree>
    <p:extLst>
      <p:ext uri="{BB962C8B-B14F-4D97-AF65-F5344CB8AC3E}">
        <p14:creationId xmlns:p14="http://schemas.microsoft.com/office/powerpoint/2010/main" val="194580270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custom image">
    <p:spTree>
      <p:nvGrpSpPr>
        <p:cNvPr id="1" name=""/>
        <p:cNvGrpSpPr/>
        <p:nvPr/>
      </p:nvGrpSpPr>
      <p:grpSpPr>
        <a:xfrm>
          <a:off x="0" y="0"/>
          <a:ext cx="0" cy="0"/>
          <a:chOff x="0" y="0"/>
          <a:chExt cx="0" cy="0"/>
        </a:xfrm>
      </p:grpSpPr>
      <p:sp>
        <p:nvSpPr>
          <p:cNvPr id="29" name="Gray box">
            <a:extLst>
              <a:ext uri="{FF2B5EF4-FFF2-40B4-BE49-F238E27FC236}">
                <a16:creationId xmlns:a16="http://schemas.microsoft.com/office/drawing/2014/main" id="{004E9EDE-8FA2-5946-8F35-16A683A3E279}"/>
              </a:ext>
            </a:extLst>
          </p:cNvPr>
          <p:cNvSpPr/>
          <p:nvPr userDrawn="1"/>
        </p:nvSpPr>
        <p:spPr>
          <a:xfrm>
            <a:off x="0" y="0"/>
            <a:ext cx="12192000" cy="4297680"/>
          </a:xfrm>
          <a:prstGeom prst="rect">
            <a:avLst/>
          </a:prstGeom>
          <a:solidFill>
            <a:srgbClr val="53565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8" name="IIHS-HLDI logo" descr="Logo&#10;&#10;Description automatically generated with low confidence">
            <a:extLst>
              <a:ext uri="{FF2B5EF4-FFF2-40B4-BE49-F238E27FC236}">
                <a16:creationId xmlns:a16="http://schemas.microsoft.com/office/drawing/2014/main" id="{C2735BF0-94C2-3543-854A-C65B59ED4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4" name="Image instructions">
            <a:extLst>
              <a:ext uri="{FF2B5EF4-FFF2-40B4-BE49-F238E27FC236}">
                <a16:creationId xmlns:a16="http://schemas.microsoft.com/office/drawing/2014/main" id="{AD9F7A8A-660A-FA4F-8EE5-C8026F02535D}"/>
              </a:ext>
            </a:extLst>
          </p:cNvPr>
          <p:cNvSpPr>
            <a:spLocks noGrp="1"/>
          </p:cNvSpPr>
          <p:nvPr>
            <p:ph type="body" sz="quarter" idx="11" hasCustomPrompt="1"/>
          </p:nvPr>
        </p:nvSpPr>
        <p:spPr>
          <a:xfrm>
            <a:off x="735050" y="4764709"/>
            <a:ext cx="4380510" cy="602767"/>
          </a:xfrm>
          <a:prstGeom prst="rect">
            <a:avLst/>
          </a:prstGeom>
        </p:spPr>
        <p:txBody>
          <a:bodyPr/>
          <a:lstStyle>
            <a:lvl1pPr marL="0" indent="0">
              <a:buNone/>
              <a:defRPr sz="1000">
                <a:solidFill>
                  <a:srgbClr val="FF0000"/>
                </a:solidFill>
              </a:defRPr>
            </a:lvl1pPr>
            <a:lvl2pPr marL="457200" indent="0">
              <a:buNone/>
              <a:defRPr sz="1000">
                <a:solidFill>
                  <a:srgbClr val="FF0000"/>
                </a:solidFill>
              </a:defRPr>
            </a:lvl2pPr>
            <a:lvl3pPr marL="914400" indent="0">
              <a:buNone/>
              <a:defRPr sz="1000">
                <a:solidFill>
                  <a:srgbClr val="FF0000"/>
                </a:solidFill>
              </a:defRPr>
            </a:lvl3pPr>
            <a:lvl4pPr marL="1371600" indent="0">
              <a:buNone/>
              <a:defRPr sz="1000">
                <a:solidFill>
                  <a:srgbClr val="FF0000"/>
                </a:solidFill>
              </a:defRPr>
            </a:lvl4pPr>
            <a:lvl5pPr marL="1828800" indent="0">
              <a:buNone/>
              <a:defRPr sz="1000">
                <a:solidFill>
                  <a:srgbClr val="FF0000"/>
                </a:solidFill>
              </a:defRPr>
            </a:lvl5pPr>
          </a:lstStyle>
          <a:p>
            <a:pPr lvl="0"/>
            <a:r>
              <a:rPr lang="en-US" dirty="0"/>
              <a:t>Use “format background” to insert a coordinating image to fill the white space (check “tile picture as texture” and size/reposition as needed, but without distorting aspect ratio)</a:t>
            </a:r>
          </a:p>
        </p:txBody>
      </p:sp>
      <p:sp>
        <p:nvSpPr>
          <p:cNvPr id="11" name="Section subtitle">
            <a:extLst>
              <a:ext uri="{FF2B5EF4-FFF2-40B4-BE49-F238E27FC236}">
                <a16:creationId xmlns:a16="http://schemas.microsoft.com/office/drawing/2014/main" id="{73997D2B-D4AF-C747-BD92-A7AED2F314A8}"/>
              </a:ext>
            </a:extLst>
          </p:cNvPr>
          <p:cNvSpPr>
            <a:spLocks noGrp="1"/>
          </p:cNvSpPr>
          <p:nvPr>
            <p:ph type="body" sz="quarter" idx="10" hasCustomPrompt="1"/>
          </p:nvPr>
        </p:nvSpPr>
        <p:spPr>
          <a:xfrm>
            <a:off x="747750" y="2444093"/>
            <a:ext cx="10515599" cy="832190"/>
          </a:xfrm>
          <a:prstGeom prst="rect">
            <a:avLst/>
          </a:prstGeom>
        </p:spPr>
        <p:txBody>
          <a:bodyPr lIns="0" tIns="0" rIns="0" bIns="0" anchor="t" anchorCtr="0"/>
          <a:lstStyle>
            <a:lvl1pPr marL="0" indent="0" algn="l">
              <a:lnSpc>
                <a:spcPct val="90000"/>
              </a:lnSpc>
              <a:spcBef>
                <a:spcPts val="0"/>
              </a:spcBef>
              <a:buNone/>
              <a:defRPr sz="3000" b="0">
                <a:solidFill>
                  <a:srgbClr val="D9D9D9"/>
                </a:solidFill>
              </a:defRPr>
            </a:lvl1pPr>
            <a:lvl2pPr marL="457200" indent="0" algn="l">
              <a:buNone/>
              <a:defRPr b="1">
                <a:solidFill>
                  <a:srgbClr val="D9D9D9"/>
                </a:solidFill>
              </a:defRPr>
            </a:lvl2pPr>
            <a:lvl3pPr marL="914400" indent="0" algn="l">
              <a:buNone/>
              <a:defRPr b="1">
                <a:solidFill>
                  <a:srgbClr val="D9D9D9"/>
                </a:solidFill>
              </a:defRPr>
            </a:lvl3pPr>
            <a:lvl4pPr marL="1371600" indent="0" algn="l">
              <a:buNone/>
              <a:defRPr b="1">
                <a:solidFill>
                  <a:srgbClr val="D9D9D9"/>
                </a:solidFill>
              </a:defRPr>
            </a:lvl4pPr>
            <a:lvl5pPr marL="1828800" indent="0" algn="l">
              <a:buNone/>
              <a:defRPr b="1">
                <a:solidFill>
                  <a:srgbClr val="D9D9D9"/>
                </a:solidFill>
              </a:defRPr>
            </a:lvl5pPr>
          </a:lstStyle>
          <a:p>
            <a:pPr lvl="0"/>
            <a:r>
              <a:rPr lang="en-US" dirty="0"/>
              <a:t>Section divider subhead — </a:t>
            </a:r>
            <a:br>
              <a:rPr lang="en-US" dirty="0"/>
            </a:br>
            <a:r>
              <a:rPr lang="en-US" dirty="0"/>
              <a:t>move text box up if only 1 line above</a:t>
            </a:r>
          </a:p>
        </p:txBody>
      </p:sp>
      <p:sp>
        <p:nvSpPr>
          <p:cNvPr id="12" name="Section title">
            <a:extLst>
              <a:ext uri="{FF2B5EF4-FFF2-40B4-BE49-F238E27FC236}">
                <a16:creationId xmlns:a16="http://schemas.microsoft.com/office/drawing/2014/main" id="{B68CBA4F-99D0-F244-9424-DDE694683352}"/>
              </a:ext>
            </a:extLst>
          </p:cNvPr>
          <p:cNvSpPr>
            <a:spLocks noGrp="1"/>
          </p:cNvSpPr>
          <p:nvPr>
            <p:ph type="title" hasCustomPrompt="1"/>
          </p:nvPr>
        </p:nvSpPr>
        <p:spPr>
          <a:xfrm>
            <a:off x="735050" y="1069796"/>
            <a:ext cx="10515600" cy="1136691"/>
          </a:xfrm>
          <a:prstGeom prst="rect">
            <a:avLst/>
          </a:prstGeom>
        </p:spPr>
        <p:txBody>
          <a:bodyPr lIns="0" tIns="0" rIns="0" bIns="0" anchor="t" anchorCtr="0"/>
          <a:lstStyle>
            <a:lvl1pPr algn="l">
              <a:lnSpc>
                <a:spcPct val="90000"/>
              </a:lnSpc>
              <a:defRPr b="1">
                <a:solidFill>
                  <a:srgbClr val="D9D9D9"/>
                </a:solidFill>
              </a:defRPr>
            </a:lvl1pPr>
          </a:lstStyle>
          <a:p>
            <a:r>
              <a:rPr lang="en-US" dirty="0"/>
              <a:t>Section divider — </a:t>
            </a:r>
            <a:br>
              <a:rPr lang="en-US" dirty="0"/>
            </a:br>
            <a:r>
              <a:rPr lang="en-US" dirty="0"/>
              <a:t>1 to 2 lines of text</a:t>
            </a:r>
          </a:p>
        </p:txBody>
      </p:sp>
    </p:spTree>
    <p:extLst>
      <p:ext uri="{BB962C8B-B14F-4D97-AF65-F5344CB8AC3E}">
        <p14:creationId xmlns:p14="http://schemas.microsoft.com/office/powerpoint/2010/main" val="1806056932"/>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1 presenter">
    <p:spTree>
      <p:nvGrpSpPr>
        <p:cNvPr id="1" name=""/>
        <p:cNvGrpSpPr/>
        <p:nvPr/>
      </p:nvGrpSpPr>
      <p:grpSpPr>
        <a:xfrm>
          <a:off x="0" y="0"/>
          <a:ext cx="0" cy="0"/>
          <a:chOff x="0" y="0"/>
          <a:chExt cx="0" cy="0"/>
        </a:xfrm>
      </p:grpSpPr>
      <p:sp>
        <p:nvSpPr>
          <p:cNvPr id="29" name="Gray box">
            <a:extLst>
              <a:ext uri="{FF2B5EF4-FFF2-40B4-BE49-F238E27FC236}">
                <a16:creationId xmlns:a16="http://schemas.microsoft.com/office/drawing/2014/main" id="{004E9EDE-8FA2-5946-8F35-16A683A3E279}"/>
              </a:ext>
            </a:extLst>
          </p:cNvPr>
          <p:cNvSpPr/>
          <p:nvPr userDrawn="1"/>
        </p:nvSpPr>
        <p:spPr>
          <a:xfrm>
            <a:off x="0" y="0"/>
            <a:ext cx="12192000" cy="4297680"/>
          </a:xfrm>
          <a:prstGeom prst="rect">
            <a:avLst/>
          </a:prstGeom>
          <a:solidFill>
            <a:srgbClr val="53565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4" name="Road photo" descr="A sign on the side of a road&#10;&#10;Description automatically generated">
            <a:extLst>
              <a:ext uri="{FF2B5EF4-FFF2-40B4-BE49-F238E27FC236}">
                <a16:creationId xmlns:a16="http://schemas.microsoft.com/office/drawing/2014/main" id="{95541BF5-1B08-424F-84F2-0A4B9D71561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0761"/>
          <a:stretch/>
        </p:blipFill>
        <p:spPr>
          <a:xfrm>
            <a:off x="6705600" y="4312533"/>
            <a:ext cx="5486400" cy="2558850"/>
          </a:xfrm>
          <a:prstGeom prst="rect">
            <a:avLst/>
          </a:prstGeom>
        </p:spPr>
      </p:pic>
      <p:cxnSp>
        <p:nvCxnSpPr>
          <p:cNvPr id="8" name="Yellow divider line">
            <a:extLst>
              <a:ext uri="{FF2B5EF4-FFF2-40B4-BE49-F238E27FC236}">
                <a16:creationId xmlns:a16="http://schemas.microsoft.com/office/drawing/2014/main" id="{FE19D981-A87D-1242-8377-79B316992A40}"/>
              </a:ext>
            </a:extLst>
          </p:cNvPr>
          <p:cNvCxnSpPr>
            <a:cxnSpLocks/>
          </p:cNvCxnSpPr>
          <p:nvPr userDrawn="1"/>
        </p:nvCxnSpPr>
        <p:spPr>
          <a:xfrm>
            <a:off x="2789663" y="4951143"/>
            <a:ext cx="0" cy="1920240"/>
          </a:xfrm>
          <a:prstGeom prst="line">
            <a:avLst/>
          </a:prstGeom>
          <a:ln w="19050" cap="rnd">
            <a:solidFill>
              <a:srgbClr val="FFCC33"/>
            </a:solidFill>
          </a:ln>
        </p:spPr>
        <p:style>
          <a:lnRef idx="1">
            <a:schemeClr val="accent1"/>
          </a:lnRef>
          <a:fillRef idx="0">
            <a:schemeClr val="accent1"/>
          </a:fillRef>
          <a:effectRef idx="0">
            <a:schemeClr val="accent1"/>
          </a:effectRef>
          <a:fontRef idx="minor">
            <a:schemeClr val="tx1"/>
          </a:fontRef>
        </p:style>
      </p:cxnSp>
      <p:pic>
        <p:nvPicPr>
          <p:cNvPr id="9" name="IIHS-HLDI logo" descr="Logo&#10;&#10;Description automatically generated with low confidence">
            <a:extLst>
              <a:ext uri="{FF2B5EF4-FFF2-40B4-BE49-F238E27FC236}">
                <a16:creationId xmlns:a16="http://schemas.microsoft.com/office/drawing/2014/main" id="{69682B09-82B4-4F4D-A79B-CDC3218868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228" y="5099050"/>
            <a:ext cx="1184055" cy="822960"/>
          </a:xfrm>
          <a:prstGeom prst="rect">
            <a:avLst/>
          </a:prstGeom>
        </p:spPr>
      </p:pic>
      <p:sp>
        <p:nvSpPr>
          <p:cNvPr id="17" name="Member logo placeholder">
            <a:extLst>
              <a:ext uri="{FF2B5EF4-FFF2-40B4-BE49-F238E27FC236}">
                <a16:creationId xmlns:a16="http://schemas.microsoft.com/office/drawing/2014/main" id="{DAD8CD50-524B-1940-BD02-F657833037E8}"/>
              </a:ext>
            </a:extLst>
          </p:cNvPr>
          <p:cNvSpPr>
            <a:spLocks noGrp="1"/>
          </p:cNvSpPr>
          <p:nvPr>
            <p:ph sz="quarter" idx="14" hasCustomPrompt="1"/>
          </p:nvPr>
        </p:nvSpPr>
        <p:spPr>
          <a:xfrm>
            <a:off x="7162800" y="5105400"/>
            <a:ext cx="2438400" cy="800100"/>
          </a:xfrm>
          <a:prstGeom prst="rect">
            <a:avLst/>
          </a:prstGeom>
        </p:spPr>
        <p:txBody>
          <a:bodyPr/>
          <a:lstStyle>
            <a:lvl1pPr marL="0" indent="0" algn="ctr">
              <a:buNone/>
              <a:defRPr sz="1000">
                <a:solidFill>
                  <a:srgbClr val="FF0000"/>
                </a:solidFill>
              </a:defRPr>
            </a:lvl1pPr>
            <a:lvl2pPr>
              <a:defRPr sz="1000">
                <a:solidFill>
                  <a:srgbClr val="FF0000"/>
                </a:solidFill>
              </a:defRPr>
            </a:lvl2pPr>
            <a:lvl3pPr>
              <a:defRPr sz="1000">
                <a:solidFill>
                  <a:srgbClr val="FF0000"/>
                </a:solidFill>
              </a:defRPr>
            </a:lvl3pPr>
            <a:lvl4pPr>
              <a:defRPr sz="1000">
                <a:solidFill>
                  <a:srgbClr val="FF0000"/>
                </a:solidFill>
              </a:defRPr>
            </a:lvl4pPr>
            <a:lvl5pPr>
              <a:defRPr sz="1000">
                <a:solidFill>
                  <a:srgbClr val="FF0000"/>
                </a:solidFill>
              </a:defRPr>
            </a:lvl5pPr>
          </a:lstStyle>
          <a:p>
            <a:pPr lvl="0"/>
            <a:r>
              <a:rPr lang="en-US" dirty="0"/>
              <a:t>Click the picture icon to</a:t>
            </a:r>
            <a:br>
              <a:rPr lang="en-US" dirty="0"/>
            </a:br>
            <a:r>
              <a:rPr lang="en-US" dirty="0"/>
              <a:t>insert company logo</a:t>
            </a:r>
          </a:p>
        </p:txBody>
      </p:sp>
      <p:sp>
        <p:nvSpPr>
          <p:cNvPr id="27" name="Staff member title">
            <a:extLst>
              <a:ext uri="{FF2B5EF4-FFF2-40B4-BE49-F238E27FC236}">
                <a16:creationId xmlns:a16="http://schemas.microsoft.com/office/drawing/2014/main" id="{6AC69620-E7DF-D745-B24B-306AE3FDA503}"/>
              </a:ext>
            </a:extLst>
          </p:cNvPr>
          <p:cNvSpPr>
            <a:spLocks noGrp="1"/>
          </p:cNvSpPr>
          <p:nvPr>
            <p:ph type="body" sz="quarter" idx="13" hasCustomPrompt="1"/>
          </p:nvPr>
        </p:nvSpPr>
        <p:spPr>
          <a:xfrm>
            <a:off x="3086618" y="5583773"/>
            <a:ext cx="3994886" cy="265246"/>
          </a:xfrm>
          <a:prstGeom prst="rect">
            <a:avLst/>
          </a:prstGeom>
        </p:spPr>
        <p:txBody>
          <a:bodyPr lIns="0" tIns="0" rIns="0" bIns="0" anchor="t" anchorCtr="0"/>
          <a:lstStyle>
            <a:lvl1pPr marL="0" indent="0">
              <a:lnSpc>
                <a:spcPct val="90000"/>
              </a:lnSpc>
              <a:spcBef>
                <a:spcPts val="0"/>
              </a:spcBef>
              <a:buNone/>
              <a:defRPr sz="18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Title</a:t>
            </a:r>
          </a:p>
        </p:txBody>
      </p:sp>
      <p:sp>
        <p:nvSpPr>
          <p:cNvPr id="25" name="Staff member name">
            <a:extLst>
              <a:ext uri="{FF2B5EF4-FFF2-40B4-BE49-F238E27FC236}">
                <a16:creationId xmlns:a16="http://schemas.microsoft.com/office/drawing/2014/main" id="{8A6DCA29-9592-3944-AA83-3B78EDE53BCB}"/>
              </a:ext>
            </a:extLst>
          </p:cNvPr>
          <p:cNvSpPr>
            <a:spLocks noGrp="1"/>
          </p:cNvSpPr>
          <p:nvPr>
            <p:ph type="body" sz="quarter" idx="12" hasCustomPrompt="1"/>
          </p:nvPr>
        </p:nvSpPr>
        <p:spPr>
          <a:xfrm>
            <a:off x="3086617" y="5284341"/>
            <a:ext cx="3994891" cy="265246"/>
          </a:xfrm>
          <a:prstGeom prst="rect">
            <a:avLst/>
          </a:prstGeom>
        </p:spPr>
        <p:txBody>
          <a:bodyPr lIns="0" tIns="0" rIns="0" bIns="0" anchor="t" anchorCtr="0"/>
          <a:lstStyle>
            <a:lvl1pPr marL="0" indent="0">
              <a:lnSpc>
                <a:spcPct val="90000"/>
              </a:lnSpc>
              <a:spcBef>
                <a:spcPts val="0"/>
              </a:spcBef>
              <a:buNone/>
              <a:defRPr sz="2000" b="1">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Staff member name</a:t>
            </a:r>
          </a:p>
        </p:txBody>
      </p:sp>
      <p:sp>
        <p:nvSpPr>
          <p:cNvPr id="23" name="Date">
            <a:extLst>
              <a:ext uri="{FF2B5EF4-FFF2-40B4-BE49-F238E27FC236}">
                <a16:creationId xmlns:a16="http://schemas.microsoft.com/office/drawing/2014/main" id="{90C9D4FC-1731-1D4C-A047-A86B78CAC146}"/>
              </a:ext>
            </a:extLst>
          </p:cNvPr>
          <p:cNvSpPr>
            <a:spLocks noGrp="1"/>
          </p:cNvSpPr>
          <p:nvPr>
            <p:ph type="body" sz="quarter" idx="11" hasCustomPrompt="1"/>
          </p:nvPr>
        </p:nvSpPr>
        <p:spPr>
          <a:xfrm>
            <a:off x="750925" y="3205946"/>
            <a:ext cx="10515597" cy="362444"/>
          </a:xfrm>
          <a:prstGeom prst="rect">
            <a:avLst/>
          </a:prstGeom>
        </p:spPr>
        <p:txBody>
          <a:bodyPr lIns="0" tIns="0" rIns="0" bIns="0" anchor="t" anchorCtr="0"/>
          <a:lstStyle>
            <a:lvl1pPr marL="0" indent="0">
              <a:lnSpc>
                <a:spcPct val="90000"/>
              </a:lnSpc>
              <a:spcBef>
                <a:spcPts val="0"/>
              </a:spcBef>
              <a:buNone/>
              <a:defRPr sz="2400">
                <a:solidFill>
                  <a:srgbClr val="D9D9D9"/>
                </a:solidFill>
              </a:defRPr>
            </a:lvl1pPr>
            <a:lvl2pPr marL="457200" indent="0">
              <a:buNone/>
              <a:defRPr>
                <a:solidFill>
                  <a:srgbClr val="D9D9D9"/>
                </a:solidFill>
              </a:defRPr>
            </a:lvl2pPr>
            <a:lvl3pPr marL="914400" indent="0">
              <a:buNone/>
              <a:defRPr>
                <a:solidFill>
                  <a:srgbClr val="D9D9D9"/>
                </a:solidFill>
              </a:defRPr>
            </a:lvl3pPr>
            <a:lvl4pPr marL="1371600" indent="0">
              <a:buNone/>
              <a:defRPr>
                <a:solidFill>
                  <a:srgbClr val="D9D9D9"/>
                </a:solidFill>
              </a:defRPr>
            </a:lvl4pPr>
            <a:lvl5pPr marL="1828800" indent="0">
              <a:buNone/>
              <a:defRPr>
                <a:solidFill>
                  <a:srgbClr val="D9D9D9"/>
                </a:solidFill>
              </a:defRPr>
            </a:lvl5pPr>
          </a:lstStyle>
          <a:p>
            <a:pPr lvl="0"/>
            <a:r>
              <a:rPr lang="en-US" dirty="0"/>
              <a:t>Date</a:t>
            </a:r>
          </a:p>
        </p:txBody>
      </p:sp>
      <p:sp>
        <p:nvSpPr>
          <p:cNvPr id="21" name="Event name or presentation subtitle">
            <a:extLst>
              <a:ext uri="{FF2B5EF4-FFF2-40B4-BE49-F238E27FC236}">
                <a16:creationId xmlns:a16="http://schemas.microsoft.com/office/drawing/2014/main" id="{70E380E9-7453-F84B-A6B2-B0465B59CD6B}"/>
              </a:ext>
            </a:extLst>
          </p:cNvPr>
          <p:cNvSpPr>
            <a:spLocks noGrp="1"/>
          </p:cNvSpPr>
          <p:nvPr>
            <p:ph type="body" sz="quarter" idx="10" hasCustomPrompt="1"/>
          </p:nvPr>
        </p:nvSpPr>
        <p:spPr>
          <a:xfrm>
            <a:off x="747750" y="2735641"/>
            <a:ext cx="10515599" cy="438773"/>
          </a:xfrm>
          <a:prstGeom prst="rect">
            <a:avLst/>
          </a:prstGeom>
        </p:spPr>
        <p:txBody>
          <a:bodyPr lIns="0" tIns="0" rIns="0" bIns="0" anchor="t" anchorCtr="0"/>
          <a:lstStyle>
            <a:lvl1pPr marL="0" indent="0" algn="l">
              <a:lnSpc>
                <a:spcPct val="90000"/>
              </a:lnSpc>
              <a:spcBef>
                <a:spcPts val="0"/>
              </a:spcBef>
              <a:buNone/>
              <a:defRPr sz="3000" b="1">
                <a:solidFill>
                  <a:srgbClr val="D9D9D9"/>
                </a:solidFill>
              </a:defRPr>
            </a:lvl1pPr>
            <a:lvl2pPr marL="457200" indent="0" algn="l">
              <a:buNone/>
              <a:defRPr b="1">
                <a:solidFill>
                  <a:srgbClr val="D9D9D9"/>
                </a:solidFill>
              </a:defRPr>
            </a:lvl2pPr>
            <a:lvl3pPr marL="914400" indent="0" algn="l">
              <a:buNone/>
              <a:defRPr b="1">
                <a:solidFill>
                  <a:srgbClr val="D9D9D9"/>
                </a:solidFill>
              </a:defRPr>
            </a:lvl3pPr>
            <a:lvl4pPr marL="1371600" indent="0" algn="l">
              <a:buNone/>
              <a:defRPr b="1">
                <a:solidFill>
                  <a:srgbClr val="D9D9D9"/>
                </a:solidFill>
              </a:defRPr>
            </a:lvl4pPr>
            <a:lvl5pPr marL="1828800" indent="0" algn="l">
              <a:buNone/>
              <a:defRPr b="1">
                <a:solidFill>
                  <a:srgbClr val="D9D9D9"/>
                </a:solidFill>
              </a:defRPr>
            </a:lvl5pPr>
          </a:lstStyle>
          <a:p>
            <a:pPr lvl="0"/>
            <a:r>
              <a:rPr lang="en-US" dirty="0"/>
              <a:t>Event name or presentation subtitle</a:t>
            </a:r>
          </a:p>
        </p:txBody>
      </p:sp>
      <p:sp>
        <p:nvSpPr>
          <p:cNvPr id="19" name="Presentation title">
            <a:extLst>
              <a:ext uri="{FF2B5EF4-FFF2-40B4-BE49-F238E27FC236}">
                <a16:creationId xmlns:a16="http://schemas.microsoft.com/office/drawing/2014/main" id="{5ABFD808-EB63-2A46-80A6-24C3165B7359}"/>
              </a:ext>
            </a:extLst>
          </p:cNvPr>
          <p:cNvSpPr>
            <a:spLocks noGrp="1"/>
          </p:cNvSpPr>
          <p:nvPr>
            <p:ph type="title" hasCustomPrompt="1"/>
          </p:nvPr>
        </p:nvSpPr>
        <p:spPr>
          <a:xfrm>
            <a:off x="735050" y="1069796"/>
            <a:ext cx="10515600" cy="1325563"/>
          </a:xfrm>
          <a:prstGeom prst="rect">
            <a:avLst/>
          </a:prstGeom>
        </p:spPr>
        <p:txBody>
          <a:bodyPr lIns="0" tIns="0" rIns="0" bIns="0" anchor="t" anchorCtr="0"/>
          <a:lstStyle>
            <a:lvl1pPr algn="l">
              <a:lnSpc>
                <a:spcPct val="90000"/>
              </a:lnSpc>
              <a:defRPr b="1">
                <a:solidFill>
                  <a:srgbClr val="D9D9D9"/>
                </a:solidFill>
              </a:defRPr>
            </a:lvl1pPr>
          </a:lstStyle>
          <a:p>
            <a:r>
              <a:rPr lang="en-US" dirty="0"/>
              <a:t>Presentation title 1 or 2 lines long </a:t>
            </a:r>
            <a:br>
              <a:rPr lang="en-US" dirty="0"/>
            </a:br>
            <a:r>
              <a:rPr lang="en-US" dirty="0"/>
              <a:t>(if longer, rewrite or reduce font size)</a:t>
            </a:r>
          </a:p>
        </p:txBody>
      </p:sp>
    </p:spTree>
    <p:extLst>
      <p:ext uri="{BB962C8B-B14F-4D97-AF65-F5344CB8AC3E}">
        <p14:creationId xmlns:p14="http://schemas.microsoft.com/office/powerpoint/2010/main" val="83750773"/>
      </p:ext>
    </p:extLst>
  </p:cSld>
  <p:clrMapOvr>
    <a:masterClrMapping/>
  </p:clrMapOvr>
  <p:extLst>
    <p:ext uri="{DCECCB84-F9BA-43D5-87BE-67443E8EF086}">
      <p15:sldGuideLst xmlns:p15="http://schemas.microsoft.com/office/powerpoint/2012/main">
        <p15:guide id="1" orient="horz" pos="3216">
          <p15:clr>
            <a:srgbClr val="F26B43"/>
          </p15:clr>
        </p15:guide>
        <p15:guide id="2" orient="horz" pos="3720">
          <p15:clr>
            <a:srgbClr val="F26B43"/>
          </p15:clr>
        </p15:guide>
        <p15:guide id="3" pos="4512">
          <p15:clr>
            <a:srgbClr val="F26B43"/>
          </p15:clr>
        </p15:guide>
        <p15:guide id="4" pos="6048">
          <p15:clr>
            <a:srgbClr val="F26B43"/>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2 presenters">
    <p:spTree>
      <p:nvGrpSpPr>
        <p:cNvPr id="1" name=""/>
        <p:cNvGrpSpPr/>
        <p:nvPr/>
      </p:nvGrpSpPr>
      <p:grpSpPr>
        <a:xfrm>
          <a:off x="0" y="0"/>
          <a:ext cx="0" cy="0"/>
          <a:chOff x="0" y="0"/>
          <a:chExt cx="0" cy="0"/>
        </a:xfrm>
      </p:grpSpPr>
      <p:pic>
        <p:nvPicPr>
          <p:cNvPr id="4" name="Road photo" descr="A sign on the side of a road&#10;&#10;Description automatically generated">
            <a:extLst>
              <a:ext uri="{FF2B5EF4-FFF2-40B4-BE49-F238E27FC236}">
                <a16:creationId xmlns:a16="http://schemas.microsoft.com/office/drawing/2014/main" id="{95541BF5-1B08-424F-84F2-0A4B9D71561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0761"/>
          <a:stretch/>
        </p:blipFill>
        <p:spPr>
          <a:xfrm>
            <a:off x="6705600" y="4312533"/>
            <a:ext cx="5486400" cy="2558850"/>
          </a:xfrm>
          <a:prstGeom prst="rect">
            <a:avLst/>
          </a:prstGeom>
        </p:spPr>
      </p:pic>
      <p:sp>
        <p:nvSpPr>
          <p:cNvPr id="29" name="Gray box">
            <a:extLst>
              <a:ext uri="{FF2B5EF4-FFF2-40B4-BE49-F238E27FC236}">
                <a16:creationId xmlns:a16="http://schemas.microsoft.com/office/drawing/2014/main" id="{004E9EDE-8FA2-5946-8F35-16A683A3E279}"/>
              </a:ext>
            </a:extLst>
          </p:cNvPr>
          <p:cNvSpPr/>
          <p:nvPr userDrawn="1"/>
        </p:nvSpPr>
        <p:spPr>
          <a:xfrm>
            <a:off x="0" y="-1"/>
            <a:ext cx="12192000" cy="4297680"/>
          </a:xfrm>
          <a:prstGeom prst="rect">
            <a:avLst/>
          </a:prstGeom>
          <a:solidFill>
            <a:srgbClr val="53565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cxnSp>
        <p:nvCxnSpPr>
          <p:cNvPr id="8" name="Yellow divider line">
            <a:extLst>
              <a:ext uri="{FF2B5EF4-FFF2-40B4-BE49-F238E27FC236}">
                <a16:creationId xmlns:a16="http://schemas.microsoft.com/office/drawing/2014/main" id="{FE19D981-A87D-1242-8377-79B316992A40}"/>
              </a:ext>
            </a:extLst>
          </p:cNvPr>
          <p:cNvCxnSpPr>
            <a:cxnSpLocks/>
          </p:cNvCxnSpPr>
          <p:nvPr userDrawn="1"/>
        </p:nvCxnSpPr>
        <p:spPr>
          <a:xfrm>
            <a:off x="2789663" y="4951143"/>
            <a:ext cx="0" cy="1920240"/>
          </a:xfrm>
          <a:prstGeom prst="line">
            <a:avLst/>
          </a:prstGeom>
          <a:ln w="19050" cap="rnd">
            <a:solidFill>
              <a:srgbClr val="FFCC33"/>
            </a:solidFill>
          </a:ln>
        </p:spPr>
        <p:style>
          <a:lnRef idx="1">
            <a:schemeClr val="accent1"/>
          </a:lnRef>
          <a:fillRef idx="0">
            <a:schemeClr val="accent1"/>
          </a:fillRef>
          <a:effectRef idx="0">
            <a:schemeClr val="accent1"/>
          </a:effectRef>
          <a:fontRef idx="minor">
            <a:schemeClr val="tx1"/>
          </a:fontRef>
        </p:style>
      </p:cxnSp>
      <p:pic>
        <p:nvPicPr>
          <p:cNvPr id="9" name="IIHS-HLDI logo" descr="Logo&#10;&#10;Description automatically generated with low confidence">
            <a:extLst>
              <a:ext uri="{FF2B5EF4-FFF2-40B4-BE49-F238E27FC236}">
                <a16:creationId xmlns:a16="http://schemas.microsoft.com/office/drawing/2014/main" id="{69682B09-82B4-4F4D-A79B-CDC3218868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228" y="5099050"/>
            <a:ext cx="1184055" cy="822960"/>
          </a:xfrm>
          <a:prstGeom prst="rect">
            <a:avLst/>
          </a:prstGeom>
        </p:spPr>
      </p:pic>
      <p:sp>
        <p:nvSpPr>
          <p:cNvPr id="17" name="Member logo placeholder">
            <a:extLst>
              <a:ext uri="{FF2B5EF4-FFF2-40B4-BE49-F238E27FC236}">
                <a16:creationId xmlns:a16="http://schemas.microsoft.com/office/drawing/2014/main" id="{7BFD6D12-71A9-F746-AC97-E2D0D09AF5CD}"/>
              </a:ext>
            </a:extLst>
          </p:cNvPr>
          <p:cNvSpPr>
            <a:spLocks noGrp="1"/>
          </p:cNvSpPr>
          <p:nvPr>
            <p:ph sz="quarter" idx="14" hasCustomPrompt="1"/>
          </p:nvPr>
        </p:nvSpPr>
        <p:spPr>
          <a:xfrm>
            <a:off x="7162800" y="5105400"/>
            <a:ext cx="2438400" cy="800100"/>
          </a:xfrm>
          <a:prstGeom prst="rect">
            <a:avLst/>
          </a:prstGeom>
        </p:spPr>
        <p:txBody>
          <a:bodyPr/>
          <a:lstStyle>
            <a:lvl1pPr marL="0" indent="0" algn="ctr">
              <a:buNone/>
              <a:defRPr sz="1000">
                <a:solidFill>
                  <a:srgbClr val="FF0000"/>
                </a:solidFill>
              </a:defRPr>
            </a:lvl1pPr>
            <a:lvl2pPr>
              <a:defRPr sz="1000">
                <a:solidFill>
                  <a:srgbClr val="FF0000"/>
                </a:solidFill>
              </a:defRPr>
            </a:lvl2pPr>
            <a:lvl3pPr>
              <a:defRPr sz="1000">
                <a:solidFill>
                  <a:srgbClr val="FF0000"/>
                </a:solidFill>
              </a:defRPr>
            </a:lvl3pPr>
            <a:lvl4pPr>
              <a:defRPr sz="1000">
                <a:solidFill>
                  <a:srgbClr val="FF0000"/>
                </a:solidFill>
              </a:defRPr>
            </a:lvl4pPr>
            <a:lvl5pPr>
              <a:defRPr sz="1000">
                <a:solidFill>
                  <a:srgbClr val="FF0000"/>
                </a:solidFill>
              </a:defRPr>
            </a:lvl5pPr>
          </a:lstStyle>
          <a:p>
            <a:pPr lvl="0"/>
            <a:r>
              <a:rPr lang="en-US" dirty="0"/>
              <a:t>Click the picture icon to</a:t>
            </a:r>
            <a:br>
              <a:rPr lang="en-US" dirty="0"/>
            </a:br>
            <a:r>
              <a:rPr lang="en-US" dirty="0"/>
              <a:t>insert company logo</a:t>
            </a:r>
          </a:p>
        </p:txBody>
      </p:sp>
      <p:sp>
        <p:nvSpPr>
          <p:cNvPr id="18" name="Staff member title 2">
            <a:extLst>
              <a:ext uri="{FF2B5EF4-FFF2-40B4-BE49-F238E27FC236}">
                <a16:creationId xmlns:a16="http://schemas.microsoft.com/office/drawing/2014/main" id="{FC1E674D-D848-854D-B7D9-17CF4295468F}"/>
              </a:ext>
            </a:extLst>
          </p:cNvPr>
          <p:cNvSpPr>
            <a:spLocks noGrp="1"/>
          </p:cNvSpPr>
          <p:nvPr>
            <p:ph type="body" sz="quarter" idx="17" hasCustomPrompt="1"/>
          </p:nvPr>
        </p:nvSpPr>
        <p:spPr>
          <a:xfrm>
            <a:off x="3085459" y="6124511"/>
            <a:ext cx="4010280" cy="265246"/>
          </a:xfrm>
          <a:prstGeom prst="rect">
            <a:avLst/>
          </a:prstGeom>
        </p:spPr>
        <p:txBody>
          <a:bodyPr lIns="0" tIns="0" rIns="0" bIns="0" anchor="t" anchorCtr="0"/>
          <a:lstStyle>
            <a:lvl1pPr marL="0" indent="0">
              <a:lnSpc>
                <a:spcPct val="90000"/>
              </a:lnSpc>
              <a:spcBef>
                <a:spcPts val="0"/>
              </a:spcBef>
              <a:buNone/>
              <a:defRPr sz="16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Title</a:t>
            </a:r>
          </a:p>
        </p:txBody>
      </p:sp>
      <p:sp>
        <p:nvSpPr>
          <p:cNvPr id="20" name="Staff member name 2">
            <a:extLst>
              <a:ext uri="{FF2B5EF4-FFF2-40B4-BE49-F238E27FC236}">
                <a16:creationId xmlns:a16="http://schemas.microsoft.com/office/drawing/2014/main" id="{9F57ADDC-D1A9-BD44-A0BE-CD9D989A480A}"/>
              </a:ext>
            </a:extLst>
          </p:cNvPr>
          <p:cNvSpPr>
            <a:spLocks noGrp="1"/>
          </p:cNvSpPr>
          <p:nvPr>
            <p:ph type="body" sz="quarter" idx="18" hasCustomPrompt="1"/>
          </p:nvPr>
        </p:nvSpPr>
        <p:spPr>
          <a:xfrm>
            <a:off x="3085458" y="5822347"/>
            <a:ext cx="4010280" cy="265246"/>
          </a:xfrm>
          <a:prstGeom prst="rect">
            <a:avLst/>
          </a:prstGeom>
        </p:spPr>
        <p:txBody>
          <a:bodyPr lIns="0" tIns="0" rIns="0" bIns="0" anchor="t" anchorCtr="0"/>
          <a:lstStyle>
            <a:lvl1pPr marL="0" indent="0">
              <a:lnSpc>
                <a:spcPct val="90000"/>
              </a:lnSpc>
              <a:spcBef>
                <a:spcPts val="0"/>
              </a:spcBef>
              <a:buNone/>
              <a:defRPr sz="2000" b="1">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Staff member name</a:t>
            </a:r>
          </a:p>
        </p:txBody>
      </p:sp>
      <p:sp>
        <p:nvSpPr>
          <p:cNvPr id="27" name="Staff member title 1">
            <a:extLst>
              <a:ext uri="{FF2B5EF4-FFF2-40B4-BE49-F238E27FC236}">
                <a16:creationId xmlns:a16="http://schemas.microsoft.com/office/drawing/2014/main" id="{6AC69620-E7DF-D745-B24B-306AE3FDA503}"/>
              </a:ext>
            </a:extLst>
          </p:cNvPr>
          <p:cNvSpPr>
            <a:spLocks noGrp="1"/>
          </p:cNvSpPr>
          <p:nvPr>
            <p:ph type="body" sz="quarter" idx="13" hasCustomPrompt="1"/>
          </p:nvPr>
        </p:nvSpPr>
        <p:spPr>
          <a:xfrm>
            <a:off x="3085458" y="5376811"/>
            <a:ext cx="4010280" cy="265246"/>
          </a:xfrm>
          <a:prstGeom prst="rect">
            <a:avLst/>
          </a:prstGeom>
        </p:spPr>
        <p:txBody>
          <a:bodyPr lIns="0" tIns="0" rIns="0" bIns="0" anchor="t" anchorCtr="0"/>
          <a:lstStyle>
            <a:lvl1pPr marL="0" indent="0">
              <a:lnSpc>
                <a:spcPct val="90000"/>
              </a:lnSpc>
              <a:spcBef>
                <a:spcPts val="0"/>
              </a:spcBef>
              <a:buNone/>
              <a:defRPr sz="16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Title</a:t>
            </a:r>
          </a:p>
        </p:txBody>
      </p:sp>
      <p:sp>
        <p:nvSpPr>
          <p:cNvPr id="25" name=" Staff member name 1">
            <a:extLst>
              <a:ext uri="{FF2B5EF4-FFF2-40B4-BE49-F238E27FC236}">
                <a16:creationId xmlns:a16="http://schemas.microsoft.com/office/drawing/2014/main" id="{8A6DCA29-9592-3944-AA83-3B78EDE53BCB}"/>
              </a:ext>
            </a:extLst>
          </p:cNvPr>
          <p:cNvSpPr>
            <a:spLocks noGrp="1"/>
          </p:cNvSpPr>
          <p:nvPr>
            <p:ph type="body" sz="quarter" idx="12" hasCustomPrompt="1"/>
          </p:nvPr>
        </p:nvSpPr>
        <p:spPr>
          <a:xfrm>
            <a:off x="3085458" y="5077379"/>
            <a:ext cx="4010286" cy="265246"/>
          </a:xfrm>
          <a:prstGeom prst="rect">
            <a:avLst/>
          </a:prstGeom>
        </p:spPr>
        <p:txBody>
          <a:bodyPr lIns="0" tIns="0" rIns="0" bIns="0" anchor="t" anchorCtr="0"/>
          <a:lstStyle>
            <a:lvl1pPr marL="0" indent="0">
              <a:lnSpc>
                <a:spcPct val="90000"/>
              </a:lnSpc>
              <a:spcBef>
                <a:spcPts val="0"/>
              </a:spcBef>
              <a:buNone/>
              <a:defRPr sz="2000" b="1">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Staff member name</a:t>
            </a:r>
          </a:p>
        </p:txBody>
      </p:sp>
      <p:sp>
        <p:nvSpPr>
          <p:cNvPr id="22" name="Date">
            <a:extLst>
              <a:ext uri="{FF2B5EF4-FFF2-40B4-BE49-F238E27FC236}">
                <a16:creationId xmlns:a16="http://schemas.microsoft.com/office/drawing/2014/main" id="{56603B09-5337-074C-B0CB-6906F8B56E93}"/>
              </a:ext>
            </a:extLst>
          </p:cNvPr>
          <p:cNvSpPr>
            <a:spLocks noGrp="1"/>
          </p:cNvSpPr>
          <p:nvPr>
            <p:ph type="body" sz="quarter" idx="11" hasCustomPrompt="1"/>
          </p:nvPr>
        </p:nvSpPr>
        <p:spPr>
          <a:xfrm>
            <a:off x="750925" y="3205946"/>
            <a:ext cx="10515597" cy="362444"/>
          </a:xfrm>
          <a:prstGeom prst="rect">
            <a:avLst/>
          </a:prstGeom>
        </p:spPr>
        <p:txBody>
          <a:bodyPr lIns="0" tIns="0" rIns="0" bIns="0" anchor="t" anchorCtr="0"/>
          <a:lstStyle>
            <a:lvl1pPr marL="0" indent="0">
              <a:lnSpc>
                <a:spcPct val="90000"/>
              </a:lnSpc>
              <a:spcBef>
                <a:spcPts val="0"/>
              </a:spcBef>
              <a:buNone/>
              <a:defRPr sz="2400">
                <a:solidFill>
                  <a:srgbClr val="D9D9D9"/>
                </a:solidFill>
              </a:defRPr>
            </a:lvl1pPr>
            <a:lvl2pPr marL="457200" indent="0">
              <a:buNone/>
              <a:defRPr>
                <a:solidFill>
                  <a:srgbClr val="D9D9D9"/>
                </a:solidFill>
              </a:defRPr>
            </a:lvl2pPr>
            <a:lvl3pPr marL="914400" indent="0">
              <a:buNone/>
              <a:defRPr>
                <a:solidFill>
                  <a:srgbClr val="D9D9D9"/>
                </a:solidFill>
              </a:defRPr>
            </a:lvl3pPr>
            <a:lvl4pPr marL="1371600" indent="0">
              <a:buNone/>
              <a:defRPr>
                <a:solidFill>
                  <a:srgbClr val="D9D9D9"/>
                </a:solidFill>
              </a:defRPr>
            </a:lvl4pPr>
            <a:lvl5pPr marL="1828800" indent="0">
              <a:buNone/>
              <a:defRPr>
                <a:solidFill>
                  <a:srgbClr val="D9D9D9"/>
                </a:solidFill>
              </a:defRPr>
            </a:lvl5pPr>
          </a:lstStyle>
          <a:p>
            <a:pPr lvl="0"/>
            <a:r>
              <a:rPr lang="en-US" dirty="0"/>
              <a:t>Date</a:t>
            </a:r>
          </a:p>
        </p:txBody>
      </p:sp>
      <p:sp>
        <p:nvSpPr>
          <p:cNvPr id="24" name="Event name or presentation subtitle">
            <a:extLst>
              <a:ext uri="{FF2B5EF4-FFF2-40B4-BE49-F238E27FC236}">
                <a16:creationId xmlns:a16="http://schemas.microsoft.com/office/drawing/2014/main" id="{8CA9C752-1683-4448-9F62-92317EE76F28}"/>
              </a:ext>
            </a:extLst>
          </p:cNvPr>
          <p:cNvSpPr>
            <a:spLocks noGrp="1"/>
          </p:cNvSpPr>
          <p:nvPr>
            <p:ph type="body" sz="quarter" idx="10" hasCustomPrompt="1"/>
          </p:nvPr>
        </p:nvSpPr>
        <p:spPr>
          <a:xfrm>
            <a:off x="747750" y="2735641"/>
            <a:ext cx="10515599" cy="438773"/>
          </a:xfrm>
          <a:prstGeom prst="rect">
            <a:avLst/>
          </a:prstGeom>
        </p:spPr>
        <p:txBody>
          <a:bodyPr lIns="0" tIns="0" rIns="0" bIns="0" anchor="t" anchorCtr="0"/>
          <a:lstStyle>
            <a:lvl1pPr marL="0" indent="0" algn="l">
              <a:lnSpc>
                <a:spcPct val="90000"/>
              </a:lnSpc>
              <a:spcBef>
                <a:spcPts val="0"/>
              </a:spcBef>
              <a:buNone/>
              <a:defRPr sz="3000" b="1">
                <a:solidFill>
                  <a:srgbClr val="D9D9D9"/>
                </a:solidFill>
              </a:defRPr>
            </a:lvl1pPr>
            <a:lvl2pPr marL="457200" indent="0" algn="l">
              <a:buNone/>
              <a:defRPr b="1">
                <a:solidFill>
                  <a:srgbClr val="D9D9D9"/>
                </a:solidFill>
              </a:defRPr>
            </a:lvl2pPr>
            <a:lvl3pPr marL="914400" indent="0" algn="l">
              <a:buNone/>
              <a:defRPr b="1">
                <a:solidFill>
                  <a:srgbClr val="D9D9D9"/>
                </a:solidFill>
              </a:defRPr>
            </a:lvl3pPr>
            <a:lvl4pPr marL="1371600" indent="0" algn="l">
              <a:buNone/>
              <a:defRPr b="1">
                <a:solidFill>
                  <a:srgbClr val="D9D9D9"/>
                </a:solidFill>
              </a:defRPr>
            </a:lvl4pPr>
            <a:lvl5pPr marL="1828800" indent="0" algn="l">
              <a:buNone/>
              <a:defRPr b="1">
                <a:solidFill>
                  <a:srgbClr val="D9D9D9"/>
                </a:solidFill>
              </a:defRPr>
            </a:lvl5pPr>
          </a:lstStyle>
          <a:p>
            <a:pPr lvl="0"/>
            <a:r>
              <a:rPr lang="en-US" dirty="0"/>
              <a:t>Event name or presentation subtitle</a:t>
            </a:r>
          </a:p>
        </p:txBody>
      </p:sp>
      <p:sp>
        <p:nvSpPr>
          <p:cNvPr id="26" name="Presentation title">
            <a:extLst>
              <a:ext uri="{FF2B5EF4-FFF2-40B4-BE49-F238E27FC236}">
                <a16:creationId xmlns:a16="http://schemas.microsoft.com/office/drawing/2014/main" id="{03F78D67-39DD-A340-8C46-077B6CD1D9D0}"/>
              </a:ext>
            </a:extLst>
          </p:cNvPr>
          <p:cNvSpPr>
            <a:spLocks noGrp="1"/>
          </p:cNvSpPr>
          <p:nvPr>
            <p:ph type="title" hasCustomPrompt="1"/>
          </p:nvPr>
        </p:nvSpPr>
        <p:spPr>
          <a:xfrm>
            <a:off x="735050" y="1069796"/>
            <a:ext cx="10515600" cy="1325563"/>
          </a:xfrm>
          <a:prstGeom prst="rect">
            <a:avLst/>
          </a:prstGeom>
        </p:spPr>
        <p:txBody>
          <a:bodyPr lIns="0" tIns="0" rIns="0" bIns="0" anchor="t" anchorCtr="0"/>
          <a:lstStyle>
            <a:lvl1pPr algn="l">
              <a:lnSpc>
                <a:spcPct val="90000"/>
              </a:lnSpc>
              <a:defRPr b="1">
                <a:solidFill>
                  <a:srgbClr val="D9D9D9"/>
                </a:solidFill>
              </a:defRPr>
            </a:lvl1pPr>
          </a:lstStyle>
          <a:p>
            <a:r>
              <a:rPr lang="en-US" dirty="0"/>
              <a:t>Presentation title 1 or 2 lines long </a:t>
            </a:r>
            <a:br>
              <a:rPr lang="en-US" dirty="0"/>
            </a:br>
            <a:r>
              <a:rPr lang="en-US" dirty="0"/>
              <a:t>(if longer, rewrite or reduce font size)</a:t>
            </a:r>
          </a:p>
        </p:txBody>
      </p:sp>
    </p:spTree>
    <p:extLst>
      <p:ext uri="{BB962C8B-B14F-4D97-AF65-F5344CB8AC3E}">
        <p14:creationId xmlns:p14="http://schemas.microsoft.com/office/powerpoint/2010/main" val="2525270232"/>
      </p:ext>
    </p:extLst>
  </p:cSld>
  <p:clrMapOvr>
    <a:masterClrMapping/>
  </p:clrMapOvr>
  <p:extLst>
    <p:ext uri="{DCECCB84-F9BA-43D5-87BE-67443E8EF086}">
      <p15:sldGuideLst xmlns:p15="http://schemas.microsoft.com/office/powerpoint/2012/main">
        <p15:guide id="1" orient="horz" pos="3216">
          <p15:clr>
            <a:srgbClr val="F26B43"/>
          </p15:clr>
        </p15:guide>
        <p15:guide id="2" orient="horz" pos="3720">
          <p15:clr>
            <a:srgbClr val="F26B43"/>
          </p15:clr>
        </p15:guide>
        <p15:guide id="3" pos="4512">
          <p15:clr>
            <a:srgbClr val="F26B43"/>
          </p15:clr>
        </p15:guide>
        <p15:guide id="4" pos="6048">
          <p15:clr>
            <a:srgbClr val="F26B43"/>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webinar">
    <p:spTree>
      <p:nvGrpSpPr>
        <p:cNvPr id="1" name=""/>
        <p:cNvGrpSpPr/>
        <p:nvPr/>
      </p:nvGrpSpPr>
      <p:grpSpPr>
        <a:xfrm>
          <a:off x="0" y="0"/>
          <a:ext cx="0" cy="0"/>
          <a:chOff x="0" y="0"/>
          <a:chExt cx="0" cy="0"/>
        </a:xfrm>
      </p:grpSpPr>
      <p:sp>
        <p:nvSpPr>
          <p:cNvPr id="29" name="Gray box">
            <a:extLst>
              <a:ext uri="{FF2B5EF4-FFF2-40B4-BE49-F238E27FC236}">
                <a16:creationId xmlns:a16="http://schemas.microsoft.com/office/drawing/2014/main" id="{004E9EDE-8FA2-5946-8F35-16A683A3E279}"/>
              </a:ext>
            </a:extLst>
          </p:cNvPr>
          <p:cNvSpPr/>
          <p:nvPr userDrawn="1"/>
        </p:nvSpPr>
        <p:spPr>
          <a:xfrm>
            <a:off x="0" y="-1"/>
            <a:ext cx="12192000" cy="4297680"/>
          </a:xfrm>
          <a:prstGeom prst="rect">
            <a:avLst/>
          </a:prstGeom>
          <a:solidFill>
            <a:srgbClr val="53565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Webinar image placeholder">
            <a:extLst>
              <a:ext uri="{FF2B5EF4-FFF2-40B4-BE49-F238E27FC236}">
                <a16:creationId xmlns:a16="http://schemas.microsoft.com/office/drawing/2014/main" id="{E569BBAE-F7CC-1943-A109-FDA2A801816B}"/>
              </a:ext>
            </a:extLst>
          </p:cNvPr>
          <p:cNvSpPr>
            <a:spLocks noGrp="1"/>
          </p:cNvSpPr>
          <p:nvPr>
            <p:ph type="pic" sz="quarter" idx="17"/>
          </p:nvPr>
        </p:nvSpPr>
        <p:spPr>
          <a:xfrm>
            <a:off x="7467600" y="0"/>
            <a:ext cx="4724400" cy="6858000"/>
          </a:xfrm>
          <a:prstGeom prst="rect">
            <a:avLst/>
          </a:prstGeom>
        </p:spPr>
        <p:txBody>
          <a:bodyPr/>
          <a:lstStyle>
            <a:lvl1pPr marL="0" indent="0">
              <a:spcBef>
                <a:spcPts val="20400"/>
              </a:spcBef>
              <a:buNone/>
              <a:defRPr sz="1000">
                <a:solidFill>
                  <a:srgbClr val="FF0000"/>
                </a:solidFill>
              </a:defRPr>
            </a:lvl1pPr>
          </a:lstStyle>
          <a:p>
            <a:endParaRPr lang="en-US" dirty="0"/>
          </a:p>
          <a:p>
            <a:r>
              <a:rPr lang="en-US" dirty="0"/>
              <a:t>Click on icon to Insert webinar invite photo</a:t>
            </a:r>
          </a:p>
        </p:txBody>
      </p:sp>
      <p:cxnSp>
        <p:nvCxnSpPr>
          <p:cNvPr id="8" name="Yellow divider line">
            <a:extLst>
              <a:ext uri="{FF2B5EF4-FFF2-40B4-BE49-F238E27FC236}">
                <a16:creationId xmlns:a16="http://schemas.microsoft.com/office/drawing/2014/main" id="{FE19D981-A87D-1242-8377-79B316992A40}"/>
              </a:ext>
            </a:extLst>
          </p:cNvPr>
          <p:cNvCxnSpPr>
            <a:cxnSpLocks/>
          </p:cNvCxnSpPr>
          <p:nvPr userDrawn="1"/>
        </p:nvCxnSpPr>
        <p:spPr>
          <a:xfrm>
            <a:off x="2789663" y="4951143"/>
            <a:ext cx="0" cy="1920240"/>
          </a:xfrm>
          <a:prstGeom prst="line">
            <a:avLst/>
          </a:prstGeom>
          <a:ln w="19050" cap="rnd">
            <a:solidFill>
              <a:srgbClr val="FFCC33"/>
            </a:solidFill>
          </a:ln>
        </p:spPr>
        <p:style>
          <a:lnRef idx="1">
            <a:schemeClr val="accent1"/>
          </a:lnRef>
          <a:fillRef idx="0">
            <a:schemeClr val="accent1"/>
          </a:fillRef>
          <a:effectRef idx="0">
            <a:schemeClr val="accent1"/>
          </a:effectRef>
          <a:fontRef idx="minor">
            <a:schemeClr val="tx1"/>
          </a:fontRef>
        </p:style>
      </p:cxnSp>
      <p:pic>
        <p:nvPicPr>
          <p:cNvPr id="9" name="IIHS-HLDI logo" descr="Logo&#10;&#10;Description automatically generated with low confidence">
            <a:extLst>
              <a:ext uri="{FF2B5EF4-FFF2-40B4-BE49-F238E27FC236}">
                <a16:creationId xmlns:a16="http://schemas.microsoft.com/office/drawing/2014/main" id="{69682B09-82B4-4F4D-A79B-CDC3218868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9228" y="5099050"/>
            <a:ext cx="1184055" cy="822960"/>
          </a:xfrm>
          <a:prstGeom prst="rect">
            <a:avLst/>
          </a:prstGeom>
        </p:spPr>
      </p:pic>
      <p:sp>
        <p:nvSpPr>
          <p:cNvPr id="27" name="Date">
            <a:extLst>
              <a:ext uri="{FF2B5EF4-FFF2-40B4-BE49-F238E27FC236}">
                <a16:creationId xmlns:a16="http://schemas.microsoft.com/office/drawing/2014/main" id="{6AC69620-E7DF-D745-B24B-306AE3FDA503}"/>
              </a:ext>
            </a:extLst>
          </p:cNvPr>
          <p:cNvSpPr>
            <a:spLocks noGrp="1"/>
          </p:cNvSpPr>
          <p:nvPr>
            <p:ph type="body" sz="quarter" idx="13" hasCustomPrompt="1"/>
          </p:nvPr>
        </p:nvSpPr>
        <p:spPr>
          <a:xfrm>
            <a:off x="3086617" y="5377907"/>
            <a:ext cx="3076438" cy="265246"/>
          </a:xfrm>
          <a:prstGeom prst="rect">
            <a:avLst/>
          </a:prstGeom>
        </p:spPr>
        <p:txBody>
          <a:bodyPr lIns="0" tIns="0" rIns="0" bIns="0" anchor="t" anchorCtr="0"/>
          <a:lstStyle>
            <a:lvl1pPr marL="0" indent="0">
              <a:lnSpc>
                <a:spcPct val="90000"/>
              </a:lnSpc>
              <a:spcBef>
                <a:spcPts val="0"/>
              </a:spcBef>
              <a:buNone/>
              <a:defRPr sz="20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Date</a:t>
            </a:r>
          </a:p>
        </p:txBody>
      </p:sp>
      <p:sp>
        <p:nvSpPr>
          <p:cNvPr id="21" name="Webinar subtitle">
            <a:extLst>
              <a:ext uri="{FF2B5EF4-FFF2-40B4-BE49-F238E27FC236}">
                <a16:creationId xmlns:a16="http://schemas.microsoft.com/office/drawing/2014/main" id="{70E380E9-7453-F84B-A6B2-B0465B59CD6B}"/>
              </a:ext>
            </a:extLst>
          </p:cNvPr>
          <p:cNvSpPr>
            <a:spLocks noGrp="1"/>
          </p:cNvSpPr>
          <p:nvPr>
            <p:ph type="body" sz="quarter" idx="10" hasCustomPrompt="1"/>
          </p:nvPr>
        </p:nvSpPr>
        <p:spPr>
          <a:xfrm>
            <a:off x="747750" y="2477280"/>
            <a:ext cx="6165257" cy="887713"/>
          </a:xfrm>
          <a:prstGeom prst="rect">
            <a:avLst/>
          </a:prstGeom>
        </p:spPr>
        <p:txBody>
          <a:bodyPr lIns="0" tIns="0" rIns="0" bIns="0" anchor="t" anchorCtr="0"/>
          <a:lstStyle>
            <a:lvl1pPr marL="0" indent="0" algn="l">
              <a:lnSpc>
                <a:spcPct val="90000"/>
              </a:lnSpc>
              <a:spcBef>
                <a:spcPts val="0"/>
              </a:spcBef>
              <a:buNone/>
              <a:defRPr sz="3000" b="0">
                <a:solidFill>
                  <a:srgbClr val="D9D9D9"/>
                </a:solidFill>
              </a:defRPr>
            </a:lvl1pPr>
            <a:lvl2pPr marL="457200" indent="0" algn="l">
              <a:buNone/>
              <a:defRPr b="1">
                <a:solidFill>
                  <a:srgbClr val="D9D9D9"/>
                </a:solidFill>
              </a:defRPr>
            </a:lvl2pPr>
            <a:lvl3pPr marL="914400" indent="0" algn="l">
              <a:buNone/>
              <a:defRPr b="1">
                <a:solidFill>
                  <a:srgbClr val="D9D9D9"/>
                </a:solidFill>
              </a:defRPr>
            </a:lvl3pPr>
            <a:lvl4pPr marL="1371600" indent="0" algn="l">
              <a:buNone/>
              <a:defRPr b="1">
                <a:solidFill>
                  <a:srgbClr val="D9D9D9"/>
                </a:solidFill>
              </a:defRPr>
            </a:lvl4pPr>
            <a:lvl5pPr marL="1828800" indent="0" algn="l">
              <a:buNone/>
              <a:defRPr b="1">
                <a:solidFill>
                  <a:srgbClr val="D9D9D9"/>
                </a:solidFill>
              </a:defRPr>
            </a:lvl5pPr>
          </a:lstStyle>
          <a:p>
            <a:pPr lvl="0"/>
            <a:r>
              <a:rPr lang="en-US" dirty="0"/>
              <a:t>Webinar subtitle — move text box up if title is only 1 line</a:t>
            </a:r>
          </a:p>
        </p:txBody>
      </p:sp>
      <p:sp>
        <p:nvSpPr>
          <p:cNvPr id="19" name="Webinar title">
            <a:extLst>
              <a:ext uri="{FF2B5EF4-FFF2-40B4-BE49-F238E27FC236}">
                <a16:creationId xmlns:a16="http://schemas.microsoft.com/office/drawing/2014/main" id="{5ABFD808-EB63-2A46-80A6-24C3165B7359}"/>
              </a:ext>
            </a:extLst>
          </p:cNvPr>
          <p:cNvSpPr>
            <a:spLocks noGrp="1"/>
          </p:cNvSpPr>
          <p:nvPr>
            <p:ph type="title" hasCustomPrompt="1"/>
          </p:nvPr>
        </p:nvSpPr>
        <p:spPr>
          <a:xfrm>
            <a:off x="735050" y="1069848"/>
            <a:ext cx="6165257" cy="1225296"/>
          </a:xfrm>
          <a:prstGeom prst="rect">
            <a:avLst/>
          </a:prstGeom>
        </p:spPr>
        <p:txBody>
          <a:bodyPr lIns="0" tIns="0" rIns="0" bIns="0" anchor="t" anchorCtr="0"/>
          <a:lstStyle>
            <a:lvl1pPr algn="l">
              <a:lnSpc>
                <a:spcPct val="90000"/>
              </a:lnSpc>
              <a:defRPr b="1">
                <a:solidFill>
                  <a:srgbClr val="D9D9D9"/>
                </a:solidFill>
              </a:defRPr>
            </a:lvl1pPr>
          </a:lstStyle>
          <a:p>
            <a:r>
              <a:rPr lang="en-US" dirty="0"/>
              <a:t>Webinar title — </a:t>
            </a:r>
            <a:br>
              <a:rPr lang="en-US" dirty="0"/>
            </a:br>
            <a:r>
              <a:rPr lang="en-US" dirty="0"/>
              <a:t>1 or 2 lines</a:t>
            </a:r>
          </a:p>
        </p:txBody>
      </p:sp>
    </p:spTree>
    <p:extLst>
      <p:ext uri="{BB962C8B-B14F-4D97-AF65-F5344CB8AC3E}">
        <p14:creationId xmlns:p14="http://schemas.microsoft.com/office/powerpoint/2010/main" val="1888003422"/>
      </p:ext>
    </p:extLst>
  </p:cSld>
  <p:clrMapOvr>
    <a:masterClrMapping/>
  </p:clrMapOvr>
  <p:extLst>
    <p:ext uri="{DCECCB84-F9BA-43D5-87BE-67443E8EF086}">
      <p15:sldGuideLst xmlns:p15="http://schemas.microsoft.com/office/powerpoint/2012/main">
        <p15:guide id="1" pos="4704">
          <p15:clr>
            <a:srgbClr val="F26B43"/>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divider: custom image">
    <p:spTree>
      <p:nvGrpSpPr>
        <p:cNvPr id="1" name=""/>
        <p:cNvGrpSpPr/>
        <p:nvPr/>
      </p:nvGrpSpPr>
      <p:grpSpPr>
        <a:xfrm>
          <a:off x="0" y="0"/>
          <a:ext cx="0" cy="0"/>
          <a:chOff x="0" y="0"/>
          <a:chExt cx="0" cy="0"/>
        </a:xfrm>
      </p:grpSpPr>
      <p:sp>
        <p:nvSpPr>
          <p:cNvPr id="29" name="Gray box">
            <a:extLst>
              <a:ext uri="{FF2B5EF4-FFF2-40B4-BE49-F238E27FC236}">
                <a16:creationId xmlns:a16="http://schemas.microsoft.com/office/drawing/2014/main" id="{004E9EDE-8FA2-5946-8F35-16A683A3E279}"/>
              </a:ext>
            </a:extLst>
          </p:cNvPr>
          <p:cNvSpPr/>
          <p:nvPr userDrawn="1"/>
        </p:nvSpPr>
        <p:spPr>
          <a:xfrm>
            <a:off x="0" y="0"/>
            <a:ext cx="12192000" cy="4297680"/>
          </a:xfrm>
          <a:prstGeom prst="rect">
            <a:avLst/>
          </a:prstGeom>
          <a:solidFill>
            <a:srgbClr val="53565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8" name="IIHS-HLDI logo" descr="Logo&#10;&#10;Description automatically generated with low confidence">
            <a:extLst>
              <a:ext uri="{FF2B5EF4-FFF2-40B4-BE49-F238E27FC236}">
                <a16:creationId xmlns:a16="http://schemas.microsoft.com/office/drawing/2014/main" id="{C2735BF0-94C2-3543-854A-C65B59ED4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4" name="Image instructions">
            <a:extLst>
              <a:ext uri="{FF2B5EF4-FFF2-40B4-BE49-F238E27FC236}">
                <a16:creationId xmlns:a16="http://schemas.microsoft.com/office/drawing/2014/main" id="{AD9F7A8A-660A-FA4F-8EE5-C8026F02535D}"/>
              </a:ext>
            </a:extLst>
          </p:cNvPr>
          <p:cNvSpPr>
            <a:spLocks noGrp="1"/>
          </p:cNvSpPr>
          <p:nvPr>
            <p:ph type="body" sz="quarter" idx="11" hasCustomPrompt="1"/>
          </p:nvPr>
        </p:nvSpPr>
        <p:spPr>
          <a:xfrm>
            <a:off x="735050" y="4764709"/>
            <a:ext cx="4380510" cy="602767"/>
          </a:xfrm>
          <a:prstGeom prst="rect">
            <a:avLst/>
          </a:prstGeom>
        </p:spPr>
        <p:txBody>
          <a:bodyPr/>
          <a:lstStyle>
            <a:lvl1pPr marL="0" indent="0">
              <a:buNone/>
              <a:defRPr sz="1000">
                <a:solidFill>
                  <a:srgbClr val="FF0000"/>
                </a:solidFill>
              </a:defRPr>
            </a:lvl1pPr>
            <a:lvl2pPr marL="457200" indent="0">
              <a:buNone/>
              <a:defRPr sz="1000">
                <a:solidFill>
                  <a:srgbClr val="FF0000"/>
                </a:solidFill>
              </a:defRPr>
            </a:lvl2pPr>
            <a:lvl3pPr marL="914400" indent="0">
              <a:buNone/>
              <a:defRPr sz="1000">
                <a:solidFill>
                  <a:srgbClr val="FF0000"/>
                </a:solidFill>
              </a:defRPr>
            </a:lvl3pPr>
            <a:lvl4pPr marL="1371600" indent="0">
              <a:buNone/>
              <a:defRPr sz="1000">
                <a:solidFill>
                  <a:srgbClr val="FF0000"/>
                </a:solidFill>
              </a:defRPr>
            </a:lvl4pPr>
            <a:lvl5pPr marL="1828800" indent="0">
              <a:buNone/>
              <a:defRPr sz="1000">
                <a:solidFill>
                  <a:srgbClr val="FF0000"/>
                </a:solidFill>
              </a:defRPr>
            </a:lvl5pPr>
          </a:lstStyle>
          <a:p>
            <a:pPr lvl="0"/>
            <a:r>
              <a:rPr lang="en-US" dirty="0"/>
              <a:t>Use “format background” to insert a coordinating image to fill the white space (check “tile picture as texture” and size/reposition as needed, but without distorting aspect ratio)</a:t>
            </a:r>
          </a:p>
        </p:txBody>
      </p:sp>
      <p:sp>
        <p:nvSpPr>
          <p:cNvPr id="11" name="Section subtitle">
            <a:extLst>
              <a:ext uri="{FF2B5EF4-FFF2-40B4-BE49-F238E27FC236}">
                <a16:creationId xmlns:a16="http://schemas.microsoft.com/office/drawing/2014/main" id="{73997D2B-D4AF-C747-BD92-A7AED2F314A8}"/>
              </a:ext>
            </a:extLst>
          </p:cNvPr>
          <p:cNvSpPr>
            <a:spLocks noGrp="1"/>
          </p:cNvSpPr>
          <p:nvPr>
            <p:ph type="body" sz="quarter" idx="10" hasCustomPrompt="1"/>
          </p:nvPr>
        </p:nvSpPr>
        <p:spPr>
          <a:xfrm>
            <a:off x="747750" y="2444093"/>
            <a:ext cx="10515599" cy="832190"/>
          </a:xfrm>
          <a:prstGeom prst="rect">
            <a:avLst/>
          </a:prstGeom>
        </p:spPr>
        <p:txBody>
          <a:bodyPr lIns="0" tIns="0" rIns="0" bIns="0" anchor="t" anchorCtr="0"/>
          <a:lstStyle>
            <a:lvl1pPr marL="0" indent="0" algn="l">
              <a:lnSpc>
                <a:spcPct val="90000"/>
              </a:lnSpc>
              <a:spcBef>
                <a:spcPts val="0"/>
              </a:spcBef>
              <a:buNone/>
              <a:defRPr sz="3000" b="0">
                <a:solidFill>
                  <a:srgbClr val="D9D9D9"/>
                </a:solidFill>
              </a:defRPr>
            </a:lvl1pPr>
            <a:lvl2pPr marL="457200" indent="0" algn="l">
              <a:buNone/>
              <a:defRPr b="1">
                <a:solidFill>
                  <a:srgbClr val="D9D9D9"/>
                </a:solidFill>
              </a:defRPr>
            </a:lvl2pPr>
            <a:lvl3pPr marL="914400" indent="0" algn="l">
              <a:buNone/>
              <a:defRPr b="1">
                <a:solidFill>
                  <a:srgbClr val="D9D9D9"/>
                </a:solidFill>
              </a:defRPr>
            </a:lvl3pPr>
            <a:lvl4pPr marL="1371600" indent="0" algn="l">
              <a:buNone/>
              <a:defRPr b="1">
                <a:solidFill>
                  <a:srgbClr val="D9D9D9"/>
                </a:solidFill>
              </a:defRPr>
            </a:lvl4pPr>
            <a:lvl5pPr marL="1828800" indent="0" algn="l">
              <a:buNone/>
              <a:defRPr b="1">
                <a:solidFill>
                  <a:srgbClr val="D9D9D9"/>
                </a:solidFill>
              </a:defRPr>
            </a:lvl5pPr>
          </a:lstStyle>
          <a:p>
            <a:pPr lvl="0"/>
            <a:r>
              <a:rPr lang="en-US" dirty="0"/>
              <a:t>Section divider subhead — </a:t>
            </a:r>
            <a:br>
              <a:rPr lang="en-US" dirty="0"/>
            </a:br>
            <a:r>
              <a:rPr lang="en-US" dirty="0"/>
              <a:t>move text box up if only 1 line above</a:t>
            </a:r>
          </a:p>
        </p:txBody>
      </p:sp>
      <p:sp>
        <p:nvSpPr>
          <p:cNvPr id="12" name="Section title">
            <a:extLst>
              <a:ext uri="{FF2B5EF4-FFF2-40B4-BE49-F238E27FC236}">
                <a16:creationId xmlns:a16="http://schemas.microsoft.com/office/drawing/2014/main" id="{B68CBA4F-99D0-F244-9424-DDE694683352}"/>
              </a:ext>
            </a:extLst>
          </p:cNvPr>
          <p:cNvSpPr>
            <a:spLocks noGrp="1"/>
          </p:cNvSpPr>
          <p:nvPr>
            <p:ph type="title" hasCustomPrompt="1"/>
          </p:nvPr>
        </p:nvSpPr>
        <p:spPr>
          <a:xfrm>
            <a:off x="735050" y="1069796"/>
            <a:ext cx="10515600" cy="1136691"/>
          </a:xfrm>
          <a:prstGeom prst="rect">
            <a:avLst/>
          </a:prstGeom>
        </p:spPr>
        <p:txBody>
          <a:bodyPr lIns="0" tIns="0" rIns="0" bIns="0" anchor="t" anchorCtr="0"/>
          <a:lstStyle>
            <a:lvl1pPr algn="l">
              <a:lnSpc>
                <a:spcPct val="90000"/>
              </a:lnSpc>
              <a:defRPr b="1">
                <a:solidFill>
                  <a:srgbClr val="D9D9D9"/>
                </a:solidFill>
              </a:defRPr>
            </a:lvl1pPr>
          </a:lstStyle>
          <a:p>
            <a:r>
              <a:rPr lang="en-US" dirty="0"/>
              <a:t>Section divider — </a:t>
            </a:r>
            <a:br>
              <a:rPr lang="en-US" dirty="0"/>
            </a:br>
            <a:r>
              <a:rPr lang="en-US" dirty="0"/>
              <a:t>1 to 2 lines of text</a:t>
            </a:r>
          </a:p>
        </p:txBody>
      </p:sp>
    </p:spTree>
    <p:extLst>
      <p:ext uri="{BB962C8B-B14F-4D97-AF65-F5344CB8AC3E}">
        <p14:creationId xmlns:p14="http://schemas.microsoft.com/office/powerpoint/2010/main" val="528974586"/>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divider: custom image, glow logo">
    <p:spTree>
      <p:nvGrpSpPr>
        <p:cNvPr id="1" name=""/>
        <p:cNvGrpSpPr/>
        <p:nvPr/>
      </p:nvGrpSpPr>
      <p:grpSpPr>
        <a:xfrm>
          <a:off x="0" y="0"/>
          <a:ext cx="0" cy="0"/>
          <a:chOff x="0" y="0"/>
          <a:chExt cx="0" cy="0"/>
        </a:xfrm>
      </p:grpSpPr>
      <p:sp>
        <p:nvSpPr>
          <p:cNvPr id="29" name="Gray box">
            <a:extLst>
              <a:ext uri="{FF2B5EF4-FFF2-40B4-BE49-F238E27FC236}">
                <a16:creationId xmlns:a16="http://schemas.microsoft.com/office/drawing/2014/main" id="{004E9EDE-8FA2-5946-8F35-16A683A3E279}"/>
              </a:ext>
            </a:extLst>
          </p:cNvPr>
          <p:cNvSpPr/>
          <p:nvPr userDrawn="1"/>
        </p:nvSpPr>
        <p:spPr>
          <a:xfrm>
            <a:off x="0" y="0"/>
            <a:ext cx="12192000" cy="4297680"/>
          </a:xfrm>
          <a:prstGeom prst="rect">
            <a:avLst/>
          </a:prstGeom>
          <a:solidFill>
            <a:srgbClr val="53565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7" name="IIHS-HLDI glow logo" descr="Logo&#10;&#10;Description automatically generated with low confidence">
            <a:extLst>
              <a:ext uri="{FF2B5EF4-FFF2-40B4-BE49-F238E27FC236}">
                <a16:creationId xmlns:a16="http://schemas.microsoft.com/office/drawing/2014/main" id="{4E14A48C-6BC4-244F-AB2C-5A0E4C218E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a:effectLst>
            <a:glow rad="76200">
              <a:schemeClr val="accent4">
                <a:satMod val="175000"/>
                <a:alpha val="40000"/>
              </a:schemeClr>
            </a:glow>
          </a:effectLst>
        </p:spPr>
      </p:pic>
      <p:sp>
        <p:nvSpPr>
          <p:cNvPr id="4" name="Image instructions">
            <a:extLst>
              <a:ext uri="{FF2B5EF4-FFF2-40B4-BE49-F238E27FC236}">
                <a16:creationId xmlns:a16="http://schemas.microsoft.com/office/drawing/2014/main" id="{AD9F7A8A-660A-FA4F-8EE5-C8026F02535D}"/>
              </a:ext>
            </a:extLst>
          </p:cNvPr>
          <p:cNvSpPr>
            <a:spLocks noGrp="1"/>
          </p:cNvSpPr>
          <p:nvPr>
            <p:ph type="body" sz="quarter" idx="11" hasCustomPrompt="1"/>
          </p:nvPr>
        </p:nvSpPr>
        <p:spPr>
          <a:xfrm>
            <a:off x="735050" y="4764708"/>
            <a:ext cx="4380510" cy="730835"/>
          </a:xfrm>
          <a:prstGeom prst="rect">
            <a:avLst/>
          </a:prstGeom>
        </p:spPr>
        <p:txBody>
          <a:bodyPr/>
          <a:lstStyle>
            <a:lvl1pPr marL="0" indent="0">
              <a:buNone/>
              <a:defRPr sz="1000" i="0">
                <a:solidFill>
                  <a:srgbClr val="FF0000"/>
                </a:solidFill>
              </a:defRPr>
            </a:lvl1pPr>
            <a:lvl2pPr marL="457200" indent="0">
              <a:buNone/>
              <a:defRPr sz="1000">
                <a:solidFill>
                  <a:srgbClr val="FF0000"/>
                </a:solidFill>
              </a:defRPr>
            </a:lvl2pPr>
            <a:lvl3pPr marL="914400" indent="0">
              <a:buNone/>
              <a:defRPr sz="1000">
                <a:solidFill>
                  <a:srgbClr val="FF0000"/>
                </a:solidFill>
              </a:defRPr>
            </a:lvl3pPr>
            <a:lvl4pPr marL="1371600" indent="0">
              <a:buNone/>
              <a:defRPr sz="1000">
                <a:solidFill>
                  <a:srgbClr val="FF0000"/>
                </a:solidFill>
              </a:defRPr>
            </a:lvl4pPr>
            <a:lvl5pPr marL="1828800" indent="0">
              <a:buNone/>
              <a:defRPr sz="1000">
                <a:solidFill>
                  <a:srgbClr val="FF0000"/>
                </a:solidFill>
              </a:defRPr>
            </a:lvl5pPr>
          </a:lstStyle>
          <a:p>
            <a:pPr lvl="0"/>
            <a:r>
              <a:rPr lang="en-US" dirty="0"/>
              <a:t>Use “format background” to insert a coordinating image to fill the white space (check “tile picture as texture” and size/reposition as needed, but without distorting aspect ratio) — use this version with the ”glow logo” when the area at bottom right of the image is very dark or busy.</a:t>
            </a:r>
          </a:p>
        </p:txBody>
      </p:sp>
      <p:sp>
        <p:nvSpPr>
          <p:cNvPr id="11" name="Section subtitle">
            <a:extLst>
              <a:ext uri="{FF2B5EF4-FFF2-40B4-BE49-F238E27FC236}">
                <a16:creationId xmlns:a16="http://schemas.microsoft.com/office/drawing/2014/main" id="{73997D2B-D4AF-C747-BD92-A7AED2F314A8}"/>
              </a:ext>
            </a:extLst>
          </p:cNvPr>
          <p:cNvSpPr>
            <a:spLocks noGrp="1"/>
          </p:cNvSpPr>
          <p:nvPr>
            <p:ph type="body" sz="quarter" idx="10" hasCustomPrompt="1"/>
          </p:nvPr>
        </p:nvSpPr>
        <p:spPr>
          <a:xfrm>
            <a:off x="747750" y="2444093"/>
            <a:ext cx="10515599" cy="832190"/>
          </a:xfrm>
          <a:prstGeom prst="rect">
            <a:avLst/>
          </a:prstGeom>
        </p:spPr>
        <p:txBody>
          <a:bodyPr lIns="0" tIns="0" rIns="0" bIns="0" anchor="t" anchorCtr="0"/>
          <a:lstStyle>
            <a:lvl1pPr marL="0" indent="0" algn="l">
              <a:lnSpc>
                <a:spcPct val="90000"/>
              </a:lnSpc>
              <a:spcBef>
                <a:spcPts val="0"/>
              </a:spcBef>
              <a:buNone/>
              <a:defRPr sz="3000" b="0">
                <a:solidFill>
                  <a:srgbClr val="D9D9D9"/>
                </a:solidFill>
              </a:defRPr>
            </a:lvl1pPr>
            <a:lvl2pPr marL="457200" indent="0" algn="l">
              <a:buNone/>
              <a:defRPr b="1">
                <a:solidFill>
                  <a:srgbClr val="D9D9D9"/>
                </a:solidFill>
              </a:defRPr>
            </a:lvl2pPr>
            <a:lvl3pPr marL="914400" indent="0" algn="l">
              <a:buNone/>
              <a:defRPr b="1">
                <a:solidFill>
                  <a:srgbClr val="D9D9D9"/>
                </a:solidFill>
              </a:defRPr>
            </a:lvl3pPr>
            <a:lvl4pPr marL="1371600" indent="0" algn="l">
              <a:buNone/>
              <a:defRPr b="1">
                <a:solidFill>
                  <a:srgbClr val="D9D9D9"/>
                </a:solidFill>
              </a:defRPr>
            </a:lvl4pPr>
            <a:lvl5pPr marL="1828800" indent="0" algn="l">
              <a:buNone/>
              <a:defRPr b="1">
                <a:solidFill>
                  <a:srgbClr val="D9D9D9"/>
                </a:solidFill>
              </a:defRPr>
            </a:lvl5pPr>
          </a:lstStyle>
          <a:p>
            <a:pPr lvl="0"/>
            <a:r>
              <a:rPr lang="en-US" dirty="0"/>
              <a:t>Section divider subhead — </a:t>
            </a:r>
            <a:br>
              <a:rPr lang="en-US" dirty="0"/>
            </a:br>
            <a:r>
              <a:rPr lang="en-US" dirty="0"/>
              <a:t>move text box up if only 1 line above</a:t>
            </a:r>
          </a:p>
        </p:txBody>
      </p:sp>
      <p:sp>
        <p:nvSpPr>
          <p:cNvPr id="12" name="Section title">
            <a:extLst>
              <a:ext uri="{FF2B5EF4-FFF2-40B4-BE49-F238E27FC236}">
                <a16:creationId xmlns:a16="http://schemas.microsoft.com/office/drawing/2014/main" id="{B68CBA4F-99D0-F244-9424-DDE694683352}"/>
              </a:ext>
            </a:extLst>
          </p:cNvPr>
          <p:cNvSpPr>
            <a:spLocks noGrp="1"/>
          </p:cNvSpPr>
          <p:nvPr>
            <p:ph type="title" hasCustomPrompt="1"/>
          </p:nvPr>
        </p:nvSpPr>
        <p:spPr>
          <a:xfrm>
            <a:off x="735050" y="1069796"/>
            <a:ext cx="10515600" cy="1136691"/>
          </a:xfrm>
          <a:prstGeom prst="rect">
            <a:avLst/>
          </a:prstGeom>
        </p:spPr>
        <p:txBody>
          <a:bodyPr lIns="0" tIns="0" rIns="0" bIns="0" anchor="t" anchorCtr="0"/>
          <a:lstStyle>
            <a:lvl1pPr algn="l">
              <a:lnSpc>
                <a:spcPct val="90000"/>
              </a:lnSpc>
              <a:defRPr b="1">
                <a:solidFill>
                  <a:srgbClr val="D9D9D9"/>
                </a:solidFill>
              </a:defRPr>
            </a:lvl1pPr>
          </a:lstStyle>
          <a:p>
            <a:r>
              <a:rPr lang="en-US" dirty="0"/>
              <a:t>Section divider — </a:t>
            </a:r>
            <a:br>
              <a:rPr lang="en-US" dirty="0"/>
            </a:br>
            <a:r>
              <a:rPr lang="en-US" dirty="0"/>
              <a:t>1 to 2 lines of text</a:t>
            </a:r>
          </a:p>
        </p:txBody>
      </p:sp>
    </p:spTree>
    <p:extLst>
      <p:ext uri="{BB962C8B-B14F-4D97-AF65-F5344CB8AC3E}">
        <p14:creationId xmlns:p14="http://schemas.microsoft.com/office/powerpoint/2010/main" val="4108077818"/>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divider: road image white">
    <p:spTree>
      <p:nvGrpSpPr>
        <p:cNvPr id="1" name=""/>
        <p:cNvGrpSpPr/>
        <p:nvPr/>
      </p:nvGrpSpPr>
      <p:grpSpPr>
        <a:xfrm>
          <a:off x="0" y="0"/>
          <a:ext cx="0" cy="0"/>
          <a:chOff x="0" y="0"/>
          <a:chExt cx="0" cy="0"/>
        </a:xfrm>
      </p:grpSpPr>
      <p:pic>
        <p:nvPicPr>
          <p:cNvPr id="7" name="Road photo" descr="A sign on the side of a road&#10;&#10;Description automatically generated">
            <a:extLst>
              <a:ext uri="{FF2B5EF4-FFF2-40B4-BE49-F238E27FC236}">
                <a16:creationId xmlns:a16="http://schemas.microsoft.com/office/drawing/2014/main" id="{24F75769-C33D-6944-A1E5-CBDC42B680B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0761"/>
          <a:stretch/>
        </p:blipFill>
        <p:spPr>
          <a:xfrm>
            <a:off x="6705600" y="4312533"/>
            <a:ext cx="5486400" cy="2558850"/>
          </a:xfrm>
          <a:prstGeom prst="rect">
            <a:avLst/>
          </a:prstGeom>
        </p:spPr>
      </p:pic>
      <p:pic>
        <p:nvPicPr>
          <p:cNvPr id="10" name="IIHS-HLDI logo" descr="Logo&#10;&#10;Description automatically generated with low confidence">
            <a:extLst>
              <a:ext uri="{FF2B5EF4-FFF2-40B4-BE49-F238E27FC236}">
                <a16:creationId xmlns:a16="http://schemas.microsoft.com/office/drawing/2014/main" id="{377C2430-0B5A-6648-ACE0-30B7F89ABC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29" name="Gray box">
            <a:extLst>
              <a:ext uri="{FF2B5EF4-FFF2-40B4-BE49-F238E27FC236}">
                <a16:creationId xmlns:a16="http://schemas.microsoft.com/office/drawing/2014/main" id="{004E9EDE-8FA2-5946-8F35-16A683A3E279}"/>
              </a:ext>
            </a:extLst>
          </p:cNvPr>
          <p:cNvSpPr/>
          <p:nvPr userDrawn="1"/>
        </p:nvSpPr>
        <p:spPr>
          <a:xfrm>
            <a:off x="0" y="0"/>
            <a:ext cx="12192000" cy="4297680"/>
          </a:xfrm>
          <a:prstGeom prst="rect">
            <a:avLst/>
          </a:prstGeom>
          <a:solidFill>
            <a:srgbClr val="53565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Section subtitle">
            <a:extLst>
              <a:ext uri="{FF2B5EF4-FFF2-40B4-BE49-F238E27FC236}">
                <a16:creationId xmlns:a16="http://schemas.microsoft.com/office/drawing/2014/main" id="{73997D2B-D4AF-C747-BD92-A7AED2F314A8}"/>
              </a:ext>
            </a:extLst>
          </p:cNvPr>
          <p:cNvSpPr>
            <a:spLocks noGrp="1"/>
          </p:cNvSpPr>
          <p:nvPr>
            <p:ph type="body" sz="quarter" idx="10" hasCustomPrompt="1"/>
          </p:nvPr>
        </p:nvSpPr>
        <p:spPr>
          <a:xfrm>
            <a:off x="747750" y="2444093"/>
            <a:ext cx="10515599" cy="832190"/>
          </a:xfrm>
          <a:prstGeom prst="rect">
            <a:avLst/>
          </a:prstGeom>
        </p:spPr>
        <p:txBody>
          <a:bodyPr lIns="0" tIns="0" rIns="0" bIns="0" anchor="t" anchorCtr="0"/>
          <a:lstStyle>
            <a:lvl1pPr marL="0" marR="0" indent="0" algn="l" defTabSz="914400" rtl="0" eaLnBrk="1" fontAlgn="auto" latinLnBrk="0" hangingPunct="1">
              <a:lnSpc>
                <a:spcPct val="90000"/>
              </a:lnSpc>
              <a:spcBef>
                <a:spcPts val="0"/>
              </a:spcBef>
              <a:spcAft>
                <a:spcPts val="0"/>
              </a:spcAft>
              <a:buClrTx/>
              <a:buSzTx/>
              <a:buFont typeface="Arial" pitchFamily="34" charset="0"/>
              <a:buNone/>
              <a:tabLst/>
              <a:defRPr sz="3000" b="0">
                <a:solidFill>
                  <a:srgbClr val="D9D9D9"/>
                </a:solidFill>
              </a:defRPr>
            </a:lvl1pPr>
            <a:lvl2pPr marL="457200" indent="0" algn="l">
              <a:buNone/>
              <a:defRPr b="1">
                <a:solidFill>
                  <a:srgbClr val="D9D9D9"/>
                </a:solidFill>
              </a:defRPr>
            </a:lvl2pPr>
            <a:lvl3pPr marL="914400" indent="0" algn="l">
              <a:buNone/>
              <a:defRPr b="1">
                <a:solidFill>
                  <a:srgbClr val="D9D9D9"/>
                </a:solidFill>
              </a:defRPr>
            </a:lvl3pPr>
            <a:lvl4pPr marL="1371600" indent="0" algn="l">
              <a:buNone/>
              <a:defRPr b="1">
                <a:solidFill>
                  <a:srgbClr val="D9D9D9"/>
                </a:solidFill>
              </a:defRPr>
            </a:lvl4pPr>
            <a:lvl5pPr marL="1828800" indent="0" algn="l">
              <a:buNone/>
              <a:defRPr b="1">
                <a:solidFill>
                  <a:srgbClr val="D9D9D9"/>
                </a:solidFill>
              </a:defRPr>
            </a:lvl5pPr>
          </a:lstStyle>
          <a:p>
            <a:pPr marL="0" marR="0" lvl="0" indent="0" algn="l" defTabSz="914400" rtl="0" eaLnBrk="1" fontAlgn="auto" latinLnBrk="0" hangingPunct="1">
              <a:lnSpc>
                <a:spcPct val="90000"/>
              </a:lnSpc>
              <a:spcBef>
                <a:spcPts val="0"/>
              </a:spcBef>
              <a:spcAft>
                <a:spcPts val="0"/>
              </a:spcAft>
              <a:buClrTx/>
              <a:buSzTx/>
              <a:buFont typeface="Arial" pitchFamily="34" charset="0"/>
              <a:buNone/>
              <a:tabLst/>
              <a:defRPr/>
            </a:pPr>
            <a:r>
              <a:rPr lang="en-US" dirty="0"/>
              <a:t>Section divider subhead — </a:t>
            </a:r>
            <a:br>
              <a:rPr lang="en-US" dirty="0"/>
            </a:br>
            <a:r>
              <a:rPr lang="en-US" dirty="0"/>
              <a:t>move text box up if only 1 line above</a:t>
            </a:r>
          </a:p>
        </p:txBody>
      </p:sp>
      <p:sp>
        <p:nvSpPr>
          <p:cNvPr id="12" name="Section title">
            <a:extLst>
              <a:ext uri="{FF2B5EF4-FFF2-40B4-BE49-F238E27FC236}">
                <a16:creationId xmlns:a16="http://schemas.microsoft.com/office/drawing/2014/main" id="{B68CBA4F-99D0-F244-9424-DDE694683352}"/>
              </a:ext>
            </a:extLst>
          </p:cNvPr>
          <p:cNvSpPr>
            <a:spLocks noGrp="1"/>
          </p:cNvSpPr>
          <p:nvPr>
            <p:ph type="title" hasCustomPrompt="1"/>
          </p:nvPr>
        </p:nvSpPr>
        <p:spPr>
          <a:xfrm>
            <a:off x="735050" y="1069796"/>
            <a:ext cx="10515600" cy="1136691"/>
          </a:xfrm>
          <a:prstGeom prst="rect">
            <a:avLst/>
          </a:prstGeom>
        </p:spPr>
        <p:txBody>
          <a:bodyPr lIns="0" tIns="0" rIns="0" bIns="0" anchor="t" anchorCtr="0"/>
          <a:lstStyle>
            <a:lvl1pPr algn="l">
              <a:lnSpc>
                <a:spcPct val="90000"/>
              </a:lnSpc>
              <a:defRPr b="1">
                <a:solidFill>
                  <a:srgbClr val="D9D9D9"/>
                </a:solidFill>
              </a:defRPr>
            </a:lvl1pPr>
          </a:lstStyle>
          <a:p>
            <a:r>
              <a:rPr lang="en-US" dirty="0"/>
              <a:t>Section divider — </a:t>
            </a:r>
            <a:br>
              <a:rPr lang="en-US" dirty="0"/>
            </a:br>
            <a:r>
              <a:rPr lang="en-US" dirty="0"/>
              <a:t>1 to 2 lines of text</a:t>
            </a:r>
          </a:p>
        </p:txBody>
      </p:sp>
    </p:spTree>
    <p:extLst>
      <p:ext uri="{BB962C8B-B14F-4D97-AF65-F5344CB8AC3E}">
        <p14:creationId xmlns:p14="http://schemas.microsoft.com/office/powerpoint/2010/main" val="1594157411"/>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divider: road image gray">
    <p:spTree>
      <p:nvGrpSpPr>
        <p:cNvPr id="1" name=""/>
        <p:cNvGrpSpPr/>
        <p:nvPr/>
      </p:nvGrpSpPr>
      <p:grpSpPr>
        <a:xfrm>
          <a:off x="0" y="0"/>
          <a:ext cx="0" cy="0"/>
          <a:chOff x="0" y="0"/>
          <a:chExt cx="0" cy="0"/>
        </a:xfrm>
      </p:grpSpPr>
      <p:pic>
        <p:nvPicPr>
          <p:cNvPr id="3" name="Road image" descr="A picture containing text, way, scene, road&#10;&#10;Description automatically generated">
            <a:extLst>
              <a:ext uri="{FF2B5EF4-FFF2-40B4-BE49-F238E27FC236}">
                <a16:creationId xmlns:a16="http://schemas.microsoft.com/office/drawing/2014/main" id="{ED587268-8933-AF49-BE06-672544E06A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48667"/>
            <a:ext cx="12192000" cy="2709333"/>
          </a:xfrm>
          <a:prstGeom prst="rect">
            <a:avLst/>
          </a:prstGeom>
        </p:spPr>
      </p:pic>
      <p:sp>
        <p:nvSpPr>
          <p:cNvPr id="8" name="Darken road">
            <a:extLst>
              <a:ext uri="{FF2B5EF4-FFF2-40B4-BE49-F238E27FC236}">
                <a16:creationId xmlns:a16="http://schemas.microsoft.com/office/drawing/2014/main" id="{54924518-2C4B-5741-8521-11B95BC6E128}"/>
              </a:ext>
            </a:extLst>
          </p:cNvPr>
          <p:cNvSpPr/>
          <p:nvPr userDrawn="1"/>
        </p:nvSpPr>
        <p:spPr>
          <a:xfrm>
            <a:off x="0" y="4290819"/>
            <a:ext cx="12192000" cy="2567181"/>
          </a:xfrm>
          <a:prstGeom prst="rect">
            <a:avLst/>
          </a:prstGeom>
          <a:solidFill>
            <a:srgbClr val="53565A">
              <a:alpha val="85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9" name="Gray box">
            <a:extLst>
              <a:ext uri="{FF2B5EF4-FFF2-40B4-BE49-F238E27FC236}">
                <a16:creationId xmlns:a16="http://schemas.microsoft.com/office/drawing/2014/main" id="{004E9EDE-8FA2-5946-8F35-16A683A3E279}"/>
              </a:ext>
            </a:extLst>
          </p:cNvPr>
          <p:cNvSpPr/>
          <p:nvPr userDrawn="1"/>
        </p:nvSpPr>
        <p:spPr>
          <a:xfrm>
            <a:off x="0" y="0"/>
            <a:ext cx="12192000" cy="4297680"/>
          </a:xfrm>
          <a:prstGeom prst="rect">
            <a:avLst/>
          </a:prstGeom>
          <a:solidFill>
            <a:srgbClr val="53565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10" name="IIHS-HLDI logo" descr="Logo&#10;&#10;Description automatically generated with low confidence">
            <a:extLst>
              <a:ext uri="{FF2B5EF4-FFF2-40B4-BE49-F238E27FC236}">
                <a16:creationId xmlns:a16="http://schemas.microsoft.com/office/drawing/2014/main" id="{377C2430-0B5A-6648-ACE0-30B7F89ABC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11" name="Section subtitle">
            <a:extLst>
              <a:ext uri="{FF2B5EF4-FFF2-40B4-BE49-F238E27FC236}">
                <a16:creationId xmlns:a16="http://schemas.microsoft.com/office/drawing/2014/main" id="{73997D2B-D4AF-C747-BD92-A7AED2F314A8}"/>
              </a:ext>
            </a:extLst>
          </p:cNvPr>
          <p:cNvSpPr>
            <a:spLocks noGrp="1"/>
          </p:cNvSpPr>
          <p:nvPr>
            <p:ph type="body" sz="quarter" idx="10" hasCustomPrompt="1"/>
          </p:nvPr>
        </p:nvSpPr>
        <p:spPr>
          <a:xfrm>
            <a:off x="747750" y="2444093"/>
            <a:ext cx="10515599" cy="832190"/>
          </a:xfrm>
          <a:prstGeom prst="rect">
            <a:avLst/>
          </a:prstGeom>
        </p:spPr>
        <p:txBody>
          <a:bodyPr lIns="0" tIns="0" rIns="0" bIns="0" anchor="t" anchorCtr="0"/>
          <a:lstStyle>
            <a:lvl1pPr marL="0" marR="0" indent="0" algn="l" defTabSz="914400" rtl="0" eaLnBrk="1" fontAlgn="auto" latinLnBrk="0" hangingPunct="1">
              <a:lnSpc>
                <a:spcPct val="90000"/>
              </a:lnSpc>
              <a:spcBef>
                <a:spcPts val="0"/>
              </a:spcBef>
              <a:spcAft>
                <a:spcPts val="0"/>
              </a:spcAft>
              <a:buClrTx/>
              <a:buSzTx/>
              <a:buFont typeface="Arial" pitchFamily="34" charset="0"/>
              <a:buNone/>
              <a:tabLst/>
              <a:defRPr sz="3000" b="0">
                <a:solidFill>
                  <a:srgbClr val="D9D9D9"/>
                </a:solidFill>
              </a:defRPr>
            </a:lvl1pPr>
            <a:lvl2pPr marL="457200" indent="0" algn="l">
              <a:buNone/>
              <a:defRPr b="1">
                <a:solidFill>
                  <a:srgbClr val="D9D9D9"/>
                </a:solidFill>
              </a:defRPr>
            </a:lvl2pPr>
            <a:lvl3pPr marL="914400" indent="0" algn="l">
              <a:buNone/>
              <a:defRPr b="1">
                <a:solidFill>
                  <a:srgbClr val="D9D9D9"/>
                </a:solidFill>
              </a:defRPr>
            </a:lvl3pPr>
            <a:lvl4pPr marL="1371600" indent="0" algn="l">
              <a:buNone/>
              <a:defRPr b="1">
                <a:solidFill>
                  <a:srgbClr val="D9D9D9"/>
                </a:solidFill>
              </a:defRPr>
            </a:lvl4pPr>
            <a:lvl5pPr marL="1828800" indent="0" algn="l">
              <a:buNone/>
              <a:defRPr b="1">
                <a:solidFill>
                  <a:srgbClr val="D9D9D9"/>
                </a:solidFill>
              </a:defRPr>
            </a:lvl5pPr>
          </a:lstStyle>
          <a:p>
            <a:pPr marL="0" marR="0" lvl="0" indent="0" algn="l" defTabSz="914400" rtl="0" eaLnBrk="1" fontAlgn="auto" latinLnBrk="0" hangingPunct="1">
              <a:lnSpc>
                <a:spcPct val="90000"/>
              </a:lnSpc>
              <a:spcBef>
                <a:spcPts val="0"/>
              </a:spcBef>
              <a:spcAft>
                <a:spcPts val="0"/>
              </a:spcAft>
              <a:buClrTx/>
              <a:buSzTx/>
              <a:buFont typeface="Arial" pitchFamily="34" charset="0"/>
              <a:buNone/>
              <a:tabLst/>
              <a:defRPr/>
            </a:pPr>
            <a:r>
              <a:rPr lang="en-US" dirty="0"/>
              <a:t>Section divider subhead — </a:t>
            </a:r>
            <a:br>
              <a:rPr lang="en-US" dirty="0"/>
            </a:br>
            <a:r>
              <a:rPr lang="en-US" dirty="0"/>
              <a:t>move text box up if only 1 line above</a:t>
            </a:r>
          </a:p>
        </p:txBody>
      </p:sp>
      <p:sp>
        <p:nvSpPr>
          <p:cNvPr id="12" name="Section title">
            <a:extLst>
              <a:ext uri="{FF2B5EF4-FFF2-40B4-BE49-F238E27FC236}">
                <a16:creationId xmlns:a16="http://schemas.microsoft.com/office/drawing/2014/main" id="{B68CBA4F-99D0-F244-9424-DDE694683352}"/>
              </a:ext>
            </a:extLst>
          </p:cNvPr>
          <p:cNvSpPr>
            <a:spLocks noGrp="1"/>
          </p:cNvSpPr>
          <p:nvPr>
            <p:ph type="title" hasCustomPrompt="1"/>
          </p:nvPr>
        </p:nvSpPr>
        <p:spPr>
          <a:xfrm>
            <a:off x="735050" y="1069796"/>
            <a:ext cx="10515600" cy="1136691"/>
          </a:xfrm>
          <a:prstGeom prst="rect">
            <a:avLst/>
          </a:prstGeom>
        </p:spPr>
        <p:txBody>
          <a:bodyPr lIns="0" tIns="0" rIns="0" bIns="0" anchor="t" anchorCtr="0"/>
          <a:lstStyle>
            <a:lvl1pPr algn="l">
              <a:lnSpc>
                <a:spcPct val="90000"/>
              </a:lnSpc>
              <a:defRPr b="1">
                <a:solidFill>
                  <a:srgbClr val="D9D9D9"/>
                </a:solidFill>
              </a:defRPr>
            </a:lvl1pPr>
          </a:lstStyle>
          <a:p>
            <a:r>
              <a:rPr lang="en-US" dirty="0"/>
              <a:t>Section divider — </a:t>
            </a:r>
            <a:br>
              <a:rPr lang="en-US" dirty="0"/>
            </a:br>
            <a:r>
              <a:rPr lang="en-US" dirty="0"/>
              <a:t>1 to 2 lines of text</a:t>
            </a:r>
          </a:p>
        </p:txBody>
      </p:sp>
    </p:spTree>
    <p:extLst>
      <p:ext uri="{BB962C8B-B14F-4D97-AF65-F5344CB8AC3E}">
        <p14:creationId xmlns:p14="http://schemas.microsoft.com/office/powerpoint/2010/main" val="154056969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divider: VRC drone image">
    <p:bg>
      <p:bgPr>
        <a:solidFill>
          <a:schemeClr val="bg1"/>
        </a:solidFill>
        <a:effectLst/>
      </p:bgPr>
    </p:bg>
    <p:spTree>
      <p:nvGrpSpPr>
        <p:cNvPr id="1" name=""/>
        <p:cNvGrpSpPr/>
        <p:nvPr/>
      </p:nvGrpSpPr>
      <p:grpSpPr>
        <a:xfrm>
          <a:off x="0" y="0"/>
          <a:ext cx="0" cy="0"/>
          <a:chOff x="0" y="0"/>
          <a:chExt cx="0" cy="0"/>
        </a:xfrm>
      </p:grpSpPr>
      <p:pic>
        <p:nvPicPr>
          <p:cNvPr id="8" name="VRC photo">
            <a:extLst>
              <a:ext uri="{FF2B5EF4-FFF2-40B4-BE49-F238E27FC236}">
                <a16:creationId xmlns:a16="http://schemas.microsoft.com/office/drawing/2014/main" id="{6A878247-C5BC-DA48-9EDB-FEA60352A1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 t="11886" r="-71" b="2966"/>
          <a:stretch/>
        </p:blipFill>
        <p:spPr>
          <a:xfrm>
            <a:off x="0" y="0"/>
            <a:ext cx="12200652" cy="6858000"/>
          </a:xfrm>
          <a:prstGeom prst="rect">
            <a:avLst/>
          </a:prstGeom>
        </p:spPr>
      </p:pic>
      <p:sp>
        <p:nvSpPr>
          <p:cNvPr id="29" name="Darken photo">
            <a:extLst>
              <a:ext uri="{FF2B5EF4-FFF2-40B4-BE49-F238E27FC236}">
                <a16:creationId xmlns:a16="http://schemas.microsoft.com/office/drawing/2014/main" id="{004E9EDE-8FA2-5946-8F35-16A683A3E279}"/>
              </a:ext>
            </a:extLst>
          </p:cNvPr>
          <p:cNvSpPr/>
          <p:nvPr userDrawn="1"/>
        </p:nvSpPr>
        <p:spPr>
          <a:xfrm>
            <a:off x="0" y="0"/>
            <a:ext cx="12192000" cy="6858000"/>
          </a:xfrm>
          <a:prstGeom prst="rect">
            <a:avLst/>
          </a:prstGeom>
          <a:solidFill>
            <a:srgbClr val="53565A">
              <a:alpha val="9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10" name="IIHS-HLDI logo" descr="Logo&#10;&#10;Description automatically generated with low confidence">
            <a:extLst>
              <a:ext uri="{FF2B5EF4-FFF2-40B4-BE49-F238E27FC236}">
                <a16:creationId xmlns:a16="http://schemas.microsoft.com/office/drawing/2014/main" id="{377C2430-0B5A-6648-ACE0-30B7F89ABC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11" name="Section subtile">
            <a:extLst>
              <a:ext uri="{FF2B5EF4-FFF2-40B4-BE49-F238E27FC236}">
                <a16:creationId xmlns:a16="http://schemas.microsoft.com/office/drawing/2014/main" id="{73997D2B-D4AF-C747-BD92-A7AED2F314A8}"/>
              </a:ext>
            </a:extLst>
          </p:cNvPr>
          <p:cNvSpPr>
            <a:spLocks noGrp="1"/>
          </p:cNvSpPr>
          <p:nvPr>
            <p:ph type="body" sz="quarter" idx="10" hasCustomPrompt="1"/>
          </p:nvPr>
        </p:nvSpPr>
        <p:spPr>
          <a:xfrm>
            <a:off x="747750" y="2444093"/>
            <a:ext cx="10515599" cy="832190"/>
          </a:xfrm>
          <a:prstGeom prst="rect">
            <a:avLst/>
          </a:prstGeom>
        </p:spPr>
        <p:txBody>
          <a:bodyPr lIns="0" tIns="0" rIns="0" bIns="0" anchor="t" anchorCtr="0"/>
          <a:lstStyle>
            <a:lvl1pPr marL="0" marR="0" indent="0" algn="l" defTabSz="914400" rtl="0" eaLnBrk="1" fontAlgn="auto" latinLnBrk="0" hangingPunct="1">
              <a:lnSpc>
                <a:spcPct val="90000"/>
              </a:lnSpc>
              <a:spcBef>
                <a:spcPts val="0"/>
              </a:spcBef>
              <a:spcAft>
                <a:spcPts val="0"/>
              </a:spcAft>
              <a:buClrTx/>
              <a:buSzTx/>
              <a:buFont typeface="Arial" pitchFamily="34" charset="0"/>
              <a:buNone/>
              <a:tabLst/>
              <a:defRPr sz="3000" b="0">
                <a:solidFill>
                  <a:srgbClr val="D9D9D9"/>
                </a:solidFill>
              </a:defRPr>
            </a:lvl1pPr>
            <a:lvl2pPr marL="457200" indent="0" algn="l">
              <a:buNone/>
              <a:defRPr b="1">
                <a:solidFill>
                  <a:srgbClr val="D9D9D9"/>
                </a:solidFill>
              </a:defRPr>
            </a:lvl2pPr>
            <a:lvl3pPr marL="914400" indent="0" algn="l">
              <a:buNone/>
              <a:defRPr b="1">
                <a:solidFill>
                  <a:srgbClr val="D9D9D9"/>
                </a:solidFill>
              </a:defRPr>
            </a:lvl3pPr>
            <a:lvl4pPr marL="1371600" indent="0" algn="l">
              <a:buNone/>
              <a:defRPr b="1">
                <a:solidFill>
                  <a:srgbClr val="D9D9D9"/>
                </a:solidFill>
              </a:defRPr>
            </a:lvl4pPr>
            <a:lvl5pPr marL="1828800" indent="0" algn="l">
              <a:buNone/>
              <a:defRPr b="1">
                <a:solidFill>
                  <a:srgbClr val="D9D9D9"/>
                </a:solidFill>
              </a:defRPr>
            </a:lvl5pPr>
          </a:lstStyle>
          <a:p>
            <a:pPr marL="0" marR="0" lvl="0" indent="0" algn="l" defTabSz="914400" rtl="0" eaLnBrk="1" fontAlgn="auto" latinLnBrk="0" hangingPunct="1">
              <a:lnSpc>
                <a:spcPct val="90000"/>
              </a:lnSpc>
              <a:spcBef>
                <a:spcPts val="0"/>
              </a:spcBef>
              <a:spcAft>
                <a:spcPts val="0"/>
              </a:spcAft>
              <a:buClrTx/>
              <a:buSzTx/>
              <a:buFont typeface="Arial" pitchFamily="34" charset="0"/>
              <a:buNone/>
              <a:tabLst/>
              <a:defRPr/>
            </a:pPr>
            <a:r>
              <a:rPr lang="en-US" dirty="0"/>
              <a:t>Section divider subhead — </a:t>
            </a:r>
            <a:br>
              <a:rPr lang="en-US" dirty="0"/>
            </a:br>
            <a:r>
              <a:rPr lang="en-US" dirty="0"/>
              <a:t>move text box up if only 1 line above</a:t>
            </a:r>
          </a:p>
        </p:txBody>
      </p:sp>
      <p:sp>
        <p:nvSpPr>
          <p:cNvPr id="12" name="Section title">
            <a:extLst>
              <a:ext uri="{FF2B5EF4-FFF2-40B4-BE49-F238E27FC236}">
                <a16:creationId xmlns:a16="http://schemas.microsoft.com/office/drawing/2014/main" id="{B68CBA4F-99D0-F244-9424-DDE694683352}"/>
              </a:ext>
            </a:extLst>
          </p:cNvPr>
          <p:cNvSpPr>
            <a:spLocks noGrp="1"/>
          </p:cNvSpPr>
          <p:nvPr>
            <p:ph type="title" hasCustomPrompt="1"/>
          </p:nvPr>
        </p:nvSpPr>
        <p:spPr>
          <a:xfrm>
            <a:off x="735050" y="1069796"/>
            <a:ext cx="10515600" cy="1136691"/>
          </a:xfrm>
          <a:prstGeom prst="rect">
            <a:avLst/>
          </a:prstGeom>
        </p:spPr>
        <p:txBody>
          <a:bodyPr lIns="0" tIns="0" rIns="0" bIns="0" anchor="t" anchorCtr="0"/>
          <a:lstStyle>
            <a:lvl1pPr algn="l">
              <a:lnSpc>
                <a:spcPct val="90000"/>
              </a:lnSpc>
              <a:defRPr b="1">
                <a:solidFill>
                  <a:srgbClr val="D9D9D9"/>
                </a:solidFill>
              </a:defRPr>
            </a:lvl1pPr>
          </a:lstStyle>
          <a:p>
            <a:r>
              <a:rPr lang="en-US" dirty="0"/>
              <a:t>Section divider — </a:t>
            </a:r>
            <a:br>
              <a:rPr lang="en-US" dirty="0"/>
            </a:br>
            <a:r>
              <a:rPr lang="en-US" dirty="0"/>
              <a:t>1 to 2 lines of text</a:t>
            </a:r>
          </a:p>
        </p:txBody>
      </p:sp>
    </p:spTree>
    <p:extLst>
      <p:ext uri="{BB962C8B-B14F-4D97-AF65-F5344CB8AC3E}">
        <p14:creationId xmlns:p14="http://schemas.microsoft.com/office/powerpoint/2010/main" val="3952779190"/>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rt: head/sub, 1 line each">
    <p:spTree>
      <p:nvGrpSpPr>
        <p:cNvPr id="1" name=""/>
        <p:cNvGrpSpPr/>
        <p:nvPr/>
      </p:nvGrpSpPr>
      <p:grpSpPr>
        <a:xfrm>
          <a:off x="0" y="0"/>
          <a:ext cx="0" cy="0"/>
          <a:chOff x="0" y="0"/>
          <a:chExt cx="0" cy="0"/>
        </a:xfrm>
      </p:grpSpPr>
      <p:pic>
        <p:nvPicPr>
          <p:cNvPr id="5" name="IIHS-HLDI logo" descr="Logo&#10;&#10;Description automatically generated with low confidence">
            <a:extLst>
              <a:ext uri="{FF2B5EF4-FFF2-40B4-BE49-F238E27FC236}">
                <a16:creationId xmlns:a16="http://schemas.microsoft.com/office/drawing/2014/main" id="{27E85D44-CFC3-D741-B042-AC868D9FF5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13" name="Subhead">
            <a:extLst>
              <a:ext uri="{FF2B5EF4-FFF2-40B4-BE49-F238E27FC236}">
                <a16:creationId xmlns:a16="http://schemas.microsoft.com/office/drawing/2014/main" id="{36F9C951-7087-8A4F-B894-48EE78EEF5C7}"/>
              </a:ext>
            </a:extLst>
          </p:cNvPr>
          <p:cNvSpPr>
            <a:spLocks noGrp="1"/>
          </p:cNvSpPr>
          <p:nvPr>
            <p:ph type="body" sz="quarter" idx="10" hasCustomPrompt="1"/>
          </p:nvPr>
        </p:nvSpPr>
        <p:spPr>
          <a:xfrm>
            <a:off x="0" y="757730"/>
            <a:ext cx="12192000" cy="2769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000" baseline="0">
                <a:solidFill>
                  <a:srgbClr val="333333"/>
                </a:solidFill>
                <a:latin typeface="Arial" pitchFamily="34" charset="0"/>
                <a:cs typeface="Arial" pitchFamily="34" charset="0"/>
              </a:defRPr>
            </a:lvl1pPr>
          </a:lstStyle>
          <a:p>
            <a:pPr lvl="0"/>
            <a:r>
              <a:rPr lang="en-US" dirty="0"/>
              <a:t>Chart subhead — keep to 1 line</a:t>
            </a:r>
          </a:p>
        </p:txBody>
      </p:sp>
      <p:sp>
        <p:nvSpPr>
          <p:cNvPr id="11" name="Graph title">
            <a:extLst>
              <a:ext uri="{FF2B5EF4-FFF2-40B4-BE49-F238E27FC236}">
                <a16:creationId xmlns:a16="http://schemas.microsoft.com/office/drawing/2014/main" id="{F0A19BBE-62AB-6044-9C75-29D3133E4ACC}"/>
              </a:ext>
            </a:extLst>
          </p:cNvPr>
          <p:cNvSpPr>
            <a:spLocks noGrp="1"/>
          </p:cNvSpPr>
          <p:nvPr>
            <p:ph type="title" hasCustomPrompt="1"/>
          </p:nvPr>
        </p:nvSpPr>
        <p:spPr>
          <a:xfrm>
            <a:off x="0" y="308376"/>
            <a:ext cx="12192000" cy="360099"/>
          </a:xfrm>
          <a:prstGeom prst="rect">
            <a:avLst/>
          </a:prstGeom>
        </p:spPr>
        <p:txBody>
          <a:bodyPr wrap="square" lIns="0" tIns="0" rIns="0" bIns="0" anchor="t" anchorCtr="0">
            <a:spAutoFit/>
          </a:bodyPr>
          <a:lstStyle>
            <a:lvl1pPr algn="ctr">
              <a:lnSpc>
                <a:spcPct val="90000"/>
              </a:lnSpc>
              <a:defRPr sz="2600" b="1" baseline="0">
                <a:solidFill>
                  <a:srgbClr val="333333"/>
                </a:solidFill>
                <a:latin typeface="+mj-lt"/>
              </a:defRPr>
            </a:lvl1pPr>
          </a:lstStyle>
          <a:p>
            <a:r>
              <a:rPr lang="en-US" dirty="0"/>
              <a:t>Chart header — keep to 1 line</a:t>
            </a:r>
          </a:p>
        </p:txBody>
      </p:sp>
    </p:spTree>
    <p:extLst>
      <p:ext uri="{BB962C8B-B14F-4D97-AF65-F5344CB8AC3E}">
        <p14:creationId xmlns:p14="http://schemas.microsoft.com/office/powerpoint/2010/main" val="710273359"/>
      </p:ext>
    </p:extLst>
  </p:cSld>
  <p:clrMapOvr>
    <a:masterClrMapping/>
  </p:clrMapOvr>
  <p:extLst>
    <p:ext uri="{DCECCB84-F9BA-43D5-87BE-67443E8EF086}">
      <p15:sldGuideLst xmlns:p15="http://schemas.microsoft.com/office/powerpoint/2012/main">
        <p15:guide id="1" orient="horz" pos="3960">
          <p15:clr>
            <a:srgbClr val="F26B43"/>
          </p15:clr>
        </p15:guide>
        <p15:guide id="2" pos="7104">
          <p15:clr>
            <a:srgbClr val="F26B43"/>
          </p15:clr>
        </p15:guide>
        <p15:guide id="3" pos="576">
          <p15:clr>
            <a:srgbClr val="F26B43"/>
          </p15:clr>
        </p15:guide>
        <p15:guide id="5" orient="horz" pos="840">
          <p15:clr>
            <a:srgbClr val="F26B43"/>
          </p15:clr>
        </p15:guide>
        <p15:guide id="6" pos="3840">
          <p15:clr>
            <a:srgbClr val="5ACBF0"/>
          </p15:clr>
        </p15:guide>
        <p15:guide id="7" orient="horz" pos="216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rt: 2-line head, 1-line sub">
    <p:spTree>
      <p:nvGrpSpPr>
        <p:cNvPr id="1" name=""/>
        <p:cNvGrpSpPr/>
        <p:nvPr/>
      </p:nvGrpSpPr>
      <p:grpSpPr>
        <a:xfrm>
          <a:off x="0" y="0"/>
          <a:ext cx="0" cy="0"/>
          <a:chOff x="0" y="0"/>
          <a:chExt cx="0" cy="0"/>
        </a:xfrm>
      </p:grpSpPr>
      <p:pic>
        <p:nvPicPr>
          <p:cNvPr id="5" name="IIHS-HLDI logo" descr="Logo&#10;&#10;Description automatically generated with low confidence">
            <a:extLst>
              <a:ext uri="{FF2B5EF4-FFF2-40B4-BE49-F238E27FC236}">
                <a16:creationId xmlns:a16="http://schemas.microsoft.com/office/drawing/2014/main" id="{27E85D44-CFC3-D741-B042-AC868D9FF5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13" name="Subhead">
            <a:extLst>
              <a:ext uri="{FF2B5EF4-FFF2-40B4-BE49-F238E27FC236}">
                <a16:creationId xmlns:a16="http://schemas.microsoft.com/office/drawing/2014/main" id="{36F9C951-7087-8A4F-B894-48EE78EEF5C7}"/>
              </a:ext>
            </a:extLst>
          </p:cNvPr>
          <p:cNvSpPr>
            <a:spLocks noGrp="1"/>
          </p:cNvSpPr>
          <p:nvPr>
            <p:ph type="body" sz="quarter" idx="10" hasCustomPrompt="1"/>
          </p:nvPr>
        </p:nvSpPr>
        <p:spPr>
          <a:xfrm>
            <a:off x="0" y="1121848"/>
            <a:ext cx="12192000" cy="2769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000" baseline="0">
                <a:solidFill>
                  <a:srgbClr val="333333"/>
                </a:solidFill>
                <a:latin typeface="Arial" pitchFamily="34" charset="0"/>
                <a:cs typeface="Arial" pitchFamily="34" charset="0"/>
              </a:defRPr>
            </a:lvl1pPr>
          </a:lstStyle>
          <a:p>
            <a:pPr lvl="0"/>
            <a:r>
              <a:rPr lang="en-US" dirty="0"/>
              <a:t>Chart subhead — keep to 1 line</a:t>
            </a:r>
          </a:p>
        </p:txBody>
      </p:sp>
      <p:sp>
        <p:nvSpPr>
          <p:cNvPr id="11" name="Graph title">
            <a:extLst>
              <a:ext uri="{FF2B5EF4-FFF2-40B4-BE49-F238E27FC236}">
                <a16:creationId xmlns:a16="http://schemas.microsoft.com/office/drawing/2014/main" id="{F0A19BBE-62AB-6044-9C75-29D3133E4ACC}"/>
              </a:ext>
            </a:extLst>
          </p:cNvPr>
          <p:cNvSpPr>
            <a:spLocks noGrp="1"/>
          </p:cNvSpPr>
          <p:nvPr>
            <p:ph type="title" hasCustomPrompt="1"/>
          </p:nvPr>
        </p:nvSpPr>
        <p:spPr>
          <a:xfrm>
            <a:off x="0" y="308376"/>
            <a:ext cx="12192000" cy="720197"/>
          </a:xfrm>
          <a:prstGeom prst="rect">
            <a:avLst/>
          </a:prstGeom>
        </p:spPr>
        <p:txBody>
          <a:bodyPr wrap="square" lIns="0" tIns="0" rIns="0" bIns="0" anchor="t" anchorCtr="0">
            <a:spAutoFit/>
          </a:bodyPr>
          <a:lstStyle>
            <a:lvl1pPr algn="ctr">
              <a:lnSpc>
                <a:spcPct val="90000"/>
              </a:lnSpc>
              <a:defRPr sz="2600" b="1" baseline="0">
                <a:solidFill>
                  <a:srgbClr val="333333"/>
                </a:solidFill>
                <a:latin typeface="+mj-lt"/>
              </a:defRPr>
            </a:lvl1pPr>
          </a:lstStyle>
          <a:p>
            <a:r>
              <a:rPr lang="en-US" dirty="0"/>
              <a:t>Chart header — keep to </a:t>
            </a:r>
            <a:br>
              <a:rPr lang="en-US" dirty="0"/>
            </a:br>
            <a:r>
              <a:rPr lang="en-US" dirty="0"/>
              <a:t>2 lines maximum</a:t>
            </a:r>
          </a:p>
        </p:txBody>
      </p:sp>
    </p:spTree>
    <p:extLst>
      <p:ext uri="{BB962C8B-B14F-4D97-AF65-F5344CB8AC3E}">
        <p14:creationId xmlns:p14="http://schemas.microsoft.com/office/powerpoint/2010/main" val="622075243"/>
      </p:ext>
    </p:extLst>
  </p:cSld>
  <p:clrMapOvr>
    <a:masterClrMapping/>
  </p:clrMapOvr>
  <p:extLst>
    <p:ext uri="{DCECCB84-F9BA-43D5-87BE-67443E8EF086}">
      <p15:sldGuideLst xmlns:p15="http://schemas.microsoft.com/office/powerpoint/2012/main">
        <p15:guide id="1" orient="horz" pos="3960">
          <p15:clr>
            <a:srgbClr val="F26B43"/>
          </p15:clr>
        </p15:guide>
        <p15:guide id="2" pos="7104">
          <p15:clr>
            <a:srgbClr val="F26B43"/>
          </p15:clr>
        </p15:guide>
        <p15:guide id="3" pos="576">
          <p15:clr>
            <a:srgbClr val="F26B43"/>
          </p15:clr>
        </p15:guide>
        <p15:guide id="5" orient="horz" pos="1008">
          <p15:clr>
            <a:srgbClr val="F26B43"/>
          </p15:clr>
        </p15:guide>
        <p15:guide id="6" pos="3840">
          <p15:clr>
            <a:srgbClr val="5ACBF0"/>
          </p15:clr>
        </p15:guide>
        <p15:guide id="7" orient="horz" pos="216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custom image, glow logo">
    <p:spTree>
      <p:nvGrpSpPr>
        <p:cNvPr id="1" name=""/>
        <p:cNvGrpSpPr/>
        <p:nvPr/>
      </p:nvGrpSpPr>
      <p:grpSpPr>
        <a:xfrm>
          <a:off x="0" y="0"/>
          <a:ext cx="0" cy="0"/>
          <a:chOff x="0" y="0"/>
          <a:chExt cx="0" cy="0"/>
        </a:xfrm>
      </p:grpSpPr>
      <p:sp>
        <p:nvSpPr>
          <p:cNvPr id="29" name="Gray box">
            <a:extLst>
              <a:ext uri="{FF2B5EF4-FFF2-40B4-BE49-F238E27FC236}">
                <a16:creationId xmlns:a16="http://schemas.microsoft.com/office/drawing/2014/main" id="{004E9EDE-8FA2-5946-8F35-16A683A3E279}"/>
              </a:ext>
            </a:extLst>
          </p:cNvPr>
          <p:cNvSpPr/>
          <p:nvPr userDrawn="1"/>
        </p:nvSpPr>
        <p:spPr>
          <a:xfrm>
            <a:off x="0" y="0"/>
            <a:ext cx="12192000" cy="4297680"/>
          </a:xfrm>
          <a:prstGeom prst="rect">
            <a:avLst/>
          </a:prstGeom>
          <a:solidFill>
            <a:srgbClr val="53565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7" name="IIHS-HLDI glow logo" descr="Logo&#10;&#10;Description automatically generated with low confidence">
            <a:extLst>
              <a:ext uri="{FF2B5EF4-FFF2-40B4-BE49-F238E27FC236}">
                <a16:creationId xmlns:a16="http://schemas.microsoft.com/office/drawing/2014/main" id="{4E14A48C-6BC4-244F-AB2C-5A0E4C218E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a:effectLst>
            <a:glow rad="76200">
              <a:schemeClr val="accent4">
                <a:satMod val="175000"/>
                <a:alpha val="40000"/>
              </a:schemeClr>
            </a:glow>
          </a:effectLst>
        </p:spPr>
      </p:pic>
      <p:sp>
        <p:nvSpPr>
          <p:cNvPr id="4" name="Image instructions">
            <a:extLst>
              <a:ext uri="{FF2B5EF4-FFF2-40B4-BE49-F238E27FC236}">
                <a16:creationId xmlns:a16="http://schemas.microsoft.com/office/drawing/2014/main" id="{AD9F7A8A-660A-FA4F-8EE5-C8026F02535D}"/>
              </a:ext>
            </a:extLst>
          </p:cNvPr>
          <p:cNvSpPr>
            <a:spLocks noGrp="1"/>
          </p:cNvSpPr>
          <p:nvPr>
            <p:ph type="body" sz="quarter" idx="11" hasCustomPrompt="1"/>
          </p:nvPr>
        </p:nvSpPr>
        <p:spPr>
          <a:xfrm>
            <a:off x="735050" y="4764708"/>
            <a:ext cx="4380510" cy="730835"/>
          </a:xfrm>
          <a:prstGeom prst="rect">
            <a:avLst/>
          </a:prstGeom>
        </p:spPr>
        <p:txBody>
          <a:bodyPr/>
          <a:lstStyle>
            <a:lvl1pPr marL="0" indent="0">
              <a:buNone/>
              <a:defRPr sz="1000" i="0">
                <a:solidFill>
                  <a:srgbClr val="FF0000"/>
                </a:solidFill>
              </a:defRPr>
            </a:lvl1pPr>
            <a:lvl2pPr marL="457200" indent="0">
              <a:buNone/>
              <a:defRPr sz="1000">
                <a:solidFill>
                  <a:srgbClr val="FF0000"/>
                </a:solidFill>
              </a:defRPr>
            </a:lvl2pPr>
            <a:lvl3pPr marL="914400" indent="0">
              <a:buNone/>
              <a:defRPr sz="1000">
                <a:solidFill>
                  <a:srgbClr val="FF0000"/>
                </a:solidFill>
              </a:defRPr>
            </a:lvl3pPr>
            <a:lvl4pPr marL="1371600" indent="0">
              <a:buNone/>
              <a:defRPr sz="1000">
                <a:solidFill>
                  <a:srgbClr val="FF0000"/>
                </a:solidFill>
              </a:defRPr>
            </a:lvl4pPr>
            <a:lvl5pPr marL="1828800" indent="0">
              <a:buNone/>
              <a:defRPr sz="1000">
                <a:solidFill>
                  <a:srgbClr val="FF0000"/>
                </a:solidFill>
              </a:defRPr>
            </a:lvl5pPr>
          </a:lstStyle>
          <a:p>
            <a:pPr lvl="0"/>
            <a:r>
              <a:rPr lang="en-US" dirty="0"/>
              <a:t>Use “format background” to insert a coordinating image to fill the white space (check “tile picture as texture” and size/reposition as needed, but without distorting aspect ratio) — use this version with the ”glow logo” when the area at bottom right of the image is very dark or busy.</a:t>
            </a:r>
          </a:p>
        </p:txBody>
      </p:sp>
      <p:sp>
        <p:nvSpPr>
          <p:cNvPr id="11" name="Section subtitle">
            <a:extLst>
              <a:ext uri="{FF2B5EF4-FFF2-40B4-BE49-F238E27FC236}">
                <a16:creationId xmlns:a16="http://schemas.microsoft.com/office/drawing/2014/main" id="{73997D2B-D4AF-C747-BD92-A7AED2F314A8}"/>
              </a:ext>
            </a:extLst>
          </p:cNvPr>
          <p:cNvSpPr>
            <a:spLocks noGrp="1"/>
          </p:cNvSpPr>
          <p:nvPr>
            <p:ph type="body" sz="quarter" idx="10" hasCustomPrompt="1"/>
          </p:nvPr>
        </p:nvSpPr>
        <p:spPr>
          <a:xfrm>
            <a:off x="747750" y="2444093"/>
            <a:ext cx="10515599" cy="832190"/>
          </a:xfrm>
          <a:prstGeom prst="rect">
            <a:avLst/>
          </a:prstGeom>
        </p:spPr>
        <p:txBody>
          <a:bodyPr lIns="0" tIns="0" rIns="0" bIns="0" anchor="t" anchorCtr="0"/>
          <a:lstStyle>
            <a:lvl1pPr marL="0" indent="0" algn="l">
              <a:lnSpc>
                <a:spcPct val="90000"/>
              </a:lnSpc>
              <a:spcBef>
                <a:spcPts val="0"/>
              </a:spcBef>
              <a:buNone/>
              <a:defRPr sz="3000" b="0">
                <a:solidFill>
                  <a:srgbClr val="D9D9D9"/>
                </a:solidFill>
              </a:defRPr>
            </a:lvl1pPr>
            <a:lvl2pPr marL="457200" indent="0" algn="l">
              <a:buNone/>
              <a:defRPr b="1">
                <a:solidFill>
                  <a:srgbClr val="D9D9D9"/>
                </a:solidFill>
              </a:defRPr>
            </a:lvl2pPr>
            <a:lvl3pPr marL="914400" indent="0" algn="l">
              <a:buNone/>
              <a:defRPr b="1">
                <a:solidFill>
                  <a:srgbClr val="D9D9D9"/>
                </a:solidFill>
              </a:defRPr>
            </a:lvl3pPr>
            <a:lvl4pPr marL="1371600" indent="0" algn="l">
              <a:buNone/>
              <a:defRPr b="1">
                <a:solidFill>
                  <a:srgbClr val="D9D9D9"/>
                </a:solidFill>
              </a:defRPr>
            </a:lvl4pPr>
            <a:lvl5pPr marL="1828800" indent="0" algn="l">
              <a:buNone/>
              <a:defRPr b="1">
                <a:solidFill>
                  <a:srgbClr val="D9D9D9"/>
                </a:solidFill>
              </a:defRPr>
            </a:lvl5pPr>
          </a:lstStyle>
          <a:p>
            <a:pPr lvl="0"/>
            <a:r>
              <a:rPr lang="en-US" dirty="0"/>
              <a:t>Section divider subhead — </a:t>
            </a:r>
            <a:br>
              <a:rPr lang="en-US" dirty="0"/>
            </a:br>
            <a:r>
              <a:rPr lang="en-US" dirty="0"/>
              <a:t>move text box up if only 1 line above</a:t>
            </a:r>
          </a:p>
        </p:txBody>
      </p:sp>
      <p:sp>
        <p:nvSpPr>
          <p:cNvPr id="12" name="Section title">
            <a:extLst>
              <a:ext uri="{FF2B5EF4-FFF2-40B4-BE49-F238E27FC236}">
                <a16:creationId xmlns:a16="http://schemas.microsoft.com/office/drawing/2014/main" id="{B68CBA4F-99D0-F244-9424-DDE694683352}"/>
              </a:ext>
            </a:extLst>
          </p:cNvPr>
          <p:cNvSpPr>
            <a:spLocks noGrp="1"/>
          </p:cNvSpPr>
          <p:nvPr>
            <p:ph type="title" hasCustomPrompt="1"/>
          </p:nvPr>
        </p:nvSpPr>
        <p:spPr>
          <a:xfrm>
            <a:off x="735050" y="1069796"/>
            <a:ext cx="10515600" cy="1136691"/>
          </a:xfrm>
          <a:prstGeom prst="rect">
            <a:avLst/>
          </a:prstGeom>
        </p:spPr>
        <p:txBody>
          <a:bodyPr lIns="0" tIns="0" rIns="0" bIns="0" anchor="t" anchorCtr="0"/>
          <a:lstStyle>
            <a:lvl1pPr algn="l">
              <a:lnSpc>
                <a:spcPct val="90000"/>
              </a:lnSpc>
              <a:defRPr b="1">
                <a:solidFill>
                  <a:srgbClr val="D9D9D9"/>
                </a:solidFill>
              </a:defRPr>
            </a:lvl1pPr>
          </a:lstStyle>
          <a:p>
            <a:r>
              <a:rPr lang="en-US" dirty="0"/>
              <a:t>Section divider — </a:t>
            </a:r>
            <a:br>
              <a:rPr lang="en-US" dirty="0"/>
            </a:br>
            <a:r>
              <a:rPr lang="en-US" dirty="0"/>
              <a:t>1 to 2 lines of text</a:t>
            </a:r>
          </a:p>
        </p:txBody>
      </p:sp>
    </p:spTree>
    <p:extLst>
      <p:ext uri="{BB962C8B-B14F-4D97-AF65-F5344CB8AC3E}">
        <p14:creationId xmlns:p14="http://schemas.microsoft.com/office/powerpoint/2010/main" val="214805490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phic/map: head and sub/date, white">
    <p:spTree>
      <p:nvGrpSpPr>
        <p:cNvPr id="1" name=""/>
        <p:cNvGrpSpPr/>
        <p:nvPr/>
      </p:nvGrpSpPr>
      <p:grpSpPr>
        <a:xfrm>
          <a:off x="0" y="0"/>
          <a:ext cx="0" cy="0"/>
          <a:chOff x="0" y="0"/>
          <a:chExt cx="0" cy="0"/>
        </a:xfrm>
      </p:grpSpPr>
      <p:pic>
        <p:nvPicPr>
          <p:cNvPr id="5" name="IIHS-HLDI logo" descr="Logo&#10;&#10;Description automatically generated with low confidence">
            <a:extLst>
              <a:ext uri="{FF2B5EF4-FFF2-40B4-BE49-F238E27FC236}">
                <a16:creationId xmlns:a16="http://schemas.microsoft.com/office/drawing/2014/main" id="{27E85D44-CFC3-D741-B042-AC868D9FF5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9" name="Effective date">
            <a:extLst>
              <a:ext uri="{FF2B5EF4-FFF2-40B4-BE49-F238E27FC236}">
                <a16:creationId xmlns:a16="http://schemas.microsoft.com/office/drawing/2014/main" id="{D857B1ED-CCB8-604E-9960-5829488D4517}"/>
              </a:ext>
            </a:extLst>
          </p:cNvPr>
          <p:cNvSpPr>
            <a:spLocks noGrp="1"/>
          </p:cNvSpPr>
          <p:nvPr>
            <p:ph type="body" sz="quarter" idx="12" hasCustomPrompt="1"/>
          </p:nvPr>
        </p:nvSpPr>
        <p:spPr>
          <a:xfrm>
            <a:off x="0" y="1117236"/>
            <a:ext cx="12192000" cy="2769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000" baseline="0">
                <a:solidFill>
                  <a:srgbClr val="333333"/>
                </a:solidFill>
                <a:latin typeface="Arial" pitchFamily="34" charset="0"/>
                <a:cs typeface="Arial" pitchFamily="34" charset="0"/>
              </a:defRPr>
            </a:lvl1pPr>
          </a:lstStyle>
          <a:p>
            <a:pPr lvl="0"/>
            <a:r>
              <a:rPr lang="en-US" dirty="0"/>
              <a:t>Subhead / map effective date</a:t>
            </a:r>
          </a:p>
        </p:txBody>
      </p:sp>
      <p:sp>
        <p:nvSpPr>
          <p:cNvPr id="8" name="Map title">
            <a:extLst>
              <a:ext uri="{FF2B5EF4-FFF2-40B4-BE49-F238E27FC236}">
                <a16:creationId xmlns:a16="http://schemas.microsoft.com/office/drawing/2014/main" id="{C31A9427-DC60-A442-8E29-57C2C0A0FEA0}"/>
              </a:ext>
            </a:extLst>
          </p:cNvPr>
          <p:cNvSpPr>
            <a:spLocks noGrp="1"/>
          </p:cNvSpPr>
          <p:nvPr>
            <p:ph type="title" hasCustomPrompt="1"/>
          </p:nvPr>
        </p:nvSpPr>
        <p:spPr>
          <a:xfrm>
            <a:off x="0" y="624901"/>
            <a:ext cx="12192000" cy="360099"/>
          </a:xfrm>
          <a:prstGeom prst="rect">
            <a:avLst/>
          </a:prstGeom>
        </p:spPr>
        <p:txBody>
          <a:bodyPr wrap="square" lIns="0" tIns="0" rIns="0" bIns="0" anchor="t" anchorCtr="0">
            <a:spAutoFit/>
          </a:bodyPr>
          <a:lstStyle>
            <a:lvl1pPr algn="ctr">
              <a:lnSpc>
                <a:spcPct val="90000"/>
              </a:lnSpc>
              <a:defRPr sz="2600" b="1" baseline="0">
                <a:solidFill>
                  <a:srgbClr val="333333"/>
                </a:solidFill>
                <a:latin typeface="+mj-lt"/>
              </a:defRPr>
            </a:lvl1pPr>
          </a:lstStyle>
          <a:p>
            <a:r>
              <a:rPr lang="en-US" dirty="0"/>
              <a:t>Graphic or map title — keep to 1 line</a:t>
            </a:r>
          </a:p>
        </p:txBody>
      </p:sp>
      <p:sp>
        <p:nvSpPr>
          <p:cNvPr id="6" name="Text Placeholder 5">
            <a:extLst>
              <a:ext uri="{FF2B5EF4-FFF2-40B4-BE49-F238E27FC236}">
                <a16:creationId xmlns:a16="http://schemas.microsoft.com/office/drawing/2014/main" id="{7ED1B3DA-CE06-3F4E-8501-11BE4964B369}"/>
              </a:ext>
            </a:extLst>
          </p:cNvPr>
          <p:cNvSpPr>
            <a:spLocks noGrp="1"/>
          </p:cNvSpPr>
          <p:nvPr>
            <p:ph type="body" sz="quarter" idx="14" hasCustomPrompt="1"/>
          </p:nvPr>
        </p:nvSpPr>
        <p:spPr>
          <a:xfrm>
            <a:off x="914400" y="4966795"/>
            <a:ext cx="5181600" cy="503840"/>
          </a:xfrm>
          <a:prstGeom prst="rect">
            <a:avLst/>
          </a:prstGeom>
        </p:spPr>
        <p:txBody>
          <a:bodyPr lIns="0" tIns="0" rIns="0" bIns="0"/>
          <a:lstStyle>
            <a:lvl1pPr marL="0" indent="0">
              <a:spcBef>
                <a:spcPts val="0"/>
              </a:spcBef>
              <a:buNone/>
              <a:defRPr sz="1600">
                <a:solidFill>
                  <a:srgbClr val="7F7F7F"/>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Caption text — move box to best location; duplicate for multiple captions, delete if not using</a:t>
            </a:r>
          </a:p>
        </p:txBody>
      </p:sp>
    </p:spTree>
    <p:extLst>
      <p:ext uri="{BB962C8B-B14F-4D97-AF65-F5344CB8AC3E}">
        <p14:creationId xmlns:p14="http://schemas.microsoft.com/office/powerpoint/2010/main" val="1344852337"/>
      </p:ext>
    </p:extLst>
  </p:cSld>
  <p:clrMapOvr>
    <a:masterClrMapping/>
  </p:clrMapOvr>
  <p:extLst>
    <p:ext uri="{DCECCB84-F9BA-43D5-87BE-67443E8EF086}">
      <p15:sldGuideLst xmlns:p15="http://schemas.microsoft.com/office/powerpoint/2012/main">
        <p15:guide id="1" orient="horz" pos="3960">
          <p15:clr>
            <a:srgbClr val="F26B43"/>
          </p15:clr>
        </p15:guide>
        <p15:guide id="2" pos="7104">
          <p15:clr>
            <a:srgbClr val="F26B43"/>
          </p15:clr>
        </p15:guide>
        <p15:guide id="3" pos="576">
          <p15:clr>
            <a:srgbClr val="F26B43"/>
          </p15:clr>
        </p15:guide>
        <p15:guide id="5" orient="horz" pos="960">
          <p15:clr>
            <a:srgbClr val="F26B43"/>
          </p15:clr>
        </p15:guide>
        <p15:guide id="6" pos="3840">
          <p15:clr>
            <a:srgbClr val="5ACBF0"/>
          </p15:clr>
        </p15:guide>
        <p15:guide id="7" orient="horz" pos="21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phic/map: head and sub/date, gray">
    <p:bg>
      <p:bgPr>
        <a:solidFill>
          <a:srgbClr val="53565A"/>
        </a:solidFill>
        <a:effectLst/>
      </p:bgPr>
    </p:bg>
    <p:spTree>
      <p:nvGrpSpPr>
        <p:cNvPr id="1" name=""/>
        <p:cNvGrpSpPr/>
        <p:nvPr/>
      </p:nvGrpSpPr>
      <p:grpSpPr>
        <a:xfrm>
          <a:off x="0" y="0"/>
          <a:ext cx="0" cy="0"/>
          <a:chOff x="0" y="0"/>
          <a:chExt cx="0" cy="0"/>
        </a:xfrm>
      </p:grpSpPr>
      <p:pic>
        <p:nvPicPr>
          <p:cNvPr id="5" name="IIHS-HLDI logo" descr="Logo&#10;&#10;Description automatically generated with low confidence">
            <a:extLst>
              <a:ext uri="{FF2B5EF4-FFF2-40B4-BE49-F238E27FC236}">
                <a16:creationId xmlns:a16="http://schemas.microsoft.com/office/drawing/2014/main" id="{27E85D44-CFC3-D741-B042-AC868D9FF5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9" name="Effective date">
            <a:extLst>
              <a:ext uri="{FF2B5EF4-FFF2-40B4-BE49-F238E27FC236}">
                <a16:creationId xmlns:a16="http://schemas.microsoft.com/office/drawing/2014/main" id="{D857B1ED-CCB8-604E-9960-5829488D4517}"/>
              </a:ext>
            </a:extLst>
          </p:cNvPr>
          <p:cNvSpPr>
            <a:spLocks noGrp="1"/>
          </p:cNvSpPr>
          <p:nvPr>
            <p:ph type="body" sz="quarter" idx="12" hasCustomPrompt="1"/>
          </p:nvPr>
        </p:nvSpPr>
        <p:spPr>
          <a:xfrm>
            <a:off x="0" y="1117236"/>
            <a:ext cx="12192000" cy="2769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000" baseline="0">
                <a:solidFill>
                  <a:srgbClr val="D9D9D9"/>
                </a:solidFill>
                <a:latin typeface="Arial" pitchFamily="34" charset="0"/>
                <a:cs typeface="Arial" pitchFamily="34" charset="0"/>
              </a:defRPr>
            </a:lvl1pPr>
          </a:lstStyle>
          <a:p>
            <a:pPr lvl="0"/>
            <a:r>
              <a:rPr lang="en-US" dirty="0"/>
              <a:t>Subhead / map effective date</a:t>
            </a:r>
          </a:p>
        </p:txBody>
      </p:sp>
      <p:sp>
        <p:nvSpPr>
          <p:cNvPr id="8" name="Map title">
            <a:extLst>
              <a:ext uri="{FF2B5EF4-FFF2-40B4-BE49-F238E27FC236}">
                <a16:creationId xmlns:a16="http://schemas.microsoft.com/office/drawing/2014/main" id="{C31A9427-DC60-A442-8E29-57C2C0A0FEA0}"/>
              </a:ext>
            </a:extLst>
          </p:cNvPr>
          <p:cNvSpPr>
            <a:spLocks noGrp="1"/>
          </p:cNvSpPr>
          <p:nvPr>
            <p:ph type="title" hasCustomPrompt="1"/>
          </p:nvPr>
        </p:nvSpPr>
        <p:spPr>
          <a:xfrm>
            <a:off x="0" y="624901"/>
            <a:ext cx="12192000" cy="360099"/>
          </a:xfrm>
          <a:prstGeom prst="rect">
            <a:avLst/>
          </a:prstGeom>
        </p:spPr>
        <p:txBody>
          <a:bodyPr wrap="square" lIns="0" tIns="0" rIns="0" bIns="0" anchor="t" anchorCtr="0">
            <a:spAutoFit/>
          </a:bodyPr>
          <a:lstStyle>
            <a:lvl1pPr algn="ctr">
              <a:lnSpc>
                <a:spcPct val="90000"/>
              </a:lnSpc>
              <a:defRPr sz="2600" b="1" baseline="0">
                <a:solidFill>
                  <a:srgbClr val="D9D9D9"/>
                </a:solidFill>
                <a:latin typeface="+mj-lt"/>
              </a:defRPr>
            </a:lvl1pPr>
          </a:lstStyle>
          <a:p>
            <a:r>
              <a:rPr lang="en-US" dirty="0"/>
              <a:t>Graphic or map title — keep to 1 line</a:t>
            </a:r>
          </a:p>
        </p:txBody>
      </p:sp>
      <p:sp>
        <p:nvSpPr>
          <p:cNvPr id="6" name="Text Placeholder 5">
            <a:extLst>
              <a:ext uri="{FF2B5EF4-FFF2-40B4-BE49-F238E27FC236}">
                <a16:creationId xmlns:a16="http://schemas.microsoft.com/office/drawing/2014/main" id="{20F8543C-9893-1249-B146-DC0E1FF834B7}"/>
              </a:ext>
            </a:extLst>
          </p:cNvPr>
          <p:cNvSpPr>
            <a:spLocks noGrp="1"/>
          </p:cNvSpPr>
          <p:nvPr>
            <p:ph type="body" sz="quarter" idx="14" hasCustomPrompt="1"/>
          </p:nvPr>
        </p:nvSpPr>
        <p:spPr>
          <a:xfrm>
            <a:off x="914400" y="4966795"/>
            <a:ext cx="5181600" cy="503840"/>
          </a:xfrm>
          <a:prstGeom prst="rect">
            <a:avLst/>
          </a:prstGeom>
        </p:spPr>
        <p:txBody>
          <a:bodyPr lIns="0" tIns="0" rIns="0" bIns="0"/>
          <a:lstStyle>
            <a:lvl1pPr marL="0" indent="0">
              <a:spcBef>
                <a:spcPts val="0"/>
              </a:spcBef>
              <a:buNone/>
              <a:defRPr sz="1600">
                <a:solidFill>
                  <a:srgbClr val="7F7F7F"/>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Caption text — move box to best location; duplicate for multiple captions, delete if not using</a:t>
            </a:r>
          </a:p>
        </p:txBody>
      </p:sp>
    </p:spTree>
    <p:extLst>
      <p:ext uri="{BB962C8B-B14F-4D97-AF65-F5344CB8AC3E}">
        <p14:creationId xmlns:p14="http://schemas.microsoft.com/office/powerpoint/2010/main" val="3242248467"/>
      </p:ext>
    </p:extLst>
  </p:cSld>
  <p:clrMapOvr>
    <a:masterClrMapping/>
  </p:clrMapOvr>
  <p:extLst>
    <p:ext uri="{DCECCB84-F9BA-43D5-87BE-67443E8EF086}">
      <p15:sldGuideLst xmlns:p15="http://schemas.microsoft.com/office/powerpoint/2012/main">
        <p15:guide id="1" orient="horz" pos="3960">
          <p15:clr>
            <a:srgbClr val="F26B43"/>
          </p15:clr>
        </p15:guide>
        <p15:guide id="2" pos="7104">
          <p15:clr>
            <a:srgbClr val="F26B43"/>
          </p15:clr>
        </p15:guide>
        <p15:guide id="3" pos="576">
          <p15:clr>
            <a:srgbClr val="F26B43"/>
          </p15:clr>
        </p15:guide>
        <p15:guide id="5" orient="horz" pos="960">
          <p15:clr>
            <a:srgbClr val="F26B43"/>
          </p15:clr>
        </p15:guide>
        <p15:guide id="6" pos="3840">
          <p15:clr>
            <a:srgbClr val="5ACBF0"/>
          </p15:clr>
        </p15:guide>
        <p15:guide id="7" orient="horz" pos="216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phic: photo/caption/text Level 1 bullet">
    <p:bg>
      <p:bgPr>
        <a:solidFill>
          <a:schemeClr val="bg1"/>
        </a:solidFill>
        <a:effectLst/>
      </p:bgPr>
    </p:bg>
    <p:spTree>
      <p:nvGrpSpPr>
        <p:cNvPr id="1" name=""/>
        <p:cNvGrpSpPr/>
        <p:nvPr/>
      </p:nvGrpSpPr>
      <p:grpSpPr>
        <a:xfrm>
          <a:off x="0" y="0"/>
          <a:ext cx="0" cy="0"/>
          <a:chOff x="0" y="0"/>
          <a:chExt cx="0" cy="0"/>
        </a:xfrm>
      </p:grpSpPr>
      <p:pic>
        <p:nvPicPr>
          <p:cNvPr id="9" name="IIHS-HLDI logo"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12" name="Text with bullets">
            <a:extLst>
              <a:ext uri="{FF2B5EF4-FFF2-40B4-BE49-F238E27FC236}">
                <a16:creationId xmlns:a16="http://schemas.microsoft.com/office/drawing/2014/main" id="{2FD63E92-869B-5F49-8820-2898E298DD21}"/>
              </a:ext>
            </a:extLst>
          </p:cNvPr>
          <p:cNvSpPr>
            <a:spLocks noGrp="1"/>
          </p:cNvSpPr>
          <p:nvPr>
            <p:ph type="body" sz="quarter" idx="11" hasCustomPrompt="1"/>
          </p:nvPr>
        </p:nvSpPr>
        <p:spPr>
          <a:xfrm>
            <a:off x="6931044" y="1828800"/>
            <a:ext cx="4346556" cy="707886"/>
          </a:xfrm>
          <a:prstGeom prst="rect">
            <a:avLst/>
          </a:prstGeom>
        </p:spPr>
        <p:txBody>
          <a:bodyPr wrap="square" lIns="0" tIns="0" rIns="0" bIns="0" anchor="t" anchorCtr="0">
            <a:spAutoFit/>
          </a:bodyPr>
          <a:lstStyle>
            <a:lvl1pPr marL="274320" indent="-274320">
              <a:lnSpc>
                <a:spcPct val="100000"/>
              </a:lnSpc>
              <a:spcBef>
                <a:spcPts val="600"/>
              </a:spcBef>
              <a:spcAft>
                <a:spcPts val="600"/>
              </a:spcAft>
              <a:buClr>
                <a:srgbClr val="FFCC33"/>
              </a:buClr>
              <a:buSzPct val="100000"/>
              <a:buFont typeface="Webdings" panose="05030102010509060703" pitchFamily="18" charset="2"/>
              <a:buChar char="4"/>
              <a:defRPr sz="1800">
                <a:solidFill>
                  <a:srgbClr val="333333"/>
                </a:solidFill>
                <a:latin typeface="Arial" pitchFamily="34" charset="0"/>
                <a:cs typeface="Arial" pitchFamily="34" charset="0"/>
              </a:defRPr>
            </a:lvl1pPr>
            <a:lvl2pPr marL="274320" indent="0">
              <a:lnSpc>
                <a:spcPct val="100000"/>
              </a:lnSpc>
              <a:spcBef>
                <a:spcPts val="600"/>
              </a:spcBef>
              <a:spcAft>
                <a:spcPts val="600"/>
              </a:spcAft>
              <a:buClr>
                <a:schemeClr val="bg1">
                  <a:lumMod val="65000"/>
                </a:schemeClr>
              </a:buClr>
              <a:buSzPct val="95000"/>
              <a:buFont typeface="Arial" pitchFamily="34" charset="0"/>
              <a:buNone/>
              <a:defRPr sz="1800">
                <a:solidFill>
                  <a:srgbClr val="333333"/>
                </a:solidFill>
                <a:latin typeface="Arial" pitchFamily="34" charset="0"/>
                <a:cs typeface="Arial" pitchFamily="34" charset="0"/>
              </a:defRPr>
            </a:lvl2pPr>
            <a:lvl3pPr marL="822960">
              <a:spcBef>
                <a:spcPts val="600"/>
              </a:spcBef>
              <a:spcAft>
                <a:spcPts val="600"/>
              </a:spcAft>
              <a:buClr>
                <a:schemeClr val="bg1">
                  <a:lumMod val="75000"/>
                </a:schemeClr>
              </a:buClr>
              <a:buFontTx/>
              <a:buNone/>
              <a:defRPr sz="1600">
                <a:solidFill>
                  <a:srgbClr val="333333"/>
                </a:solidFill>
                <a:latin typeface="Arial" pitchFamily="34" charset="0"/>
                <a:cs typeface="Arial" pitchFamily="34" charset="0"/>
              </a:defRPr>
            </a:lvl3pPr>
            <a:lvl4pPr marL="1371600">
              <a:spcBef>
                <a:spcPts val="600"/>
              </a:spcBef>
              <a:spcAft>
                <a:spcPts val="600"/>
              </a:spcAft>
              <a:buFontTx/>
              <a:buNone/>
              <a:defRPr sz="1200">
                <a:solidFill>
                  <a:srgbClr val="333333"/>
                </a:solidFill>
                <a:latin typeface="Arial" pitchFamily="34" charset="0"/>
                <a:cs typeface="Arial" pitchFamily="34" charset="0"/>
              </a:defRPr>
            </a:lvl4pPr>
            <a:lvl5pPr>
              <a:spcBef>
                <a:spcPts val="0"/>
              </a:spcBef>
              <a:spcAft>
                <a:spcPts val="1000"/>
              </a:spcAft>
              <a:buFontTx/>
              <a:buNone/>
              <a:defRPr sz="1200">
                <a:solidFill>
                  <a:srgbClr val="333333"/>
                </a:solidFill>
                <a:latin typeface="Arial" pitchFamily="34" charset="0"/>
                <a:cs typeface="Arial" pitchFamily="34" charset="0"/>
              </a:defRPr>
            </a:lvl5pPr>
          </a:lstStyle>
          <a:p>
            <a:pPr lvl="0"/>
            <a:r>
              <a:rPr lang="en-US" dirty="0"/>
              <a:t>Level 1 bullet text</a:t>
            </a:r>
          </a:p>
          <a:p>
            <a:pPr lvl="1"/>
            <a:r>
              <a:rPr lang="en-US" dirty="0"/>
              <a:t>Level 2 bullet text</a:t>
            </a:r>
          </a:p>
        </p:txBody>
      </p:sp>
      <p:sp>
        <p:nvSpPr>
          <p:cNvPr id="7" name="Effective date">
            <a:extLst>
              <a:ext uri="{FF2B5EF4-FFF2-40B4-BE49-F238E27FC236}">
                <a16:creationId xmlns:a16="http://schemas.microsoft.com/office/drawing/2014/main" id="{39009086-ADA7-FE4A-83E3-59ACB8C6C8F4}"/>
              </a:ext>
            </a:extLst>
          </p:cNvPr>
          <p:cNvSpPr>
            <a:spLocks noGrp="1"/>
          </p:cNvSpPr>
          <p:nvPr>
            <p:ph type="body" sz="quarter" idx="12" hasCustomPrompt="1"/>
          </p:nvPr>
        </p:nvSpPr>
        <p:spPr>
          <a:xfrm>
            <a:off x="0" y="1117236"/>
            <a:ext cx="12192000" cy="2769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000" baseline="0">
                <a:solidFill>
                  <a:srgbClr val="333333"/>
                </a:solidFill>
                <a:latin typeface="Arial" pitchFamily="34" charset="0"/>
                <a:cs typeface="Arial" pitchFamily="34" charset="0"/>
              </a:defRPr>
            </a:lvl1pPr>
          </a:lstStyle>
          <a:p>
            <a:pPr lvl="0"/>
            <a:r>
              <a:rPr lang="en-US" dirty="0"/>
              <a:t>Subhead keep to one line</a:t>
            </a:r>
          </a:p>
        </p:txBody>
      </p:sp>
      <p:sp>
        <p:nvSpPr>
          <p:cNvPr id="8" name="Map title">
            <a:extLst>
              <a:ext uri="{FF2B5EF4-FFF2-40B4-BE49-F238E27FC236}">
                <a16:creationId xmlns:a16="http://schemas.microsoft.com/office/drawing/2014/main" id="{5CDA6BB5-4BED-744F-909E-1B83B70D2AF9}"/>
              </a:ext>
            </a:extLst>
          </p:cNvPr>
          <p:cNvSpPr>
            <a:spLocks noGrp="1"/>
          </p:cNvSpPr>
          <p:nvPr>
            <p:ph type="title" hasCustomPrompt="1"/>
          </p:nvPr>
        </p:nvSpPr>
        <p:spPr>
          <a:xfrm>
            <a:off x="0" y="624901"/>
            <a:ext cx="12192000" cy="360099"/>
          </a:xfrm>
          <a:prstGeom prst="rect">
            <a:avLst/>
          </a:prstGeom>
        </p:spPr>
        <p:txBody>
          <a:bodyPr wrap="square" lIns="0" tIns="0" rIns="0" bIns="0" anchor="t" anchorCtr="0">
            <a:spAutoFit/>
          </a:bodyPr>
          <a:lstStyle>
            <a:lvl1pPr algn="ctr">
              <a:lnSpc>
                <a:spcPct val="90000"/>
              </a:lnSpc>
              <a:defRPr sz="2600" b="1" baseline="0">
                <a:solidFill>
                  <a:srgbClr val="333333"/>
                </a:solidFill>
                <a:latin typeface="+mj-lt"/>
              </a:defRPr>
            </a:lvl1pPr>
          </a:lstStyle>
          <a:p>
            <a:r>
              <a:rPr lang="en-US" dirty="0"/>
              <a:t>Graphic title — keep to 1 line</a:t>
            </a:r>
          </a:p>
        </p:txBody>
      </p:sp>
      <p:sp>
        <p:nvSpPr>
          <p:cNvPr id="10" name="Text Placeholder 5">
            <a:extLst>
              <a:ext uri="{FF2B5EF4-FFF2-40B4-BE49-F238E27FC236}">
                <a16:creationId xmlns:a16="http://schemas.microsoft.com/office/drawing/2014/main" id="{2AE46833-179D-BA4D-9165-55E5AFFB2028}"/>
              </a:ext>
            </a:extLst>
          </p:cNvPr>
          <p:cNvSpPr>
            <a:spLocks noGrp="1"/>
          </p:cNvSpPr>
          <p:nvPr>
            <p:ph type="body" sz="quarter" idx="14" hasCustomPrompt="1"/>
          </p:nvPr>
        </p:nvSpPr>
        <p:spPr>
          <a:xfrm>
            <a:off x="914400" y="4966795"/>
            <a:ext cx="5181600" cy="503840"/>
          </a:xfrm>
          <a:prstGeom prst="rect">
            <a:avLst/>
          </a:prstGeom>
        </p:spPr>
        <p:txBody>
          <a:bodyPr lIns="0" tIns="0" rIns="0" bIns="0"/>
          <a:lstStyle>
            <a:lvl1pPr marL="0" indent="0">
              <a:spcBef>
                <a:spcPts val="0"/>
              </a:spcBef>
              <a:buNone/>
              <a:defRPr sz="1600">
                <a:solidFill>
                  <a:srgbClr val="7F7F7F"/>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Caption text — move box to best location; duplicate for multiple captions, delete if not using</a:t>
            </a:r>
          </a:p>
        </p:txBody>
      </p:sp>
      <p:sp>
        <p:nvSpPr>
          <p:cNvPr id="11" name="Vehicle photo">
            <a:extLst>
              <a:ext uri="{FF2B5EF4-FFF2-40B4-BE49-F238E27FC236}">
                <a16:creationId xmlns:a16="http://schemas.microsoft.com/office/drawing/2014/main" id="{EBE2FB77-C6DC-2A49-905B-4E17BA26E1DB}"/>
              </a:ext>
            </a:extLst>
          </p:cNvPr>
          <p:cNvSpPr>
            <a:spLocks noGrp="1"/>
          </p:cNvSpPr>
          <p:nvPr>
            <p:ph type="pic" sz="quarter" idx="15"/>
          </p:nvPr>
        </p:nvSpPr>
        <p:spPr>
          <a:xfrm>
            <a:off x="914401" y="1828800"/>
            <a:ext cx="5181600" cy="2728760"/>
          </a:xfrm>
          <a:prstGeom prst="rect">
            <a:avLst/>
          </a:prstGeom>
        </p:spPr>
        <p:txBody>
          <a:bodyPr/>
          <a:lstStyle>
            <a:lvl1pPr marL="0" indent="0" algn="ctr">
              <a:spcBef>
                <a:spcPts val="0"/>
              </a:spcBef>
              <a:spcAft>
                <a:spcPts val="10000"/>
              </a:spcAft>
              <a:buNone/>
              <a:defRPr sz="1200">
                <a:solidFill>
                  <a:srgbClr val="FF0000"/>
                </a:solidFill>
              </a:defRPr>
            </a:lvl1pPr>
          </a:lstStyle>
          <a:p>
            <a:endParaRPr lang="en-US" dirty="0"/>
          </a:p>
          <a:p>
            <a:r>
              <a:rPr lang="en-US" dirty="0"/>
              <a:t>Click icon to insert  a photo</a:t>
            </a:r>
          </a:p>
        </p:txBody>
      </p:sp>
    </p:spTree>
    <p:extLst>
      <p:ext uri="{BB962C8B-B14F-4D97-AF65-F5344CB8AC3E}">
        <p14:creationId xmlns:p14="http://schemas.microsoft.com/office/powerpoint/2010/main" val="2116141907"/>
      </p:ext>
    </p:extLst>
  </p:cSld>
  <p:clrMapOvr>
    <a:masterClrMapping/>
  </p:clrMapOvr>
  <p:extLst>
    <p:ext uri="{DCECCB84-F9BA-43D5-87BE-67443E8EF086}">
      <p15:sldGuideLst xmlns:p15="http://schemas.microsoft.com/office/powerpoint/2012/main">
        <p15:guide id="1" pos="576">
          <p15:clr>
            <a:srgbClr val="F26B43"/>
          </p15:clr>
        </p15:guide>
        <p15:guide id="2" pos="7104">
          <p15:clr>
            <a:srgbClr val="F26B43"/>
          </p15:clr>
        </p15:guide>
        <p15:guide id="3" pos="3840">
          <p15:clr>
            <a:srgbClr val="5ACBF0"/>
          </p15:clr>
        </p15:guide>
        <p15:guide id="4" orient="horz" pos="3960">
          <p15:clr>
            <a:srgbClr val="F26B43"/>
          </p15:clr>
        </p15:guide>
        <p15:guide id="5" orient="horz" pos="1152">
          <p15:clr>
            <a:srgbClr val="F26B43"/>
          </p15:clr>
        </p15:guide>
        <p15:guide id="6" orient="horz" pos="216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aphic: photo/caption/text Level 2 bullet">
    <p:bg>
      <p:bgPr>
        <a:solidFill>
          <a:schemeClr val="bg1"/>
        </a:solidFill>
        <a:effectLst/>
      </p:bgPr>
    </p:bg>
    <p:spTree>
      <p:nvGrpSpPr>
        <p:cNvPr id="1" name=""/>
        <p:cNvGrpSpPr/>
        <p:nvPr/>
      </p:nvGrpSpPr>
      <p:grpSpPr>
        <a:xfrm>
          <a:off x="0" y="0"/>
          <a:ext cx="0" cy="0"/>
          <a:chOff x="0" y="0"/>
          <a:chExt cx="0" cy="0"/>
        </a:xfrm>
      </p:grpSpPr>
      <p:pic>
        <p:nvPicPr>
          <p:cNvPr id="9" name="IIHS-HLDI logo"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7" name="Effective date">
            <a:extLst>
              <a:ext uri="{FF2B5EF4-FFF2-40B4-BE49-F238E27FC236}">
                <a16:creationId xmlns:a16="http://schemas.microsoft.com/office/drawing/2014/main" id="{39009086-ADA7-FE4A-83E3-59ACB8C6C8F4}"/>
              </a:ext>
            </a:extLst>
          </p:cNvPr>
          <p:cNvSpPr>
            <a:spLocks noGrp="1"/>
          </p:cNvSpPr>
          <p:nvPr>
            <p:ph type="body" sz="quarter" idx="12" hasCustomPrompt="1"/>
          </p:nvPr>
        </p:nvSpPr>
        <p:spPr>
          <a:xfrm>
            <a:off x="0" y="1117236"/>
            <a:ext cx="12192000" cy="2769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000" baseline="0">
                <a:solidFill>
                  <a:srgbClr val="333333"/>
                </a:solidFill>
                <a:latin typeface="Arial" pitchFamily="34" charset="0"/>
                <a:cs typeface="Arial" pitchFamily="34" charset="0"/>
              </a:defRPr>
            </a:lvl1pPr>
          </a:lstStyle>
          <a:p>
            <a:pPr lvl="0"/>
            <a:r>
              <a:rPr lang="en-US" dirty="0"/>
              <a:t>Subhead keep to one line</a:t>
            </a:r>
          </a:p>
        </p:txBody>
      </p:sp>
      <p:sp>
        <p:nvSpPr>
          <p:cNvPr id="8" name="Map title">
            <a:extLst>
              <a:ext uri="{FF2B5EF4-FFF2-40B4-BE49-F238E27FC236}">
                <a16:creationId xmlns:a16="http://schemas.microsoft.com/office/drawing/2014/main" id="{5CDA6BB5-4BED-744F-909E-1B83B70D2AF9}"/>
              </a:ext>
            </a:extLst>
          </p:cNvPr>
          <p:cNvSpPr>
            <a:spLocks noGrp="1"/>
          </p:cNvSpPr>
          <p:nvPr>
            <p:ph type="title" hasCustomPrompt="1"/>
          </p:nvPr>
        </p:nvSpPr>
        <p:spPr>
          <a:xfrm>
            <a:off x="0" y="624901"/>
            <a:ext cx="12192000" cy="360099"/>
          </a:xfrm>
          <a:prstGeom prst="rect">
            <a:avLst/>
          </a:prstGeom>
        </p:spPr>
        <p:txBody>
          <a:bodyPr wrap="square" lIns="0" tIns="0" rIns="0" bIns="0" anchor="t" anchorCtr="0">
            <a:spAutoFit/>
          </a:bodyPr>
          <a:lstStyle>
            <a:lvl1pPr algn="ctr">
              <a:lnSpc>
                <a:spcPct val="90000"/>
              </a:lnSpc>
              <a:defRPr sz="2600" b="1" baseline="0">
                <a:solidFill>
                  <a:srgbClr val="333333"/>
                </a:solidFill>
                <a:latin typeface="+mj-lt"/>
              </a:defRPr>
            </a:lvl1pPr>
          </a:lstStyle>
          <a:p>
            <a:r>
              <a:rPr lang="en-US" dirty="0"/>
              <a:t>Graphic title — keep to 1 line</a:t>
            </a:r>
          </a:p>
        </p:txBody>
      </p:sp>
      <p:sp>
        <p:nvSpPr>
          <p:cNvPr id="10" name="Text Placeholder 5">
            <a:extLst>
              <a:ext uri="{FF2B5EF4-FFF2-40B4-BE49-F238E27FC236}">
                <a16:creationId xmlns:a16="http://schemas.microsoft.com/office/drawing/2014/main" id="{2AE46833-179D-BA4D-9165-55E5AFFB2028}"/>
              </a:ext>
            </a:extLst>
          </p:cNvPr>
          <p:cNvSpPr>
            <a:spLocks noGrp="1"/>
          </p:cNvSpPr>
          <p:nvPr>
            <p:ph type="body" sz="quarter" idx="14" hasCustomPrompt="1"/>
          </p:nvPr>
        </p:nvSpPr>
        <p:spPr>
          <a:xfrm>
            <a:off x="914400" y="4966795"/>
            <a:ext cx="5181600" cy="503840"/>
          </a:xfrm>
          <a:prstGeom prst="rect">
            <a:avLst/>
          </a:prstGeom>
        </p:spPr>
        <p:txBody>
          <a:bodyPr lIns="0" tIns="0" rIns="0" bIns="0"/>
          <a:lstStyle>
            <a:lvl1pPr marL="0" indent="0">
              <a:spcBef>
                <a:spcPts val="0"/>
              </a:spcBef>
              <a:buNone/>
              <a:defRPr sz="1600">
                <a:solidFill>
                  <a:srgbClr val="7F7F7F"/>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Caption text — move box to best location; duplicate for multiple captions, delete if not using</a:t>
            </a:r>
          </a:p>
        </p:txBody>
      </p:sp>
      <p:sp>
        <p:nvSpPr>
          <p:cNvPr id="11" name="Vehicle photo">
            <a:extLst>
              <a:ext uri="{FF2B5EF4-FFF2-40B4-BE49-F238E27FC236}">
                <a16:creationId xmlns:a16="http://schemas.microsoft.com/office/drawing/2014/main" id="{EBE2FB77-C6DC-2A49-905B-4E17BA26E1DB}"/>
              </a:ext>
            </a:extLst>
          </p:cNvPr>
          <p:cNvSpPr>
            <a:spLocks noGrp="1"/>
          </p:cNvSpPr>
          <p:nvPr>
            <p:ph type="pic" sz="quarter" idx="15"/>
          </p:nvPr>
        </p:nvSpPr>
        <p:spPr>
          <a:xfrm>
            <a:off x="914401" y="1828800"/>
            <a:ext cx="5181600" cy="2728760"/>
          </a:xfrm>
          <a:prstGeom prst="rect">
            <a:avLst/>
          </a:prstGeom>
        </p:spPr>
        <p:txBody>
          <a:bodyPr/>
          <a:lstStyle>
            <a:lvl1pPr marL="0" indent="0" algn="ctr">
              <a:spcBef>
                <a:spcPts val="0"/>
              </a:spcBef>
              <a:spcAft>
                <a:spcPts val="10000"/>
              </a:spcAft>
              <a:buNone/>
              <a:defRPr sz="1200">
                <a:solidFill>
                  <a:srgbClr val="FF0000"/>
                </a:solidFill>
              </a:defRPr>
            </a:lvl1pPr>
          </a:lstStyle>
          <a:p>
            <a:endParaRPr lang="en-US" dirty="0"/>
          </a:p>
          <a:p>
            <a:r>
              <a:rPr lang="en-US" dirty="0"/>
              <a:t>Click icon to insert  a photo</a:t>
            </a:r>
          </a:p>
        </p:txBody>
      </p:sp>
      <p:sp>
        <p:nvSpPr>
          <p:cNvPr id="15" name="Text with bulllets">
            <a:extLst>
              <a:ext uri="{FF2B5EF4-FFF2-40B4-BE49-F238E27FC236}">
                <a16:creationId xmlns:a16="http://schemas.microsoft.com/office/drawing/2014/main" id="{E613627F-E4B0-A440-A2D5-4BFDC3DE25DE}"/>
              </a:ext>
            </a:extLst>
          </p:cNvPr>
          <p:cNvSpPr>
            <a:spLocks noGrp="1"/>
          </p:cNvSpPr>
          <p:nvPr>
            <p:ph type="body" sz="quarter" idx="16" hasCustomPrompt="1"/>
          </p:nvPr>
        </p:nvSpPr>
        <p:spPr>
          <a:xfrm>
            <a:off x="6931042" y="1828800"/>
            <a:ext cx="4346557" cy="707886"/>
          </a:xfrm>
          <a:prstGeom prst="rect">
            <a:avLst/>
          </a:prstGeom>
        </p:spPr>
        <p:txBody>
          <a:bodyPr wrap="square" lIns="0" tIns="0" rIns="0" bIns="0" anchor="t" anchorCtr="0">
            <a:spAutoFit/>
          </a:bodyPr>
          <a:lstStyle>
            <a:lvl1pPr marL="0" indent="0">
              <a:lnSpc>
                <a:spcPct val="100000"/>
              </a:lnSpc>
              <a:spcBef>
                <a:spcPts val="600"/>
              </a:spcBef>
              <a:spcAft>
                <a:spcPts val="600"/>
              </a:spcAft>
              <a:buClr>
                <a:srgbClr val="FFCC33"/>
              </a:buClr>
              <a:buSzPct val="100000"/>
              <a:buFontTx/>
              <a:buNone/>
              <a:defRPr sz="1800" baseline="0">
                <a:solidFill>
                  <a:srgbClr val="333333"/>
                </a:solidFill>
                <a:latin typeface="Arial" pitchFamily="34" charset="0"/>
                <a:cs typeface="Arial" pitchFamily="34" charset="0"/>
              </a:defRPr>
            </a:lvl1pPr>
            <a:lvl2pPr marL="182880" indent="-182880">
              <a:lnSpc>
                <a:spcPct val="100000"/>
              </a:lnSpc>
              <a:spcBef>
                <a:spcPts val="600"/>
              </a:spcBef>
              <a:spcAft>
                <a:spcPts val="600"/>
              </a:spcAft>
              <a:buClr>
                <a:srgbClr val="FFCC33"/>
              </a:buClr>
              <a:buSzPct val="100000"/>
              <a:buFont typeface="Lucida Grande" panose="020B0600040502020204" pitchFamily="34" charset="0"/>
              <a:buChar char="▸"/>
              <a:defRPr sz="1800" baseline="0">
                <a:solidFill>
                  <a:srgbClr val="333333"/>
                </a:solidFill>
                <a:latin typeface="Arial" pitchFamily="34" charset="0"/>
                <a:cs typeface="Arial" pitchFamily="34" charset="0"/>
              </a:defRPr>
            </a:lvl2pPr>
            <a:lvl3pPr marL="457200" indent="0">
              <a:spcBef>
                <a:spcPts val="600"/>
              </a:spcBef>
              <a:spcAft>
                <a:spcPts val="600"/>
              </a:spcAft>
              <a:buClr>
                <a:schemeClr val="bg1">
                  <a:lumMod val="75000"/>
                </a:schemeClr>
              </a:buClr>
              <a:buFontTx/>
              <a:buNone/>
              <a:defRPr sz="1600" baseline="0">
                <a:solidFill>
                  <a:srgbClr val="333333"/>
                </a:solidFill>
                <a:latin typeface="Arial" pitchFamily="34" charset="0"/>
                <a:cs typeface="Arial" pitchFamily="34" charset="0"/>
              </a:defRPr>
            </a:lvl3pPr>
            <a:lvl4pPr marL="685800" indent="0">
              <a:spcBef>
                <a:spcPts val="600"/>
              </a:spcBef>
              <a:spcAft>
                <a:spcPts val="600"/>
              </a:spcAft>
              <a:buFontTx/>
              <a:buNone/>
              <a:defRPr sz="1200" baseline="0">
                <a:solidFill>
                  <a:srgbClr val="333333"/>
                </a:solidFill>
                <a:latin typeface="Arial" pitchFamily="34" charset="0"/>
                <a:cs typeface="Arial" pitchFamily="34" charset="0"/>
              </a:defRPr>
            </a:lvl4pPr>
            <a:lvl5pPr marL="1051560" indent="0">
              <a:spcBef>
                <a:spcPts val="0"/>
              </a:spcBef>
              <a:spcAft>
                <a:spcPts val="1000"/>
              </a:spcAft>
              <a:buFontTx/>
              <a:buNone/>
              <a:defRPr sz="1200" baseline="0">
                <a:solidFill>
                  <a:srgbClr val="333333"/>
                </a:solidFill>
                <a:latin typeface="Arial" pitchFamily="34" charset="0"/>
                <a:cs typeface="Arial" pitchFamily="34" charset="0"/>
              </a:defRPr>
            </a:lvl5pPr>
          </a:lstStyle>
          <a:p>
            <a:pPr lvl="0"/>
            <a:r>
              <a:rPr lang="en-US" dirty="0"/>
              <a:t>Level 1 text</a:t>
            </a:r>
          </a:p>
          <a:p>
            <a:pPr lvl="1"/>
            <a:r>
              <a:rPr lang="en-US" dirty="0"/>
              <a:t>Level 2 text</a:t>
            </a:r>
          </a:p>
        </p:txBody>
      </p:sp>
    </p:spTree>
    <p:extLst>
      <p:ext uri="{BB962C8B-B14F-4D97-AF65-F5344CB8AC3E}">
        <p14:creationId xmlns:p14="http://schemas.microsoft.com/office/powerpoint/2010/main" val="399232289"/>
      </p:ext>
    </p:extLst>
  </p:cSld>
  <p:clrMapOvr>
    <a:masterClrMapping/>
  </p:clrMapOvr>
  <p:extLst>
    <p:ext uri="{DCECCB84-F9BA-43D5-87BE-67443E8EF086}">
      <p15:sldGuideLst xmlns:p15="http://schemas.microsoft.com/office/powerpoint/2012/main">
        <p15:guide id="1" pos="576">
          <p15:clr>
            <a:srgbClr val="F26B43"/>
          </p15:clr>
        </p15:guide>
        <p15:guide id="2" pos="7104">
          <p15:clr>
            <a:srgbClr val="F26B43"/>
          </p15:clr>
        </p15:guide>
        <p15:guide id="3" pos="3840">
          <p15:clr>
            <a:srgbClr val="5ACBF0"/>
          </p15:clr>
        </p15:guide>
        <p15:guide id="4" orient="horz" pos="3960">
          <p15:clr>
            <a:srgbClr val="F26B43"/>
          </p15:clr>
        </p15:guide>
        <p15:guide id="5" orient="horz" pos="1152">
          <p15:clr>
            <a:srgbClr val="F26B43"/>
          </p15:clr>
        </p15:guide>
        <p15:guide id="6" orient="horz" pos="216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LDI vehicle features">
    <p:bg>
      <p:bgPr>
        <a:solidFill>
          <a:schemeClr val="bg1"/>
        </a:solidFill>
        <a:effectLst/>
      </p:bgPr>
    </p:bg>
    <p:spTree>
      <p:nvGrpSpPr>
        <p:cNvPr id="1" name=""/>
        <p:cNvGrpSpPr/>
        <p:nvPr/>
      </p:nvGrpSpPr>
      <p:grpSpPr>
        <a:xfrm>
          <a:off x="0" y="0"/>
          <a:ext cx="0" cy="0"/>
          <a:chOff x="0" y="0"/>
          <a:chExt cx="0" cy="0"/>
        </a:xfrm>
      </p:grpSpPr>
      <p:pic>
        <p:nvPicPr>
          <p:cNvPr id="9" name="IIHS-HLDI logo"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3" name="Name note">
            <a:extLst>
              <a:ext uri="{FF2B5EF4-FFF2-40B4-BE49-F238E27FC236}">
                <a16:creationId xmlns:a16="http://schemas.microsoft.com/office/drawing/2014/main" id="{8E07507C-FD0A-2648-AB37-99285818B312}"/>
              </a:ext>
            </a:extLst>
          </p:cNvPr>
          <p:cNvSpPr>
            <a:spLocks noGrp="1"/>
          </p:cNvSpPr>
          <p:nvPr>
            <p:ph type="body" sz="quarter" idx="13" hasCustomPrompt="1"/>
          </p:nvPr>
        </p:nvSpPr>
        <p:spPr>
          <a:xfrm>
            <a:off x="914400" y="5333181"/>
            <a:ext cx="4666265" cy="953319"/>
          </a:xfrm>
          <a:prstGeom prst="rect">
            <a:avLst/>
          </a:prstGeom>
        </p:spPr>
        <p:txBody>
          <a:bodyPr lIns="0" tIns="0" rIns="0" bIns="0"/>
          <a:lstStyle>
            <a:lvl1pPr marL="0" indent="0" algn="l">
              <a:spcBef>
                <a:spcPts val="0"/>
              </a:spcBef>
              <a:buNone/>
              <a:defRPr sz="1600">
                <a:solidFill>
                  <a:srgbClr val="7F7F7F"/>
                </a:solidFill>
              </a:defRPr>
            </a:lvl1pPr>
            <a:lvl2pPr marL="457200" indent="0" algn="l">
              <a:buNone/>
              <a:defRPr sz="1600">
                <a:solidFill>
                  <a:srgbClr val="7F7F7F"/>
                </a:solidFill>
              </a:defRPr>
            </a:lvl2pPr>
            <a:lvl3pPr marL="914400" indent="0" algn="l">
              <a:buNone/>
              <a:defRPr sz="1600">
                <a:solidFill>
                  <a:srgbClr val="7F7F7F"/>
                </a:solidFill>
              </a:defRPr>
            </a:lvl3pPr>
            <a:lvl4pPr marL="1371600" indent="0" algn="l">
              <a:buNone/>
              <a:defRPr sz="1600">
                <a:solidFill>
                  <a:srgbClr val="7F7F7F"/>
                </a:solidFill>
              </a:defRPr>
            </a:lvl4pPr>
            <a:lvl5pPr marL="1828800" indent="0" algn="l">
              <a:buNone/>
              <a:defRPr sz="1600">
                <a:solidFill>
                  <a:srgbClr val="7F7F7F"/>
                </a:solidFill>
              </a:defRPr>
            </a:lvl5pPr>
          </a:lstStyle>
          <a:p>
            <a:pPr lvl="0"/>
            <a:r>
              <a:rPr lang="en-US" dirty="0"/>
              <a:t>NAME NOTE: insert info here</a:t>
            </a:r>
          </a:p>
        </p:txBody>
      </p:sp>
      <p:sp>
        <p:nvSpPr>
          <p:cNvPr id="6" name="Features bullets">
            <a:extLst>
              <a:ext uri="{FF2B5EF4-FFF2-40B4-BE49-F238E27FC236}">
                <a16:creationId xmlns:a16="http://schemas.microsoft.com/office/drawing/2014/main" id="{E3E083C3-0E96-354E-9004-7ABD3F7A2832}"/>
              </a:ext>
            </a:extLst>
          </p:cNvPr>
          <p:cNvSpPr>
            <a:spLocks noGrp="1"/>
          </p:cNvSpPr>
          <p:nvPr>
            <p:ph type="body" sz="quarter" idx="11" hasCustomPrompt="1"/>
          </p:nvPr>
        </p:nvSpPr>
        <p:spPr>
          <a:xfrm>
            <a:off x="6096000" y="1620782"/>
            <a:ext cx="5181600" cy="907941"/>
          </a:xfrm>
          <a:prstGeom prst="rect">
            <a:avLst/>
          </a:prstGeom>
        </p:spPr>
        <p:txBody>
          <a:bodyPr wrap="square" lIns="0" tIns="0" rIns="0" bIns="0" anchor="t" anchorCtr="0">
            <a:spAutoFit/>
          </a:bodyPr>
          <a:lstStyle>
            <a:lvl1pPr marL="0" indent="0">
              <a:lnSpc>
                <a:spcPct val="100000"/>
              </a:lnSpc>
              <a:spcBef>
                <a:spcPts val="300"/>
              </a:spcBef>
              <a:spcAft>
                <a:spcPts val="300"/>
              </a:spcAft>
              <a:buClr>
                <a:srgbClr val="FFCC33"/>
              </a:buClr>
              <a:buSzPct val="100000"/>
              <a:buFontTx/>
              <a:buNone/>
              <a:defRPr sz="1800" baseline="0">
                <a:solidFill>
                  <a:srgbClr val="333333"/>
                </a:solidFill>
                <a:latin typeface="Arial" pitchFamily="34" charset="0"/>
                <a:cs typeface="Arial" pitchFamily="34" charset="0"/>
              </a:defRPr>
            </a:lvl1pPr>
            <a:lvl2pPr marL="182880" indent="-182880">
              <a:lnSpc>
                <a:spcPct val="100000"/>
              </a:lnSpc>
              <a:spcBef>
                <a:spcPts val="300"/>
              </a:spcBef>
              <a:spcAft>
                <a:spcPts val="300"/>
              </a:spcAft>
              <a:buClr>
                <a:srgbClr val="FFCC33"/>
              </a:buClr>
              <a:buSzPct val="100000"/>
              <a:buFont typeface="Lucida Grande" panose="020B0600040502020204" pitchFamily="34" charset="0"/>
              <a:buChar char="▸"/>
              <a:defRPr sz="1800" baseline="0">
                <a:solidFill>
                  <a:srgbClr val="333333"/>
                </a:solidFill>
                <a:latin typeface="Arial" pitchFamily="34" charset="0"/>
                <a:cs typeface="Arial" pitchFamily="34" charset="0"/>
              </a:defRPr>
            </a:lvl2pPr>
            <a:lvl3pPr marL="457200" indent="0">
              <a:spcBef>
                <a:spcPts val="600"/>
              </a:spcBef>
              <a:spcAft>
                <a:spcPts val="600"/>
              </a:spcAft>
              <a:buClr>
                <a:schemeClr val="bg1">
                  <a:lumMod val="75000"/>
                </a:schemeClr>
              </a:buClr>
              <a:buFontTx/>
              <a:buNone/>
              <a:defRPr sz="1600" baseline="0">
                <a:solidFill>
                  <a:srgbClr val="333333"/>
                </a:solidFill>
                <a:latin typeface="Arial" pitchFamily="34" charset="0"/>
                <a:cs typeface="Arial" pitchFamily="34" charset="0"/>
              </a:defRPr>
            </a:lvl3pPr>
            <a:lvl4pPr marL="685800" indent="0">
              <a:spcBef>
                <a:spcPts val="600"/>
              </a:spcBef>
              <a:spcAft>
                <a:spcPts val="600"/>
              </a:spcAft>
              <a:buFontTx/>
              <a:buNone/>
              <a:defRPr sz="1200" baseline="0">
                <a:solidFill>
                  <a:srgbClr val="333333"/>
                </a:solidFill>
                <a:latin typeface="Arial" pitchFamily="34" charset="0"/>
                <a:cs typeface="Arial" pitchFamily="34" charset="0"/>
              </a:defRPr>
            </a:lvl4pPr>
            <a:lvl5pPr marL="1051560" indent="0">
              <a:spcBef>
                <a:spcPts val="0"/>
              </a:spcBef>
              <a:spcAft>
                <a:spcPts val="1000"/>
              </a:spcAft>
              <a:buFontTx/>
              <a:buNone/>
              <a:defRPr sz="1200" baseline="0">
                <a:solidFill>
                  <a:srgbClr val="333333"/>
                </a:solidFill>
                <a:latin typeface="Arial" pitchFamily="34" charset="0"/>
                <a:cs typeface="Arial" pitchFamily="34" charset="0"/>
              </a:defRPr>
            </a:lvl5pPr>
          </a:lstStyle>
          <a:p>
            <a:pPr lvl="0"/>
            <a:r>
              <a:rPr lang="en-US" dirty="0"/>
              <a:t>Level 1 no bullet, level 2 bullet (please keep to no more than 2 levels)</a:t>
            </a:r>
          </a:p>
          <a:p>
            <a:pPr lvl="1"/>
            <a:r>
              <a:rPr lang="en-US" dirty="0"/>
              <a:t>Level 2</a:t>
            </a:r>
          </a:p>
        </p:txBody>
      </p:sp>
      <p:sp>
        <p:nvSpPr>
          <p:cNvPr id="5" name="Vehicle photo">
            <a:extLst>
              <a:ext uri="{FF2B5EF4-FFF2-40B4-BE49-F238E27FC236}">
                <a16:creationId xmlns:a16="http://schemas.microsoft.com/office/drawing/2014/main" id="{2300EC5D-04A7-E941-B756-7DD9A50A326A}"/>
              </a:ext>
            </a:extLst>
          </p:cNvPr>
          <p:cNvSpPr>
            <a:spLocks noGrp="1"/>
          </p:cNvSpPr>
          <p:nvPr>
            <p:ph type="pic" sz="quarter" idx="14"/>
          </p:nvPr>
        </p:nvSpPr>
        <p:spPr>
          <a:xfrm>
            <a:off x="-10510" y="1338755"/>
            <a:ext cx="5591175" cy="3898900"/>
          </a:xfrm>
          <a:prstGeom prst="rect">
            <a:avLst/>
          </a:prstGeom>
        </p:spPr>
        <p:txBody>
          <a:bodyPr/>
          <a:lstStyle>
            <a:lvl1pPr marL="0" indent="0" algn="ctr">
              <a:spcBef>
                <a:spcPts val="0"/>
              </a:spcBef>
              <a:spcAft>
                <a:spcPts val="10000"/>
              </a:spcAft>
              <a:buNone/>
              <a:defRPr sz="1200">
                <a:solidFill>
                  <a:srgbClr val="FF0000"/>
                </a:solidFill>
              </a:defRPr>
            </a:lvl1pPr>
          </a:lstStyle>
          <a:p>
            <a:endParaRPr lang="en-US" dirty="0"/>
          </a:p>
          <a:p>
            <a:r>
              <a:rPr lang="en-US" dirty="0"/>
              <a:t>Click icon to insert vehicle photo</a:t>
            </a:r>
          </a:p>
        </p:txBody>
      </p:sp>
      <p:sp>
        <p:nvSpPr>
          <p:cNvPr id="15" name="Subhead">
            <a:extLst>
              <a:ext uri="{FF2B5EF4-FFF2-40B4-BE49-F238E27FC236}">
                <a16:creationId xmlns:a16="http://schemas.microsoft.com/office/drawing/2014/main" id="{E66B3FA5-2697-954C-9EF6-3C7036293016}"/>
              </a:ext>
            </a:extLst>
          </p:cNvPr>
          <p:cNvSpPr>
            <a:spLocks noGrp="1"/>
          </p:cNvSpPr>
          <p:nvPr>
            <p:ph type="body" sz="quarter" idx="10" hasCustomPrompt="1"/>
          </p:nvPr>
        </p:nvSpPr>
        <p:spPr>
          <a:xfrm>
            <a:off x="0" y="885574"/>
            <a:ext cx="12192000" cy="2769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000" baseline="0">
                <a:solidFill>
                  <a:srgbClr val="333333"/>
                </a:solidFill>
                <a:latin typeface="Arial" pitchFamily="34" charset="0"/>
                <a:cs typeface="Arial" pitchFamily="34" charset="0"/>
              </a:defRPr>
            </a:lvl1pPr>
          </a:lstStyle>
          <a:p>
            <a:pPr lvl="0"/>
            <a:r>
              <a:rPr lang="en-US" dirty="0"/>
              <a:t>Subhead — keep to 1 line</a:t>
            </a:r>
          </a:p>
        </p:txBody>
      </p:sp>
      <p:sp>
        <p:nvSpPr>
          <p:cNvPr id="17" name="Headline">
            <a:extLst>
              <a:ext uri="{FF2B5EF4-FFF2-40B4-BE49-F238E27FC236}">
                <a16:creationId xmlns:a16="http://schemas.microsoft.com/office/drawing/2014/main" id="{852CAD13-B499-D34F-8E32-64F0765869D7}"/>
              </a:ext>
            </a:extLst>
          </p:cNvPr>
          <p:cNvSpPr>
            <a:spLocks noGrp="1"/>
          </p:cNvSpPr>
          <p:nvPr>
            <p:ph type="title" hasCustomPrompt="1"/>
          </p:nvPr>
        </p:nvSpPr>
        <p:spPr>
          <a:xfrm>
            <a:off x="0" y="442015"/>
            <a:ext cx="12192000" cy="387798"/>
          </a:xfrm>
          <a:prstGeom prst="rect">
            <a:avLst/>
          </a:prstGeom>
          <a:noFill/>
        </p:spPr>
        <p:txBody>
          <a:bodyPr wrap="square" lIns="0" tIns="0" rIns="0" bIns="0" anchor="t" anchorCtr="0">
            <a:spAutoFit/>
          </a:bodyPr>
          <a:lstStyle>
            <a:lvl1pPr algn="ctr">
              <a:lnSpc>
                <a:spcPct val="90000"/>
              </a:lnSpc>
              <a:defRPr sz="2800" b="1" baseline="0">
                <a:solidFill>
                  <a:srgbClr val="333333"/>
                </a:solidFill>
                <a:latin typeface="+mj-lt"/>
              </a:defRPr>
            </a:lvl1pPr>
          </a:lstStyle>
          <a:p>
            <a:r>
              <a:rPr lang="en-US" dirty="0"/>
              <a:t>Headline — keep to 1 line</a:t>
            </a:r>
          </a:p>
        </p:txBody>
      </p:sp>
    </p:spTree>
    <p:extLst>
      <p:ext uri="{BB962C8B-B14F-4D97-AF65-F5344CB8AC3E}">
        <p14:creationId xmlns:p14="http://schemas.microsoft.com/office/powerpoint/2010/main" val="2924444761"/>
      </p:ext>
    </p:extLst>
  </p:cSld>
  <p:clrMapOvr>
    <a:masterClrMapping/>
  </p:clrMapOvr>
  <p:extLst>
    <p:ext uri="{DCECCB84-F9BA-43D5-87BE-67443E8EF086}">
      <p15:sldGuideLst xmlns:p15="http://schemas.microsoft.com/office/powerpoint/2012/main">
        <p15:guide id="1" pos="576">
          <p15:clr>
            <a:srgbClr val="F26B43"/>
          </p15:clr>
        </p15:guide>
        <p15:guide id="2" pos="7104">
          <p15:clr>
            <a:srgbClr val="F26B43"/>
          </p15:clr>
        </p15:guide>
        <p15:guide id="3" pos="3840">
          <p15:clr>
            <a:srgbClr val="5ACBF0"/>
          </p15:clr>
        </p15:guide>
        <p15:guide id="4" orient="horz" pos="3960">
          <p15:clr>
            <a:srgbClr val="F26B43"/>
          </p15:clr>
        </p15:guide>
        <p15:guide id="5" orient="horz" pos="840">
          <p15:clr>
            <a:srgbClr val="F26B43"/>
          </p15:clr>
        </p15:guide>
        <p15:guide id="6" orient="horz" pos="2160">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ead/sub 1 line, Level 1 bullet, white">
    <p:bg>
      <p:bgPr>
        <a:solidFill>
          <a:schemeClr val="bg1"/>
        </a:solidFill>
        <a:effectLst/>
      </p:bgPr>
    </p:bg>
    <p:spTree>
      <p:nvGrpSpPr>
        <p:cNvPr id="1" name=""/>
        <p:cNvGrpSpPr/>
        <p:nvPr/>
      </p:nvGrpSpPr>
      <p:grpSpPr>
        <a:xfrm>
          <a:off x="0" y="0"/>
          <a:ext cx="0" cy="0"/>
          <a:chOff x="0" y="0"/>
          <a:chExt cx="0" cy="0"/>
        </a:xfrm>
      </p:grpSpPr>
      <p:pic>
        <p:nvPicPr>
          <p:cNvPr id="9" name="IIHS-HLDI logo"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12" name="Text with bullets">
            <a:extLst>
              <a:ext uri="{FF2B5EF4-FFF2-40B4-BE49-F238E27FC236}">
                <a16:creationId xmlns:a16="http://schemas.microsoft.com/office/drawing/2014/main" id="{2FD63E92-869B-5F49-8820-2898E298DD21}"/>
              </a:ext>
            </a:extLst>
          </p:cNvPr>
          <p:cNvSpPr>
            <a:spLocks noGrp="1"/>
          </p:cNvSpPr>
          <p:nvPr>
            <p:ph type="body" sz="quarter" idx="11" hasCustomPrompt="1"/>
          </p:nvPr>
        </p:nvSpPr>
        <p:spPr>
          <a:xfrm>
            <a:off x="914400" y="1828800"/>
            <a:ext cx="10363200" cy="769441"/>
          </a:xfrm>
          <a:prstGeom prst="rect">
            <a:avLst/>
          </a:prstGeom>
        </p:spPr>
        <p:txBody>
          <a:bodyPr wrap="square" lIns="0" tIns="0" rIns="0" bIns="0" anchor="t" anchorCtr="0">
            <a:spAutoFit/>
          </a:bodyPr>
          <a:lstStyle>
            <a:lvl1pPr marL="274320" indent="-274320">
              <a:lnSpc>
                <a:spcPct val="100000"/>
              </a:lnSpc>
              <a:spcBef>
                <a:spcPts val="600"/>
              </a:spcBef>
              <a:spcAft>
                <a:spcPts val="600"/>
              </a:spcAft>
              <a:buClr>
                <a:srgbClr val="FFCC33"/>
              </a:buClr>
              <a:buSzPct val="100000"/>
              <a:buFont typeface="Webdings" panose="05030102010509060703" pitchFamily="18" charset="2"/>
              <a:buChar char="4"/>
              <a:defRPr sz="2000">
                <a:solidFill>
                  <a:srgbClr val="333333"/>
                </a:solidFill>
                <a:latin typeface="Arial" pitchFamily="34" charset="0"/>
                <a:cs typeface="Arial" pitchFamily="34" charset="0"/>
              </a:defRPr>
            </a:lvl1pPr>
            <a:lvl2pPr marL="274320" indent="0">
              <a:lnSpc>
                <a:spcPct val="100000"/>
              </a:lnSpc>
              <a:spcBef>
                <a:spcPts val="600"/>
              </a:spcBef>
              <a:spcAft>
                <a:spcPts val="600"/>
              </a:spcAft>
              <a:buClr>
                <a:schemeClr val="bg1">
                  <a:lumMod val="65000"/>
                </a:schemeClr>
              </a:buClr>
              <a:buSzPct val="95000"/>
              <a:buFont typeface="Arial" pitchFamily="34" charset="0"/>
              <a:buNone/>
              <a:defRPr sz="2000">
                <a:solidFill>
                  <a:srgbClr val="333333"/>
                </a:solidFill>
                <a:latin typeface="Arial" pitchFamily="34" charset="0"/>
                <a:cs typeface="Arial" pitchFamily="34" charset="0"/>
              </a:defRPr>
            </a:lvl2pPr>
            <a:lvl3pPr marL="822960">
              <a:spcBef>
                <a:spcPts val="600"/>
              </a:spcBef>
              <a:spcAft>
                <a:spcPts val="600"/>
              </a:spcAft>
              <a:buClr>
                <a:schemeClr val="bg1">
                  <a:lumMod val="75000"/>
                </a:schemeClr>
              </a:buClr>
              <a:buFontTx/>
              <a:buNone/>
              <a:defRPr sz="1600">
                <a:solidFill>
                  <a:srgbClr val="333333"/>
                </a:solidFill>
                <a:latin typeface="Arial" pitchFamily="34" charset="0"/>
                <a:cs typeface="Arial" pitchFamily="34" charset="0"/>
              </a:defRPr>
            </a:lvl3pPr>
            <a:lvl4pPr marL="1371600">
              <a:spcBef>
                <a:spcPts val="600"/>
              </a:spcBef>
              <a:spcAft>
                <a:spcPts val="600"/>
              </a:spcAft>
              <a:buFontTx/>
              <a:buNone/>
              <a:defRPr sz="1200">
                <a:solidFill>
                  <a:srgbClr val="333333"/>
                </a:solidFill>
                <a:latin typeface="Arial" pitchFamily="34" charset="0"/>
                <a:cs typeface="Arial" pitchFamily="34" charset="0"/>
              </a:defRPr>
            </a:lvl4pPr>
            <a:lvl5pPr>
              <a:spcBef>
                <a:spcPts val="0"/>
              </a:spcBef>
              <a:spcAft>
                <a:spcPts val="1000"/>
              </a:spcAft>
              <a:buFontTx/>
              <a:buNone/>
              <a:defRPr sz="1200">
                <a:solidFill>
                  <a:srgbClr val="333333"/>
                </a:solidFill>
                <a:latin typeface="Arial" pitchFamily="34" charset="0"/>
                <a:cs typeface="Arial" pitchFamily="34" charset="0"/>
              </a:defRPr>
            </a:lvl5pPr>
          </a:lstStyle>
          <a:p>
            <a:pPr lvl="0"/>
            <a:r>
              <a:rPr lang="en-US" dirty="0"/>
              <a:t>Level 1 bullet, level 2 no bullet (please keep to no more than 2 levels)</a:t>
            </a:r>
          </a:p>
          <a:p>
            <a:pPr lvl="1"/>
            <a:r>
              <a:rPr lang="en-US" dirty="0"/>
              <a:t>Level 2</a:t>
            </a:r>
          </a:p>
        </p:txBody>
      </p:sp>
      <p:sp>
        <p:nvSpPr>
          <p:cNvPr id="14" name="Subhead">
            <a:extLst>
              <a:ext uri="{FF2B5EF4-FFF2-40B4-BE49-F238E27FC236}">
                <a16:creationId xmlns:a16="http://schemas.microsoft.com/office/drawing/2014/main" id="{02D0CEB7-5D50-8B47-A9D0-A1BDFD148EEC}"/>
              </a:ext>
            </a:extLst>
          </p:cNvPr>
          <p:cNvSpPr>
            <a:spLocks noGrp="1"/>
          </p:cNvSpPr>
          <p:nvPr>
            <p:ph type="body" sz="quarter" idx="10" hasCustomPrompt="1"/>
          </p:nvPr>
        </p:nvSpPr>
        <p:spPr>
          <a:xfrm>
            <a:off x="0" y="1079473"/>
            <a:ext cx="12192000" cy="3323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400" baseline="0">
                <a:solidFill>
                  <a:srgbClr val="333333"/>
                </a:solidFill>
                <a:latin typeface="Arial" pitchFamily="34" charset="0"/>
                <a:cs typeface="Arial" pitchFamily="34" charset="0"/>
              </a:defRPr>
            </a:lvl1pPr>
          </a:lstStyle>
          <a:p>
            <a:pPr lvl="0"/>
            <a:r>
              <a:rPr lang="en-US" dirty="0"/>
              <a:t>Subhead — keep to 1 line</a:t>
            </a:r>
          </a:p>
        </p:txBody>
      </p:sp>
      <p:sp>
        <p:nvSpPr>
          <p:cNvPr id="13" name="Headline">
            <a:extLst>
              <a:ext uri="{FF2B5EF4-FFF2-40B4-BE49-F238E27FC236}">
                <a16:creationId xmlns:a16="http://schemas.microsoft.com/office/drawing/2014/main" id="{2D194B4B-9CC5-2246-972D-1B82FBDECA9E}"/>
              </a:ext>
            </a:extLst>
          </p:cNvPr>
          <p:cNvSpPr>
            <a:spLocks noGrp="1"/>
          </p:cNvSpPr>
          <p:nvPr>
            <p:ph type="title" hasCustomPrompt="1"/>
          </p:nvPr>
        </p:nvSpPr>
        <p:spPr>
          <a:xfrm>
            <a:off x="0" y="607147"/>
            <a:ext cx="12192000" cy="387798"/>
          </a:xfrm>
          <a:prstGeom prst="rect">
            <a:avLst/>
          </a:prstGeom>
          <a:noFill/>
        </p:spPr>
        <p:txBody>
          <a:bodyPr wrap="square" lIns="0" tIns="0" rIns="0" bIns="0" anchor="t" anchorCtr="0">
            <a:spAutoFit/>
          </a:bodyPr>
          <a:lstStyle>
            <a:lvl1pPr algn="ctr">
              <a:lnSpc>
                <a:spcPct val="90000"/>
              </a:lnSpc>
              <a:defRPr sz="2800" b="1" baseline="0">
                <a:solidFill>
                  <a:srgbClr val="333333"/>
                </a:solidFill>
                <a:latin typeface="+mj-lt"/>
              </a:defRPr>
            </a:lvl1pPr>
          </a:lstStyle>
          <a:p>
            <a:r>
              <a:rPr lang="en-US" dirty="0"/>
              <a:t>Headline — keep to 1 line</a:t>
            </a:r>
          </a:p>
        </p:txBody>
      </p:sp>
    </p:spTree>
    <p:extLst>
      <p:ext uri="{BB962C8B-B14F-4D97-AF65-F5344CB8AC3E}">
        <p14:creationId xmlns:p14="http://schemas.microsoft.com/office/powerpoint/2010/main" val="997279896"/>
      </p:ext>
    </p:extLst>
  </p:cSld>
  <p:clrMapOvr>
    <a:masterClrMapping/>
  </p:clrMapOvr>
  <p:extLst>
    <p:ext uri="{DCECCB84-F9BA-43D5-87BE-67443E8EF086}">
      <p15:sldGuideLst xmlns:p15="http://schemas.microsoft.com/office/powerpoint/2012/main">
        <p15:guide id="1" pos="576">
          <p15:clr>
            <a:srgbClr val="F26B43"/>
          </p15:clr>
        </p15:guide>
        <p15:guide id="2" pos="7104">
          <p15:clr>
            <a:srgbClr val="F26B43"/>
          </p15:clr>
        </p15:guide>
        <p15:guide id="3" pos="3840">
          <p15:clr>
            <a:srgbClr val="5ACBF0"/>
          </p15:clr>
        </p15:guide>
        <p15:guide id="4" orient="horz" pos="3960">
          <p15:clr>
            <a:srgbClr val="F26B43"/>
          </p15:clr>
        </p15:guide>
        <p15:guide id="5" orient="horz" pos="1152">
          <p15:clr>
            <a:srgbClr val="F26B43"/>
          </p15:clr>
        </p15:guide>
        <p15:guide id="6" orient="horz" pos="216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ead/sub 1 line, Level 1 bullet, gray">
    <p:bg>
      <p:bgPr>
        <a:solidFill>
          <a:srgbClr val="53565A"/>
        </a:solidFill>
        <a:effectLst/>
      </p:bgPr>
    </p:bg>
    <p:spTree>
      <p:nvGrpSpPr>
        <p:cNvPr id="1" name=""/>
        <p:cNvGrpSpPr/>
        <p:nvPr/>
      </p:nvGrpSpPr>
      <p:grpSpPr>
        <a:xfrm>
          <a:off x="0" y="0"/>
          <a:ext cx="0" cy="0"/>
          <a:chOff x="0" y="0"/>
          <a:chExt cx="0" cy="0"/>
        </a:xfrm>
      </p:grpSpPr>
      <p:pic>
        <p:nvPicPr>
          <p:cNvPr id="9" name="IIHS-HLDI logo"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12" name="Text with bullets">
            <a:extLst>
              <a:ext uri="{FF2B5EF4-FFF2-40B4-BE49-F238E27FC236}">
                <a16:creationId xmlns:a16="http://schemas.microsoft.com/office/drawing/2014/main" id="{2FD63E92-869B-5F49-8820-2898E298DD21}"/>
              </a:ext>
            </a:extLst>
          </p:cNvPr>
          <p:cNvSpPr>
            <a:spLocks noGrp="1"/>
          </p:cNvSpPr>
          <p:nvPr>
            <p:ph type="body" sz="quarter" idx="11" hasCustomPrompt="1"/>
          </p:nvPr>
        </p:nvSpPr>
        <p:spPr>
          <a:xfrm>
            <a:off x="914400" y="1828800"/>
            <a:ext cx="10363200" cy="769441"/>
          </a:xfrm>
          <a:prstGeom prst="rect">
            <a:avLst/>
          </a:prstGeom>
        </p:spPr>
        <p:txBody>
          <a:bodyPr wrap="square" lIns="0" tIns="0" rIns="0" bIns="0" anchor="t" anchorCtr="0">
            <a:spAutoFit/>
          </a:bodyPr>
          <a:lstStyle>
            <a:lvl1pPr marL="274320" indent="-274320">
              <a:lnSpc>
                <a:spcPct val="100000"/>
              </a:lnSpc>
              <a:spcBef>
                <a:spcPts val="600"/>
              </a:spcBef>
              <a:spcAft>
                <a:spcPts val="600"/>
              </a:spcAft>
              <a:buClr>
                <a:srgbClr val="FFCC33"/>
              </a:buClr>
              <a:buSzPct val="100000"/>
              <a:buFont typeface="Webdings" panose="05030102010509060703" pitchFamily="18" charset="2"/>
              <a:buChar char="4"/>
              <a:defRPr sz="2000">
                <a:solidFill>
                  <a:srgbClr val="D9D9D9"/>
                </a:solidFill>
                <a:latin typeface="Arial" pitchFamily="34" charset="0"/>
                <a:cs typeface="Arial" pitchFamily="34" charset="0"/>
              </a:defRPr>
            </a:lvl1pPr>
            <a:lvl2pPr marL="274320" indent="0">
              <a:lnSpc>
                <a:spcPct val="100000"/>
              </a:lnSpc>
              <a:spcBef>
                <a:spcPts val="600"/>
              </a:spcBef>
              <a:spcAft>
                <a:spcPts val="600"/>
              </a:spcAft>
              <a:buClr>
                <a:schemeClr val="bg1">
                  <a:lumMod val="65000"/>
                </a:schemeClr>
              </a:buClr>
              <a:buSzPct val="95000"/>
              <a:buFont typeface="Arial" pitchFamily="34" charset="0"/>
              <a:buNone/>
              <a:defRPr sz="2000">
                <a:solidFill>
                  <a:srgbClr val="D9D9D9"/>
                </a:solidFill>
                <a:latin typeface="Arial" pitchFamily="34" charset="0"/>
                <a:cs typeface="Arial" pitchFamily="34" charset="0"/>
              </a:defRPr>
            </a:lvl2pPr>
            <a:lvl3pPr marL="822960">
              <a:spcBef>
                <a:spcPts val="600"/>
              </a:spcBef>
              <a:spcAft>
                <a:spcPts val="600"/>
              </a:spcAft>
              <a:buClr>
                <a:schemeClr val="bg1">
                  <a:lumMod val="75000"/>
                </a:schemeClr>
              </a:buClr>
              <a:buFontTx/>
              <a:buNone/>
              <a:defRPr sz="1600">
                <a:solidFill>
                  <a:srgbClr val="333333"/>
                </a:solidFill>
                <a:latin typeface="Arial" pitchFamily="34" charset="0"/>
                <a:cs typeface="Arial" pitchFamily="34" charset="0"/>
              </a:defRPr>
            </a:lvl3pPr>
            <a:lvl4pPr marL="1371600">
              <a:spcBef>
                <a:spcPts val="600"/>
              </a:spcBef>
              <a:spcAft>
                <a:spcPts val="600"/>
              </a:spcAft>
              <a:buFontTx/>
              <a:buNone/>
              <a:defRPr sz="1200">
                <a:solidFill>
                  <a:srgbClr val="333333"/>
                </a:solidFill>
                <a:latin typeface="Arial" pitchFamily="34" charset="0"/>
                <a:cs typeface="Arial" pitchFamily="34" charset="0"/>
              </a:defRPr>
            </a:lvl4pPr>
            <a:lvl5pPr>
              <a:spcBef>
                <a:spcPts val="0"/>
              </a:spcBef>
              <a:spcAft>
                <a:spcPts val="1000"/>
              </a:spcAft>
              <a:buFontTx/>
              <a:buNone/>
              <a:defRPr sz="1200">
                <a:solidFill>
                  <a:srgbClr val="333333"/>
                </a:solidFill>
                <a:latin typeface="Arial" pitchFamily="34" charset="0"/>
                <a:cs typeface="Arial" pitchFamily="34" charset="0"/>
              </a:defRPr>
            </a:lvl5pPr>
          </a:lstStyle>
          <a:p>
            <a:pPr lvl="0"/>
            <a:r>
              <a:rPr lang="en-US" dirty="0"/>
              <a:t>Level 1 bullet, level 2 no bullet (please keep to no more than 2 levels)</a:t>
            </a:r>
          </a:p>
          <a:p>
            <a:pPr lvl="1"/>
            <a:r>
              <a:rPr lang="en-US" dirty="0"/>
              <a:t>Level 2</a:t>
            </a:r>
          </a:p>
        </p:txBody>
      </p:sp>
      <p:sp>
        <p:nvSpPr>
          <p:cNvPr id="14" name="Subhead">
            <a:extLst>
              <a:ext uri="{FF2B5EF4-FFF2-40B4-BE49-F238E27FC236}">
                <a16:creationId xmlns:a16="http://schemas.microsoft.com/office/drawing/2014/main" id="{02D0CEB7-5D50-8B47-A9D0-A1BDFD148EEC}"/>
              </a:ext>
            </a:extLst>
          </p:cNvPr>
          <p:cNvSpPr>
            <a:spLocks noGrp="1"/>
          </p:cNvSpPr>
          <p:nvPr>
            <p:ph type="body" sz="quarter" idx="10" hasCustomPrompt="1"/>
          </p:nvPr>
        </p:nvSpPr>
        <p:spPr>
          <a:xfrm>
            <a:off x="0" y="1079473"/>
            <a:ext cx="12192000" cy="3323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400" baseline="0">
                <a:solidFill>
                  <a:srgbClr val="D9D9D9"/>
                </a:solidFill>
                <a:latin typeface="Arial" pitchFamily="34" charset="0"/>
                <a:cs typeface="Arial" pitchFamily="34" charset="0"/>
              </a:defRPr>
            </a:lvl1pPr>
          </a:lstStyle>
          <a:p>
            <a:pPr lvl="0"/>
            <a:r>
              <a:rPr lang="en-US" dirty="0"/>
              <a:t>Subhead — keep to 1 line</a:t>
            </a:r>
          </a:p>
        </p:txBody>
      </p:sp>
      <p:sp>
        <p:nvSpPr>
          <p:cNvPr id="13" name="Headline">
            <a:extLst>
              <a:ext uri="{FF2B5EF4-FFF2-40B4-BE49-F238E27FC236}">
                <a16:creationId xmlns:a16="http://schemas.microsoft.com/office/drawing/2014/main" id="{2D194B4B-9CC5-2246-972D-1B82FBDECA9E}"/>
              </a:ext>
            </a:extLst>
          </p:cNvPr>
          <p:cNvSpPr>
            <a:spLocks noGrp="1"/>
          </p:cNvSpPr>
          <p:nvPr>
            <p:ph type="title" hasCustomPrompt="1"/>
          </p:nvPr>
        </p:nvSpPr>
        <p:spPr>
          <a:xfrm>
            <a:off x="0" y="607147"/>
            <a:ext cx="12192000" cy="387798"/>
          </a:xfrm>
          <a:prstGeom prst="rect">
            <a:avLst/>
          </a:prstGeom>
          <a:noFill/>
        </p:spPr>
        <p:txBody>
          <a:bodyPr wrap="square" lIns="0" tIns="0" rIns="0" bIns="0" anchor="t" anchorCtr="0">
            <a:spAutoFit/>
          </a:bodyPr>
          <a:lstStyle>
            <a:lvl1pPr algn="ctr">
              <a:lnSpc>
                <a:spcPct val="90000"/>
              </a:lnSpc>
              <a:defRPr sz="2800" b="1" baseline="0">
                <a:solidFill>
                  <a:srgbClr val="D9D9D9"/>
                </a:solidFill>
                <a:latin typeface="+mj-lt"/>
              </a:defRPr>
            </a:lvl1pPr>
          </a:lstStyle>
          <a:p>
            <a:r>
              <a:rPr lang="en-US" dirty="0"/>
              <a:t>Headline — keep to 1 line</a:t>
            </a:r>
          </a:p>
        </p:txBody>
      </p:sp>
    </p:spTree>
    <p:extLst>
      <p:ext uri="{BB962C8B-B14F-4D97-AF65-F5344CB8AC3E}">
        <p14:creationId xmlns:p14="http://schemas.microsoft.com/office/powerpoint/2010/main" val="1926583350"/>
      </p:ext>
    </p:extLst>
  </p:cSld>
  <p:clrMapOvr>
    <a:masterClrMapping/>
  </p:clrMapOvr>
  <p:extLst>
    <p:ext uri="{DCECCB84-F9BA-43D5-87BE-67443E8EF086}">
      <p15:sldGuideLst xmlns:p15="http://schemas.microsoft.com/office/powerpoint/2012/main">
        <p15:guide id="1" pos="576">
          <p15:clr>
            <a:srgbClr val="F26B43"/>
          </p15:clr>
        </p15:guide>
        <p15:guide id="2" pos="7104">
          <p15:clr>
            <a:srgbClr val="F26B43"/>
          </p15:clr>
        </p15:guide>
        <p15:guide id="3" pos="3840">
          <p15:clr>
            <a:srgbClr val="5ACBF0"/>
          </p15:clr>
        </p15:guide>
        <p15:guide id="4" orient="horz" pos="3960">
          <p15:clr>
            <a:srgbClr val="F26B43"/>
          </p15:clr>
        </p15:guide>
        <p15:guide id="5" orient="horz" pos="1152">
          <p15:clr>
            <a:srgbClr val="F26B43"/>
          </p15:clr>
        </p15:guide>
        <p15:guide id="6" orient="horz" pos="216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ead/sub 1 line, Level 2 bullet, white">
    <p:bg>
      <p:bgPr>
        <a:solidFill>
          <a:schemeClr val="bg1"/>
        </a:solidFill>
        <a:effectLst/>
      </p:bgPr>
    </p:bg>
    <p:spTree>
      <p:nvGrpSpPr>
        <p:cNvPr id="1" name=""/>
        <p:cNvGrpSpPr/>
        <p:nvPr/>
      </p:nvGrpSpPr>
      <p:grpSpPr>
        <a:xfrm>
          <a:off x="0" y="0"/>
          <a:ext cx="0" cy="0"/>
          <a:chOff x="0" y="0"/>
          <a:chExt cx="0" cy="0"/>
        </a:xfrm>
      </p:grpSpPr>
      <p:pic>
        <p:nvPicPr>
          <p:cNvPr id="9" name="IIHS-HLDI logo"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6" name="Text with bulllets">
            <a:extLst>
              <a:ext uri="{FF2B5EF4-FFF2-40B4-BE49-F238E27FC236}">
                <a16:creationId xmlns:a16="http://schemas.microsoft.com/office/drawing/2014/main" id="{E3E083C3-0E96-354E-9004-7ABD3F7A2832}"/>
              </a:ext>
            </a:extLst>
          </p:cNvPr>
          <p:cNvSpPr>
            <a:spLocks noGrp="1"/>
          </p:cNvSpPr>
          <p:nvPr>
            <p:ph type="body" sz="quarter" idx="11" hasCustomPrompt="1"/>
          </p:nvPr>
        </p:nvSpPr>
        <p:spPr>
          <a:xfrm>
            <a:off x="914400" y="1828800"/>
            <a:ext cx="10363200" cy="769441"/>
          </a:xfrm>
          <a:prstGeom prst="rect">
            <a:avLst/>
          </a:prstGeom>
        </p:spPr>
        <p:txBody>
          <a:bodyPr wrap="square" lIns="0" tIns="0" rIns="0" bIns="0" anchor="t" anchorCtr="0">
            <a:spAutoFit/>
          </a:bodyPr>
          <a:lstStyle>
            <a:lvl1pPr marL="0" indent="0">
              <a:lnSpc>
                <a:spcPct val="100000"/>
              </a:lnSpc>
              <a:spcBef>
                <a:spcPts val="600"/>
              </a:spcBef>
              <a:spcAft>
                <a:spcPts val="600"/>
              </a:spcAft>
              <a:buClr>
                <a:srgbClr val="FFCC33"/>
              </a:buClr>
              <a:buSzPct val="100000"/>
              <a:buFontTx/>
              <a:buNone/>
              <a:defRPr sz="2000" baseline="0">
                <a:solidFill>
                  <a:srgbClr val="333333"/>
                </a:solidFill>
                <a:latin typeface="Arial" pitchFamily="34" charset="0"/>
                <a:cs typeface="Arial" pitchFamily="34" charset="0"/>
              </a:defRPr>
            </a:lvl1pPr>
            <a:lvl2pPr marL="274320" indent="-274320">
              <a:lnSpc>
                <a:spcPct val="100000"/>
              </a:lnSpc>
              <a:spcBef>
                <a:spcPts val="600"/>
              </a:spcBef>
              <a:spcAft>
                <a:spcPts val="600"/>
              </a:spcAft>
              <a:buClr>
                <a:srgbClr val="FFCC33"/>
              </a:buClr>
              <a:buSzPct val="100000"/>
              <a:buFont typeface="Lucida Grande" panose="020B0600040502020204" pitchFamily="34" charset="0"/>
              <a:buChar char="▸"/>
              <a:defRPr sz="2000" baseline="0">
                <a:solidFill>
                  <a:srgbClr val="333333"/>
                </a:solidFill>
                <a:latin typeface="Arial" pitchFamily="34" charset="0"/>
                <a:cs typeface="Arial" pitchFamily="34" charset="0"/>
              </a:defRPr>
            </a:lvl2pPr>
            <a:lvl3pPr marL="457200" indent="0">
              <a:spcBef>
                <a:spcPts val="600"/>
              </a:spcBef>
              <a:spcAft>
                <a:spcPts val="600"/>
              </a:spcAft>
              <a:buClr>
                <a:schemeClr val="bg1">
                  <a:lumMod val="75000"/>
                </a:schemeClr>
              </a:buClr>
              <a:buFontTx/>
              <a:buNone/>
              <a:defRPr sz="1600" baseline="0">
                <a:solidFill>
                  <a:srgbClr val="333333"/>
                </a:solidFill>
                <a:latin typeface="Arial" pitchFamily="34" charset="0"/>
                <a:cs typeface="Arial" pitchFamily="34" charset="0"/>
              </a:defRPr>
            </a:lvl3pPr>
            <a:lvl4pPr marL="685800" indent="0">
              <a:spcBef>
                <a:spcPts val="600"/>
              </a:spcBef>
              <a:spcAft>
                <a:spcPts val="600"/>
              </a:spcAft>
              <a:buFontTx/>
              <a:buNone/>
              <a:defRPr sz="1200" baseline="0">
                <a:solidFill>
                  <a:srgbClr val="333333"/>
                </a:solidFill>
                <a:latin typeface="Arial" pitchFamily="34" charset="0"/>
                <a:cs typeface="Arial" pitchFamily="34" charset="0"/>
              </a:defRPr>
            </a:lvl4pPr>
            <a:lvl5pPr marL="1051560" indent="0">
              <a:spcBef>
                <a:spcPts val="0"/>
              </a:spcBef>
              <a:spcAft>
                <a:spcPts val="1000"/>
              </a:spcAft>
              <a:buFontTx/>
              <a:buNone/>
              <a:defRPr sz="1200" baseline="0">
                <a:solidFill>
                  <a:srgbClr val="333333"/>
                </a:solidFill>
                <a:latin typeface="Arial" pitchFamily="34" charset="0"/>
                <a:cs typeface="Arial" pitchFamily="34" charset="0"/>
              </a:defRPr>
            </a:lvl5pPr>
          </a:lstStyle>
          <a:p>
            <a:pPr lvl="0"/>
            <a:r>
              <a:rPr lang="en-US" dirty="0"/>
              <a:t>Level 1 no bullet, level 2 bullet (please keep to no more than 2 levels)</a:t>
            </a:r>
          </a:p>
          <a:p>
            <a:pPr lvl="1"/>
            <a:r>
              <a:rPr lang="en-US" dirty="0"/>
              <a:t>Level 2</a:t>
            </a:r>
          </a:p>
        </p:txBody>
      </p:sp>
      <p:sp>
        <p:nvSpPr>
          <p:cNvPr id="14" name="Subhead">
            <a:extLst>
              <a:ext uri="{FF2B5EF4-FFF2-40B4-BE49-F238E27FC236}">
                <a16:creationId xmlns:a16="http://schemas.microsoft.com/office/drawing/2014/main" id="{02D0CEB7-5D50-8B47-A9D0-A1BDFD148EEC}"/>
              </a:ext>
            </a:extLst>
          </p:cNvPr>
          <p:cNvSpPr>
            <a:spLocks noGrp="1"/>
          </p:cNvSpPr>
          <p:nvPr>
            <p:ph type="body" sz="quarter" idx="10" hasCustomPrompt="1"/>
          </p:nvPr>
        </p:nvSpPr>
        <p:spPr>
          <a:xfrm>
            <a:off x="0" y="1079473"/>
            <a:ext cx="12192000" cy="3323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400" baseline="0">
                <a:solidFill>
                  <a:srgbClr val="333333"/>
                </a:solidFill>
                <a:latin typeface="Arial" pitchFamily="34" charset="0"/>
                <a:cs typeface="Arial" pitchFamily="34" charset="0"/>
              </a:defRPr>
            </a:lvl1pPr>
          </a:lstStyle>
          <a:p>
            <a:pPr lvl="0"/>
            <a:r>
              <a:rPr lang="en-US" dirty="0"/>
              <a:t>Subhead — keep to 1 line</a:t>
            </a:r>
          </a:p>
        </p:txBody>
      </p:sp>
      <p:sp>
        <p:nvSpPr>
          <p:cNvPr id="13" name="Headline">
            <a:extLst>
              <a:ext uri="{FF2B5EF4-FFF2-40B4-BE49-F238E27FC236}">
                <a16:creationId xmlns:a16="http://schemas.microsoft.com/office/drawing/2014/main" id="{2D194B4B-9CC5-2246-972D-1B82FBDECA9E}"/>
              </a:ext>
            </a:extLst>
          </p:cNvPr>
          <p:cNvSpPr>
            <a:spLocks noGrp="1"/>
          </p:cNvSpPr>
          <p:nvPr>
            <p:ph type="title" hasCustomPrompt="1"/>
          </p:nvPr>
        </p:nvSpPr>
        <p:spPr>
          <a:xfrm>
            <a:off x="0" y="607147"/>
            <a:ext cx="12192000" cy="387798"/>
          </a:xfrm>
          <a:prstGeom prst="rect">
            <a:avLst/>
          </a:prstGeom>
          <a:noFill/>
        </p:spPr>
        <p:txBody>
          <a:bodyPr wrap="square" lIns="0" tIns="0" rIns="0" bIns="0" anchor="t" anchorCtr="0">
            <a:spAutoFit/>
          </a:bodyPr>
          <a:lstStyle>
            <a:lvl1pPr algn="ctr">
              <a:lnSpc>
                <a:spcPct val="90000"/>
              </a:lnSpc>
              <a:defRPr sz="2800" b="1" baseline="0">
                <a:solidFill>
                  <a:srgbClr val="333333"/>
                </a:solidFill>
                <a:latin typeface="+mj-lt"/>
              </a:defRPr>
            </a:lvl1pPr>
          </a:lstStyle>
          <a:p>
            <a:r>
              <a:rPr lang="en-US" dirty="0"/>
              <a:t>Headline — keep to 1 line</a:t>
            </a:r>
          </a:p>
        </p:txBody>
      </p:sp>
    </p:spTree>
    <p:extLst>
      <p:ext uri="{BB962C8B-B14F-4D97-AF65-F5344CB8AC3E}">
        <p14:creationId xmlns:p14="http://schemas.microsoft.com/office/powerpoint/2010/main" val="3139997514"/>
      </p:ext>
    </p:extLst>
  </p:cSld>
  <p:clrMapOvr>
    <a:masterClrMapping/>
  </p:clrMapOvr>
  <p:extLst>
    <p:ext uri="{DCECCB84-F9BA-43D5-87BE-67443E8EF086}">
      <p15:sldGuideLst xmlns:p15="http://schemas.microsoft.com/office/powerpoint/2012/main">
        <p15:guide id="1" pos="576">
          <p15:clr>
            <a:srgbClr val="F26B43"/>
          </p15:clr>
        </p15:guide>
        <p15:guide id="2" pos="7104">
          <p15:clr>
            <a:srgbClr val="F26B43"/>
          </p15:clr>
        </p15:guide>
        <p15:guide id="3" pos="3840">
          <p15:clr>
            <a:srgbClr val="5ACBF0"/>
          </p15:clr>
        </p15:guide>
        <p15:guide id="4" orient="horz" pos="3960">
          <p15:clr>
            <a:srgbClr val="F26B43"/>
          </p15:clr>
        </p15:guide>
        <p15:guide id="5" orient="horz" pos="1152">
          <p15:clr>
            <a:srgbClr val="F26B43"/>
          </p15:clr>
        </p15:guide>
        <p15:guide id="6" orient="horz" pos="216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sub 1 line, Level 2 bullet, gray">
    <p:bg>
      <p:bgPr>
        <a:solidFill>
          <a:srgbClr val="53565A"/>
        </a:solidFill>
        <a:effectLst/>
      </p:bgPr>
    </p:bg>
    <p:spTree>
      <p:nvGrpSpPr>
        <p:cNvPr id="1" name=""/>
        <p:cNvGrpSpPr/>
        <p:nvPr/>
      </p:nvGrpSpPr>
      <p:grpSpPr>
        <a:xfrm>
          <a:off x="0" y="0"/>
          <a:ext cx="0" cy="0"/>
          <a:chOff x="0" y="0"/>
          <a:chExt cx="0" cy="0"/>
        </a:xfrm>
      </p:grpSpPr>
      <p:pic>
        <p:nvPicPr>
          <p:cNvPr id="9" name="IIHS-HLDI logo"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6" name="Text with bullets">
            <a:extLst>
              <a:ext uri="{FF2B5EF4-FFF2-40B4-BE49-F238E27FC236}">
                <a16:creationId xmlns:a16="http://schemas.microsoft.com/office/drawing/2014/main" id="{E3E083C3-0E96-354E-9004-7ABD3F7A2832}"/>
              </a:ext>
            </a:extLst>
          </p:cNvPr>
          <p:cNvSpPr>
            <a:spLocks noGrp="1"/>
          </p:cNvSpPr>
          <p:nvPr>
            <p:ph type="body" sz="quarter" idx="11" hasCustomPrompt="1"/>
          </p:nvPr>
        </p:nvSpPr>
        <p:spPr>
          <a:xfrm>
            <a:off x="914400" y="1828800"/>
            <a:ext cx="10363200" cy="769441"/>
          </a:xfrm>
          <a:prstGeom prst="rect">
            <a:avLst/>
          </a:prstGeom>
        </p:spPr>
        <p:txBody>
          <a:bodyPr wrap="square" lIns="0" tIns="0" rIns="0" bIns="0" anchor="t" anchorCtr="0">
            <a:spAutoFit/>
          </a:bodyPr>
          <a:lstStyle>
            <a:lvl1pPr marL="0" indent="0">
              <a:lnSpc>
                <a:spcPct val="100000"/>
              </a:lnSpc>
              <a:spcBef>
                <a:spcPts val="600"/>
              </a:spcBef>
              <a:spcAft>
                <a:spcPts val="600"/>
              </a:spcAft>
              <a:buClr>
                <a:srgbClr val="FFCC33"/>
              </a:buClr>
              <a:buSzPct val="100000"/>
              <a:buFontTx/>
              <a:buNone/>
              <a:defRPr sz="2000" baseline="0">
                <a:solidFill>
                  <a:srgbClr val="D9D9D9"/>
                </a:solidFill>
                <a:latin typeface="Arial" pitchFamily="34" charset="0"/>
                <a:cs typeface="Arial" pitchFamily="34" charset="0"/>
              </a:defRPr>
            </a:lvl1pPr>
            <a:lvl2pPr marL="274320" indent="-274320">
              <a:lnSpc>
                <a:spcPct val="100000"/>
              </a:lnSpc>
              <a:spcBef>
                <a:spcPts val="600"/>
              </a:spcBef>
              <a:spcAft>
                <a:spcPts val="600"/>
              </a:spcAft>
              <a:buClr>
                <a:srgbClr val="FFCC33"/>
              </a:buClr>
              <a:buSzPct val="100000"/>
              <a:buFont typeface="Lucida Grande" panose="020B0600040502020204" pitchFamily="34" charset="0"/>
              <a:buChar char="▸"/>
              <a:defRPr sz="2000" baseline="0">
                <a:solidFill>
                  <a:srgbClr val="D9D9D9"/>
                </a:solidFill>
                <a:latin typeface="Arial" pitchFamily="34" charset="0"/>
                <a:cs typeface="Arial" pitchFamily="34" charset="0"/>
              </a:defRPr>
            </a:lvl2pPr>
            <a:lvl3pPr marL="457200" indent="0">
              <a:spcBef>
                <a:spcPts val="600"/>
              </a:spcBef>
              <a:spcAft>
                <a:spcPts val="600"/>
              </a:spcAft>
              <a:buClr>
                <a:schemeClr val="bg1">
                  <a:lumMod val="75000"/>
                </a:schemeClr>
              </a:buClr>
              <a:buFontTx/>
              <a:buNone/>
              <a:defRPr sz="1600" baseline="0">
                <a:solidFill>
                  <a:srgbClr val="333333"/>
                </a:solidFill>
                <a:latin typeface="Arial" pitchFamily="34" charset="0"/>
                <a:cs typeface="Arial" pitchFamily="34" charset="0"/>
              </a:defRPr>
            </a:lvl3pPr>
            <a:lvl4pPr marL="685800" indent="0">
              <a:spcBef>
                <a:spcPts val="600"/>
              </a:spcBef>
              <a:spcAft>
                <a:spcPts val="600"/>
              </a:spcAft>
              <a:buFontTx/>
              <a:buNone/>
              <a:defRPr sz="1200" baseline="0">
                <a:solidFill>
                  <a:srgbClr val="333333"/>
                </a:solidFill>
                <a:latin typeface="Arial" pitchFamily="34" charset="0"/>
                <a:cs typeface="Arial" pitchFamily="34" charset="0"/>
              </a:defRPr>
            </a:lvl4pPr>
            <a:lvl5pPr marL="1051560" indent="0">
              <a:spcBef>
                <a:spcPts val="0"/>
              </a:spcBef>
              <a:spcAft>
                <a:spcPts val="1000"/>
              </a:spcAft>
              <a:buFontTx/>
              <a:buNone/>
              <a:defRPr sz="1200" baseline="0">
                <a:solidFill>
                  <a:srgbClr val="333333"/>
                </a:solidFill>
                <a:latin typeface="Arial" pitchFamily="34" charset="0"/>
                <a:cs typeface="Arial" pitchFamily="34" charset="0"/>
              </a:defRPr>
            </a:lvl5pPr>
          </a:lstStyle>
          <a:p>
            <a:pPr lvl="0"/>
            <a:r>
              <a:rPr lang="en-US" dirty="0"/>
              <a:t>Level 1 no bullet, level 2 bullet (please keep to no more than 2 levels)</a:t>
            </a:r>
          </a:p>
          <a:p>
            <a:pPr lvl="1"/>
            <a:r>
              <a:rPr lang="en-US" dirty="0"/>
              <a:t>Level 2</a:t>
            </a:r>
          </a:p>
        </p:txBody>
      </p:sp>
      <p:sp>
        <p:nvSpPr>
          <p:cNvPr id="14" name="Subhead">
            <a:extLst>
              <a:ext uri="{FF2B5EF4-FFF2-40B4-BE49-F238E27FC236}">
                <a16:creationId xmlns:a16="http://schemas.microsoft.com/office/drawing/2014/main" id="{02D0CEB7-5D50-8B47-A9D0-A1BDFD148EEC}"/>
              </a:ext>
            </a:extLst>
          </p:cNvPr>
          <p:cNvSpPr>
            <a:spLocks noGrp="1"/>
          </p:cNvSpPr>
          <p:nvPr>
            <p:ph type="body" sz="quarter" idx="10" hasCustomPrompt="1"/>
          </p:nvPr>
        </p:nvSpPr>
        <p:spPr>
          <a:xfrm>
            <a:off x="0" y="1079473"/>
            <a:ext cx="12192000" cy="3323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400" baseline="0">
                <a:solidFill>
                  <a:srgbClr val="D9D9D9"/>
                </a:solidFill>
                <a:latin typeface="Arial" pitchFamily="34" charset="0"/>
                <a:cs typeface="Arial" pitchFamily="34" charset="0"/>
              </a:defRPr>
            </a:lvl1pPr>
          </a:lstStyle>
          <a:p>
            <a:pPr lvl="0"/>
            <a:r>
              <a:rPr lang="en-US" dirty="0"/>
              <a:t>Subhead — keep to 1 line</a:t>
            </a:r>
          </a:p>
        </p:txBody>
      </p:sp>
      <p:sp>
        <p:nvSpPr>
          <p:cNvPr id="13" name="Headline">
            <a:extLst>
              <a:ext uri="{FF2B5EF4-FFF2-40B4-BE49-F238E27FC236}">
                <a16:creationId xmlns:a16="http://schemas.microsoft.com/office/drawing/2014/main" id="{2D194B4B-9CC5-2246-972D-1B82FBDECA9E}"/>
              </a:ext>
            </a:extLst>
          </p:cNvPr>
          <p:cNvSpPr>
            <a:spLocks noGrp="1"/>
          </p:cNvSpPr>
          <p:nvPr>
            <p:ph type="title" hasCustomPrompt="1"/>
          </p:nvPr>
        </p:nvSpPr>
        <p:spPr>
          <a:xfrm>
            <a:off x="0" y="607147"/>
            <a:ext cx="12192000" cy="387798"/>
          </a:xfrm>
          <a:prstGeom prst="rect">
            <a:avLst/>
          </a:prstGeom>
          <a:noFill/>
        </p:spPr>
        <p:txBody>
          <a:bodyPr wrap="square" lIns="0" tIns="0" rIns="0" bIns="0" anchor="t" anchorCtr="0">
            <a:spAutoFit/>
          </a:bodyPr>
          <a:lstStyle>
            <a:lvl1pPr algn="ctr">
              <a:lnSpc>
                <a:spcPct val="90000"/>
              </a:lnSpc>
              <a:defRPr sz="2800" b="1" baseline="0">
                <a:solidFill>
                  <a:srgbClr val="D9D9D9"/>
                </a:solidFill>
                <a:latin typeface="+mj-lt"/>
              </a:defRPr>
            </a:lvl1pPr>
          </a:lstStyle>
          <a:p>
            <a:r>
              <a:rPr lang="en-US" dirty="0"/>
              <a:t>Headline — keep to 1 line</a:t>
            </a:r>
          </a:p>
        </p:txBody>
      </p:sp>
    </p:spTree>
    <p:extLst>
      <p:ext uri="{BB962C8B-B14F-4D97-AF65-F5344CB8AC3E}">
        <p14:creationId xmlns:p14="http://schemas.microsoft.com/office/powerpoint/2010/main" val="3932781609"/>
      </p:ext>
    </p:extLst>
  </p:cSld>
  <p:clrMapOvr>
    <a:masterClrMapping/>
  </p:clrMapOvr>
  <p:extLst>
    <p:ext uri="{DCECCB84-F9BA-43D5-87BE-67443E8EF086}">
      <p15:sldGuideLst xmlns:p15="http://schemas.microsoft.com/office/powerpoint/2012/main">
        <p15:guide id="1" pos="576">
          <p15:clr>
            <a:srgbClr val="F26B43"/>
          </p15:clr>
        </p15:guide>
        <p15:guide id="2" pos="7104">
          <p15:clr>
            <a:srgbClr val="F26B43"/>
          </p15:clr>
        </p15:guide>
        <p15:guide id="3" pos="3840">
          <p15:clr>
            <a:srgbClr val="5ACBF0"/>
          </p15:clr>
        </p15:guide>
        <p15:guide id="4" orient="horz" pos="3960">
          <p15:clr>
            <a:srgbClr val="F26B43"/>
          </p15:clr>
        </p15:guide>
        <p15:guide id="5" orient="horz" pos="1152">
          <p15:clr>
            <a:srgbClr val="F26B43"/>
          </p15:clr>
        </p15:guide>
        <p15:guide id="6" orient="horz" pos="2160">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sub 2 lines, Level 1 bullet, white">
    <p:bg>
      <p:bgPr>
        <a:solidFill>
          <a:schemeClr val="bg1"/>
        </a:solidFill>
        <a:effectLst/>
      </p:bgPr>
    </p:bg>
    <p:spTree>
      <p:nvGrpSpPr>
        <p:cNvPr id="1" name=""/>
        <p:cNvGrpSpPr/>
        <p:nvPr/>
      </p:nvGrpSpPr>
      <p:grpSpPr>
        <a:xfrm>
          <a:off x="0" y="0"/>
          <a:ext cx="0" cy="0"/>
          <a:chOff x="0" y="0"/>
          <a:chExt cx="0" cy="0"/>
        </a:xfrm>
      </p:grpSpPr>
      <p:pic>
        <p:nvPicPr>
          <p:cNvPr id="9" name="IIHS-HLDI logo"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12" name="Text with bullets">
            <a:extLst>
              <a:ext uri="{FF2B5EF4-FFF2-40B4-BE49-F238E27FC236}">
                <a16:creationId xmlns:a16="http://schemas.microsoft.com/office/drawing/2014/main" id="{2FD63E92-869B-5F49-8820-2898E298DD21}"/>
              </a:ext>
            </a:extLst>
          </p:cNvPr>
          <p:cNvSpPr>
            <a:spLocks noGrp="1"/>
          </p:cNvSpPr>
          <p:nvPr>
            <p:ph type="body" sz="quarter" idx="11" hasCustomPrompt="1"/>
          </p:nvPr>
        </p:nvSpPr>
        <p:spPr>
          <a:xfrm>
            <a:off x="914400" y="2514600"/>
            <a:ext cx="10363200" cy="769441"/>
          </a:xfrm>
          <a:prstGeom prst="rect">
            <a:avLst/>
          </a:prstGeom>
        </p:spPr>
        <p:txBody>
          <a:bodyPr wrap="square" lIns="0" tIns="0" rIns="0" bIns="0" anchor="t" anchorCtr="0">
            <a:spAutoFit/>
          </a:bodyPr>
          <a:lstStyle>
            <a:lvl1pPr marL="274320" indent="-274320">
              <a:lnSpc>
                <a:spcPct val="100000"/>
              </a:lnSpc>
              <a:spcBef>
                <a:spcPts val="600"/>
              </a:spcBef>
              <a:spcAft>
                <a:spcPts val="600"/>
              </a:spcAft>
              <a:buClr>
                <a:srgbClr val="FFCC33"/>
              </a:buClr>
              <a:buSzPct val="100000"/>
              <a:buFont typeface="Webdings" panose="05030102010509060703" pitchFamily="18" charset="2"/>
              <a:buChar char="4"/>
              <a:defRPr sz="2000">
                <a:solidFill>
                  <a:srgbClr val="333333"/>
                </a:solidFill>
                <a:latin typeface="Arial" pitchFamily="34" charset="0"/>
                <a:cs typeface="Arial" pitchFamily="34" charset="0"/>
              </a:defRPr>
            </a:lvl1pPr>
            <a:lvl2pPr marL="274320" indent="0">
              <a:lnSpc>
                <a:spcPct val="100000"/>
              </a:lnSpc>
              <a:spcBef>
                <a:spcPts val="600"/>
              </a:spcBef>
              <a:spcAft>
                <a:spcPts val="600"/>
              </a:spcAft>
              <a:buClr>
                <a:schemeClr val="bg1">
                  <a:lumMod val="65000"/>
                </a:schemeClr>
              </a:buClr>
              <a:buSzPct val="95000"/>
              <a:buFont typeface="Arial" pitchFamily="34" charset="0"/>
              <a:buNone/>
              <a:defRPr sz="2000">
                <a:solidFill>
                  <a:srgbClr val="333333"/>
                </a:solidFill>
                <a:latin typeface="Arial" pitchFamily="34" charset="0"/>
                <a:cs typeface="Arial" pitchFamily="34" charset="0"/>
              </a:defRPr>
            </a:lvl2pPr>
            <a:lvl3pPr marL="822960">
              <a:spcBef>
                <a:spcPts val="600"/>
              </a:spcBef>
              <a:spcAft>
                <a:spcPts val="600"/>
              </a:spcAft>
              <a:buClr>
                <a:schemeClr val="bg1">
                  <a:lumMod val="75000"/>
                </a:schemeClr>
              </a:buClr>
              <a:buFontTx/>
              <a:buNone/>
              <a:defRPr sz="1600">
                <a:solidFill>
                  <a:srgbClr val="333333"/>
                </a:solidFill>
                <a:latin typeface="Arial" pitchFamily="34" charset="0"/>
                <a:cs typeface="Arial" pitchFamily="34" charset="0"/>
              </a:defRPr>
            </a:lvl3pPr>
            <a:lvl4pPr marL="1371600">
              <a:spcBef>
                <a:spcPts val="600"/>
              </a:spcBef>
              <a:spcAft>
                <a:spcPts val="600"/>
              </a:spcAft>
              <a:buFontTx/>
              <a:buNone/>
              <a:defRPr sz="1200">
                <a:solidFill>
                  <a:srgbClr val="333333"/>
                </a:solidFill>
                <a:latin typeface="Arial" pitchFamily="34" charset="0"/>
                <a:cs typeface="Arial" pitchFamily="34" charset="0"/>
              </a:defRPr>
            </a:lvl4pPr>
            <a:lvl5pPr>
              <a:spcBef>
                <a:spcPts val="0"/>
              </a:spcBef>
              <a:spcAft>
                <a:spcPts val="1000"/>
              </a:spcAft>
              <a:buFontTx/>
              <a:buNone/>
              <a:defRPr sz="1200">
                <a:solidFill>
                  <a:srgbClr val="333333"/>
                </a:solidFill>
                <a:latin typeface="Arial" pitchFamily="34" charset="0"/>
                <a:cs typeface="Arial" pitchFamily="34" charset="0"/>
              </a:defRPr>
            </a:lvl5pPr>
          </a:lstStyle>
          <a:p>
            <a:pPr lvl="0"/>
            <a:r>
              <a:rPr lang="en-US" dirty="0"/>
              <a:t>Level 1 bullet, level 2 no bullet (please keep to no more than 2 levels)</a:t>
            </a:r>
          </a:p>
          <a:p>
            <a:pPr lvl="1"/>
            <a:r>
              <a:rPr lang="en-US" dirty="0"/>
              <a:t>Level 2</a:t>
            </a:r>
          </a:p>
        </p:txBody>
      </p:sp>
      <p:sp>
        <p:nvSpPr>
          <p:cNvPr id="14" name="Subhead">
            <a:extLst>
              <a:ext uri="{FF2B5EF4-FFF2-40B4-BE49-F238E27FC236}">
                <a16:creationId xmlns:a16="http://schemas.microsoft.com/office/drawing/2014/main" id="{02D0CEB7-5D50-8B47-A9D0-A1BDFD148EEC}"/>
              </a:ext>
            </a:extLst>
          </p:cNvPr>
          <p:cNvSpPr>
            <a:spLocks noGrp="1"/>
          </p:cNvSpPr>
          <p:nvPr>
            <p:ph type="body" sz="quarter" idx="10" hasCustomPrompt="1"/>
          </p:nvPr>
        </p:nvSpPr>
        <p:spPr>
          <a:xfrm>
            <a:off x="0" y="1485250"/>
            <a:ext cx="12192000" cy="664797"/>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400" baseline="0">
                <a:solidFill>
                  <a:srgbClr val="333333"/>
                </a:solidFill>
                <a:latin typeface="Arial" pitchFamily="34" charset="0"/>
                <a:cs typeface="Arial" pitchFamily="34" charset="0"/>
              </a:defRPr>
            </a:lvl1pPr>
          </a:lstStyle>
          <a:p>
            <a:pPr lvl="0"/>
            <a:r>
              <a:rPr lang="en-US" dirty="0"/>
              <a:t>Subhead 1 to 2 lines maximum; </a:t>
            </a:r>
            <a:br>
              <a:rPr lang="en-US" dirty="0"/>
            </a:br>
            <a:r>
              <a:rPr lang="en-US" dirty="0"/>
              <a:t>adjust vertical spacing to fit your text</a:t>
            </a:r>
          </a:p>
        </p:txBody>
      </p:sp>
      <p:sp>
        <p:nvSpPr>
          <p:cNvPr id="13" name="Headline">
            <a:extLst>
              <a:ext uri="{FF2B5EF4-FFF2-40B4-BE49-F238E27FC236}">
                <a16:creationId xmlns:a16="http://schemas.microsoft.com/office/drawing/2014/main" id="{2D194B4B-9CC5-2246-972D-1B82FBDECA9E}"/>
              </a:ext>
            </a:extLst>
          </p:cNvPr>
          <p:cNvSpPr>
            <a:spLocks noGrp="1"/>
          </p:cNvSpPr>
          <p:nvPr>
            <p:ph type="title" hasCustomPrompt="1"/>
          </p:nvPr>
        </p:nvSpPr>
        <p:spPr>
          <a:xfrm>
            <a:off x="0" y="607147"/>
            <a:ext cx="12192000" cy="775597"/>
          </a:xfrm>
          <a:prstGeom prst="rect">
            <a:avLst/>
          </a:prstGeom>
          <a:noFill/>
        </p:spPr>
        <p:txBody>
          <a:bodyPr wrap="square" lIns="0" tIns="0" rIns="0" bIns="0" anchor="t" anchorCtr="0">
            <a:spAutoFit/>
          </a:bodyPr>
          <a:lstStyle>
            <a:lvl1pPr algn="ctr">
              <a:lnSpc>
                <a:spcPct val="90000"/>
              </a:lnSpc>
              <a:defRPr sz="2800" b="1" baseline="0">
                <a:solidFill>
                  <a:srgbClr val="333333"/>
                </a:solidFill>
                <a:latin typeface="+mj-lt"/>
              </a:defRPr>
            </a:lvl1pPr>
          </a:lstStyle>
          <a:p>
            <a:r>
              <a:rPr lang="en-US" dirty="0"/>
              <a:t>Headline 1 to 2 lines maximum;</a:t>
            </a:r>
            <a:br>
              <a:rPr lang="en-US" dirty="0"/>
            </a:br>
            <a:r>
              <a:rPr lang="en-US" dirty="0"/>
              <a:t>adjust vertical spacing to fit your text</a:t>
            </a:r>
          </a:p>
        </p:txBody>
      </p:sp>
    </p:spTree>
    <p:extLst>
      <p:ext uri="{BB962C8B-B14F-4D97-AF65-F5344CB8AC3E}">
        <p14:creationId xmlns:p14="http://schemas.microsoft.com/office/powerpoint/2010/main" val="1513673541"/>
      </p:ext>
    </p:extLst>
  </p:cSld>
  <p:clrMapOvr>
    <a:masterClrMapping/>
  </p:clrMapOvr>
  <p:extLst>
    <p:ext uri="{DCECCB84-F9BA-43D5-87BE-67443E8EF086}">
      <p15:sldGuideLst xmlns:p15="http://schemas.microsoft.com/office/powerpoint/2012/main">
        <p15:guide id="1" pos="576">
          <p15:clr>
            <a:srgbClr val="F26B43"/>
          </p15:clr>
        </p15:guide>
        <p15:guide id="2" pos="7104">
          <p15:clr>
            <a:srgbClr val="F26B43"/>
          </p15:clr>
        </p15:guide>
        <p15:guide id="3" pos="3840">
          <p15:clr>
            <a:srgbClr val="5ACBF0"/>
          </p15:clr>
        </p15:guide>
        <p15:guide id="4" orient="horz" pos="3960">
          <p15:clr>
            <a:srgbClr val="F26B43"/>
          </p15:clr>
        </p15:guide>
        <p15:guide id="5" orient="horz" pos="1584">
          <p15:clr>
            <a:srgbClr val="F26B43"/>
          </p15:clr>
        </p15:guide>
        <p15:guide id="6" orient="horz" pos="216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road image white">
    <p:spTree>
      <p:nvGrpSpPr>
        <p:cNvPr id="1" name=""/>
        <p:cNvGrpSpPr/>
        <p:nvPr/>
      </p:nvGrpSpPr>
      <p:grpSpPr>
        <a:xfrm>
          <a:off x="0" y="0"/>
          <a:ext cx="0" cy="0"/>
          <a:chOff x="0" y="0"/>
          <a:chExt cx="0" cy="0"/>
        </a:xfrm>
      </p:grpSpPr>
      <p:pic>
        <p:nvPicPr>
          <p:cNvPr id="7" name="Road photo" descr="A sign on the side of a road&#10;&#10;Description automatically generated">
            <a:extLst>
              <a:ext uri="{FF2B5EF4-FFF2-40B4-BE49-F238E27FC236}">
                <a16:creationId xmlns:a16="http://schemas.microsoft.com/office/drawing/2014/main" id="{24F75769-C33D-6944-A1E5-CBDC42B680B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0761"/>
          <a:stretch/>
        </p:blipFill>
        <p:spPr>
          <a:xfrm>
            <a:off x="6705600" y="4312533"/>
            <a:ext cx="5486400" cy="2558850"/>
          </a:xfrm>
          <a:prstGeom prst="rect">
            <a:avLst/>
          </a:prstGeom>
        </p:spPr>
      </p:pic>
      <p:pic>
        <p:nvPicPr>
          <p:cNvPr id="10" name="IIHS-HLDI logo" descr="Logo&#10;&#10;Description automatically generated with low confidence">
            <a:extLst>
              <a:ext uri="{FF2B5EF4-FFF2-40B4-BE49-F238E27FC236}">
                <a16:creationId xmlns:a16="http://schemas.microsoft.com/office/drawing/2014/main" id="{377C2430-0B5A-6648-ACE0-30B7F89ABC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29" name="Gray box">
            <a:extLst>
              <a:ext uri="{FF2B5EF4-FFF2-40B4-BE49-F238E27FC236}">
                <a16:creationId xmlns:a16="http://schemas.microsoft.com/office/drawing/2014/main" id="{004E9EDE-8FA2-5946-8F35-16A683A3E279}"/>
              </a:ext>
            </a:extLst>
          </p:cNvPr>
          <p:cNvSpPr/>
          <p:nvPr userDrawn="1"/>
        </p:nvSpPr>
        <p:spPr>
          <a:xfrm>
            <a:off x="0" y="0"/>
            <a:ext cx="12192000" cy="4297680"/>
          </a:xfrm>
          <a:prstGeom prst="rect">
            <a:avLst/>
          </a:prstGeom>
          <a:solidFill>
            <a:srgbClr val="53565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Section subtitle">
            <a:extLst>
              <a:ext uri="{FF2B5EF4-FFF2-40B4-BE49-F238E27FC236}">
                <a16:creationId xmlns:a16="http://schemas.microsoft.com/office/drawing/2014/main" id="{73997D2B-D4AF-C747-BD92-A7AED2F314A8}"/>
              </a:ext>
            </a:extLst>
          </p:cNvPr>
          <p:cNvSpPr>
            <a:spLocks noGrp="1"/>
          </p:cNvSpPr>
          <p:nvPr>
            <p:ph type="body" sz="quarter" idx="10" hasCustomPrompt="1"/>
          </p:nvPr>
        </p:nvSpPr>
        <p:spPr>
          <a:xfrm>
            <a:off x="747750" y="2444093"/>
            <a:ext cx="10515599" cy="832190"/>
          </a:xfrm>
          <a:prstGeom prst="rect">
            <a:avLst/>
          </a:prstGeom>
        </p:spPr>
        <p:txBody>
          <a:bodyPr lIns="0" tIns="0" rIns="0" bIns="0" anchor="t" anchorCtr="0"/>
          <a:lstStyle>
            <a:lvl1pPr marL="0" marR="0" indent="0" algn="l" defTabSz="914400" rtl="0" eaLnBrk="1" fontAlgn="auto" latinLnBrk="0" hangingPunct="1">
              <a:lnSpc>
                <a:spcPct val="90000"/>
              </a:lnSpc>
              <a:spcBef>
                <a:spcPts val="0"/>
              </a:spcBef>
              <a:spcAft>
                <a:spcPts val="0"/>
              </a:spcAft>
              <a:buClrTx/>
              <a:buSzTx/>
              <a:buFont typeface="Arial" pitchFamily="34" charset="0"/>
              <a:buNone/>
              <a:tabLst/>
              <a:defRPr sz="3000" b="0">
                <a:solidFill>
                  <a:srgbClr val="D9D9D9"/>
                </a:solidFill>
              </a:defRPr>
            </a:lvl1pPr>
            <a:lvl2pPr marL="457200" indent="0" algn="l">
              <a:buNone/>
              <a:defRPr b="1">
                <a:solidFill>
                  <a:srgbClr val="D9D9D9"/>
                </a:solidFill>
              </a:defRPr>
            </a:lvl2pPr>
            <a:lvl3pPr marL="914400" indent="0" algn="l">
              <a:buNone/>
              <a:defRPr b="1">
                <a:solidFill>
                  <a:srgbClr val="D9D9D9"/>
                </a:solidFill>
              </a:defRPr>
            </a:lvl3pPr>
            <a:lvl4pPr marL="1371600" indent="0" algn="l">
              <a:buNone/>
              <a:defRPr b="1">
                <a:solidFill>
                  <a:srgbClr val="D9D9D9"/>
                </a:solidFill>
              </a:defRPr>
            </a:lvl4pPr>
            <a:lvl5pPr marL="1828800" indent="0" algn="l">
              <a:buNone/>
              <a:defRPr b="1">
                <a:solidFill>
                  <a:srgbClr val="D9D9D9"/>
                </a:solidFill>
              </a:defRPr>
            </a:lvl5pPr>
          </a:lstStyle>
          <a:p>
            <a:pPr marL="0" marR="0" lvl="0" indent="0" algn="l" defTabSz="914400" rtl="0" eaLnBrk="1" fontAlgn="auto" latinLnBrk="0" hangingPunct="1">
              <a:lnSpc>
                <a:spcPct val="90000"/>
              </a:lnSpc>
              <a:spcBef>
                <a:spcPts val="0"/>
              </a:spcBef>
              <a:spcAft>
                <a:spcPts val="0"/>
              </a:spcAft>
              <a:buClrTx/>
              <a:buSzTx/>
              <a:buFont typeface="Arial" pitchFamily="34" charset="0"/>
              <a:buNone/>
              <a:tabLst/>
              <a:defRPr/>
            </a:pPr>
            <a:r>
              <a:rPr lang="en-US" dirty="0"/>
              <a:t>Section divider subhead — </a:t>
            </a:r>
            <a:br>
              <a:rPr lang="en-US" dirty="0"/>
            </a:br>
            <a:r>
              <a:rPr lang="en-US" dirty="0"/>
              <a:t>move text box up if only 1 line above</a:t>
            </a:r>
          </a:p>
        </p:txBody>
      </p:sp>
      <p:sp>
        <p:nvSpPr>
          <p:cNvPr id="12" name="Section title">
            <a:extLst>
              <a:ext uri="{FF2B5EF4-FFF2-40B4-BE49-F238E27FC236}">
                <a16:creationId xmlns:a16="http://schemas.microsoft.com/office/drawing/2014/main" id="{B68CBA4F-99D0-F244-9424-DDE694683352}"/>
              </a:ext>
            </a:extLst>
          </p:cNvPr>
          <p:cNvSpPr>
            <a:spLocks noGrp="1"/>
          </p:cNvSpPr>
          <p:nvPr>
            <p:ph type="title" hasCustomPrompt="1"/>
          </p:nvPr>
        </p:nvSpPr>
        <p:spPr>
          <a:xfrm>
            <a:off x="735050" y="1069796"/>
            <a:ext cx="10515600" cy="1136691"/>
          </a:xfrm>
          <a:prstGeom prst="rect">
            <a:avLst/>
          </a:prstGeom>
        </p:spPr>
        <p:txBody>
          <a:bodyPr lIns="0" tIns="0" rIns="0" bIns="0" anchor="t" anchorCtr="0"/>
          <a:lstStyle>
            <a:lvl1pPr algn="l">
              <a:lnSpc>
                <a:spcPct val="90000"/>
              </a:lnSpc>
              <a:defRPr b="1">
                <a:solidFill>
                  <a:srgbClr val="D9D9D9"/>
                </a:solidFill>
              </a:defRPr>
            </a:lvl1pPr>
          </a:lstStyle>
          <a:p>
            <a:r>
              <a:rPr lang="en-US" dirty="0"/>
              <a:t>Section divider — </a:t>
            </a:r>
            <a:br>
              <a:rPr lang="en-US" dirty="0"/>
            </a:br>
            <a:r>
              <a:rPr lang="en-US" dirty="0"/>
              <a:t>1 to 2 lines of text</a:t>
            </a:r>
          </a:p>
        </p:txBody>
      </p:sp>
    </p:spTree>
    <p:extLst>
      <p:ext uri="{BB962C8B-B14F-4D97-AF65-F5344CB8AC3E}">
        <p14:creationId xmlns:p14="http://schemas.microsoft.com/office/powerpoint/2010/main" val="2496292274"/>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sub 2 lines, Level 1 bullet, gray">
    <p:bg>
      <p:bgPr>
        <a:solidFill>
          <a:srgbClr val="53565A"/>
        </a:solidFill>
        <a:effectLst/>
      </p:bgPr>
    </p:bg>
    <p:spTree>
      <p:nvGrpSpPr>
        <p:cNvPr id="1" name=""/>
        <p:cNvGrpSpPr/>
        <p:nvPr/>
      </p:nvGrpSpPr>
      <p:grpSpPr>
        <a:xfrm>
          <a:off x="0" y="0"/>
          <a:ext cx="0" cy="0"/>
          <a:chOff x="0" y="0"/>
          <a:chExt cx="0" cy="0"/>
        </a:xfrm>
      </p:grpSpPr>
      <p:pic>
        <p:nvPicPr>
          <p:cNvPr id="9" name="IIHS-HLDI logo"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12" name="Text with bullets">
            <a:extLst>
              <a:ext uri="{FF2B5EF4-FFF2-40B4-BE49-F238E27FC236}">
                <a16:creationId xmlns:a16="http://schemas.microsoft.com/office/drawing/2014/main" id="{2FD63E92-869B-5F49-8820-2898E298DD21}"/>
              </a:ext>
            </a:extLst>
          </p:cNvPr>
          <p:cNvSpPr>
            <a:spLocks noGrp="1"/>
          </p:cNvSpPr>
          <p:nvPr>
            <p:ph type="body" sz="quarter" idx="11" hasCustomPrompt="1"/>
          </p:nvPr>
        </p:nvSpPr>
        <p:spPr>
          <a:xfrm>
            <a:off x="914400" y="2514600"/>
            <a:ext cx="10363200" cy="769441"/>
          </a:xfrm>
          <a:prstGeom prst="rect">
            <a:avLst/>
          </a:prstGeom>
        </p:spPr>
        <p:txBody>
          <a:bodyPr wrap="square" lIns="0" tIns="0" rIns="0" bIns="0" anchor="t" anchorCtr="0">
            <a:spAutoFit/>
          </a:bodyPr>
          <a:lstStyle>
            <a:lvl1pPr marL="274320" indent="-274320">
              <a:lnSpc>
                <a:spcPct val="100000"/>
              </a:lnSpc>
              <a:spcBef>
                <a:spcPts val="600"/>
              </a:spcBef>
              <a:spcAft>
                <a:spcPts val="600"/>
              </a:spcAft>
              <a:buClr>
                <a:srgbClr val="FFCC33"/>
              </a:buClr>
              <a:buSzPct val="100000"/>
              <a:buFont typeface="Webdings" panose="05030102010509060703" pitchFamily="18" charset="2"/>
              <a:buChar char="4"/>
              <a:defRPr sz="2000">
                <a:solidFill>
                  <a:srgbClr val="D9D9D9"/>
                </a:solidFill>
                <a:latin typeface="Arial" pitchFamily="34" charset="0"/>
                <a:cs typeface="Arial" pitchFamily="34" charset="0"/>
              </a:defRPr>
            </a:lvl1pPr>
            <a:lvl2pPr marL="274320" indent="0">
              <a:lnSpc>
                <a:spcPct val="100000"/>
              </a:lnSpc>
              <a:spcBef>
                <a:spcPts val="600"/>
              </a:spcBef>
              <a:spcAft>
                <a:spcPts val="600"/>
              </a:spcAft>
              <a:buClr>
                <a:schemeClr val="bg1">
                  <a:lumMod val="65000"/>
                </a:schemeClr>
              </a:buClr>
              <a:buSzPct val="95000"/>
              <a:buFont typeface="Arial" pitchFamily="34" charset="0"/>
              <a:buNone/>
              <a:defRPr sz="2000">
                <a:solidFill>
                  <a:srgbClr val="D9D9D9"/>
                </a:solidFill>
                <a:latin typeface="Arial" pitchFamily="34" charset="0"/>
                <a:cs typeface="Arial" pitchFamily="34" charset="0"/>
              </a:defRPr>
            </a:lvl2pPr>
            <a:lvl3pPr marL="822960">
              <a:spcBef>
                <a:spcPts val="600"/>
              </a:spcBef>
              <a:spcAft>
                <a:spcPts val="600"/>
              </a:spcAft>
              <a:buClr>
                <a:schemeClr val="bg1">
                  <a:lumMod val="75000"/>
                </a:schemeClr>
              </a:buClr>
              <a:buFontTx/>
              <a:buNone/>
              <a:defRPr sz="1600">
                <a:solidFill>
                  <a:srgbClr val="333333"/>
                </a:solidFill>
                <a:latin typeface="Arial" pitchFamily="34" charset="0"/>
                <a:cs typeface="Arial" pitchFamily="34" charset="0"/>
              </a:defRPr>
            </a:lvl3pPr>
            <a:lvl4pPr marL="1371600">
              <a:spcBef>
                <a:spcPts val="600"/>
              </a:spcBef>
              <a:spcAft>
                <a:spcPts val="600"/>
              </a:spcAft>
              <a:buFontTx/>
              <a:buNone/>
              <a:defRPr sz="1200">
                <a:solidFill>
                  <a:srgbClr val="333333"/>
                </a:solidFill>
                <a:latin typeface="Arial" pitchFamily="34" charset="0"/>
                <a:cs typeface="Arial" pitchFamily="34" charset="0"/>
              </a:defRPr>
            </a:lvl4pPr>
            <a:lvl5pPr>
              <a:spcBef>
                <a:spcPts val="0"/>
              </a:spcBef>
              <a:spcAft>
                <a:spcPts val="1000"/>
              </a:spcAft>
              <a:buFontTx/>
              <a:buNone/>
              <a:defRPr sz="1200">
                <a:solidFill>
                  <a:srgbClr val="333333"/>
                </a:solidFill>
                <a:latin typeface="Arial" pitchFamily="34" charset="0"/>
                <a:cs typeface="Arial" pitchFamily="34" charset="0"/>
              </a:defRPr>
            </a:lvl5pPr>
          </a:lstStyle>
          <a:p>
            <a:pPr lvl="0"/>
            <a:r>
              <a:rPr lang="en-US" dirty="0"/>
              <a:t>Level 1 bullet, level 2 no bullet (please keep to no more than 2 levels)</a:t>
            </a:r>
          </a:p>
          <a:p>
            <a:pPr lvl="1"/>
            <a:r>
              <a:rPr lang="en-US" dirty="0"/>
              <a:t>Level 2</a:t>
            </a:r>
          </a:p>
        </p:txBody>
      </p:sp>
      <p:sp>
        <p:nvSpPr>
          <p:cNvPr id="14" name="Subhead">
            <a:extLst>
              <a:ext uri="{FF2B5EF4-FFF2-40B4-BE49-F238E27FC236}">
                <a16:creationId xmlns:a16="http://schemas.microsoft.com/office/drawing/2014/main" id="{02D0CEB7-5D50-8B47-A9D0-A1BDFD148EEC}"/>
              </a:ext>
            </a:extLst>
          </p:cNvPr>
          <p:cNvSpPr>
            <a:spLocks noGrp="1"/>
          </p:cNvSpPr>
          <p:nvPr>
            <p:ph type="body" sz="quarter" idx="10" hasCustomPrompt="1"/>
          </p:nvPr>
        </p:nvSpPr>
        <p:spPr>
          <a:xfrm>
            <a:off x="0" y="1485250"/>
            <a:ext cx="12192000" cy="664797"/>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400" baseline="0">
                <a:solidFill>
                  <a:srgbClr val="D9D9D9"/>
                </a:solidFill>
                <a:latin typeface="Arial" pitchFamily="34" charset="0"/>
                <a:cs typeface="Arial" pitchFamily="34" charset="0"/>
              </a:defRPr>
            </a:lvl1pPr>
          </a:lstStyle>
          <a:p>
            <a:pPr lvl="0"/>
            <a:r>
              <a:rPr lang="en-US" dirty="0"/>
              <a:t>Subhead 1 to 2 lines maximum; </a:t>
            </a:r>
            <a:br>
              <a:rPr lang="en-US" dirty="0"/>
            </a:br>
            <a:r>
              <a:rPr lang="en-US" dirty="0"/>
              <a:t>adjust vertical spacing to fit your text</a:t>
            </a:r>
          </a:p>
        </p:txBody>
      </p:sp>
      <p:sp>
        <p:nvSpPr>
          <p:cNvPr id="13" name="Headline">
            <a:extLst>
              <a:ext uri="{FF2B5EF4-FFF2-40B4-BE49-F238E27FC236}">
                <a16:creationId xmlns:a16="http://schemas.microsoft.com/office/drawing/2014/main" id="{2D194B4B-9CC5-2246-972D-1B82FBDECA9E}"/>
              </a:ext>
            </a:extLst>
          </p:cNvPr>
          <p:cNvSpPr>
            <a:spLocks noGrp="1"/>
          </p:cNvSpPr>
          <p:nvPr>
            <p:ph type="title" hasCustomPrompt="1"/>
          </p:nvPr>
        </p:nvSpPr>
        <p:spPr>
          <a:xfrm>
            <a:off x="0" y="607147"/>
            <a:ext cx="12192000" cy="775597"/>
          </a:xfrm>
          <a:prstGeom prst="rect">
            <a:avLst/>
          </a:prstGeom>
          <a:noFill/>
        </p:spPr>
        <p:txBody>
          <a:bodyPr wrap="square" lIns="0" tIns="0" rIns="0" bIns="0" anchor="t" anchorCtr="0">
            <a:spAutoFit/>
          </a:bodyPr>
          <a:lstStyle>
            <a:lvl1pPr algn="ctr">
              <a:lnSpc>
                <a:spcPct val="90000"/>
              </a:lnSpc>
              <a:defRPr sz="2800" b="1" baseline="0">
                <a:solidFill>
                  <a:srgbClr val="D9D9D9"/>
                </a:solidFill>
                <a:latin typeface="+mj-lt"/>
              </a:defRPr>
            </a:lvl1pPr>
          </a:lstStyle>
          <a:p>
            <a:r>
              <a:rPr lang="en-US" dirty="0"/>
              <a:t>Headline 1 to 2 lines maximum;</a:t>
            </a:r>
            <a:br>
              <a:rPr lang="en-US" dirty="0"/>
            </a:br>
            <a:r>
              <a:rPr lang="en-US" dirty="0"/>
              <a:t>adjust vertical spacing to fit your text</a:t>
            </a:r>
          </a:p>
        </p:txBody>
      </p:sp>
    </p:spTree>
    <p:extLst>
      <p:ext uri="{BB962C8B-B14F-4D97-AF65-F5344CB8AC3E}">
        <p14:creationId xmlns:p14="http://schemas.microsoft.com/office/powerpoint/2010/main" val="1028952269"/>
      </p:ext>
    </p:extLst>
  </p:cSld>
  <p:clrMapOvr>
    <a:masterClrMapping/>
  </p:clrMapOvr>
  <p:extLst>
    <p:ext uri="{DCECCB84-F9BA-43D5-87BE-67443E8EF086}">
      <p15:sldGuideLst xmlns:p15="http://schemas.microsoft.com/office/powerpoint/2012/main">
        <p15:guide id="1" pos="576">
          <p15:clr>
            <a:srgbClr val="F26B43"/>
          </p15:clr>
        </p15:guide>
        <p15:guide id="2" pos="7104">
          <p15:clr>
            <a:srgbClr val="F26B43"/>
          </p15:clr>
        </p15:guide>
        <p15:guide id="3" pos="3840">
          <p15:clr>
            <a:srgbClr val="5ACBF0"/>
          </p15:clr>
        </p15:guide>
        <p15:guide id="4" orient="horz" pos="3960">
          <p15:clr>
            <a:srgbClr val="F26B43"/>
          </p15:clr>
        </p15:guide>
        <p15:guide id="5" orient="horz" pos="1584">
          <p15:clr>
            <a:srgbClr val="F26B43"/>
          </p15:clr>
        </p15:guide>
        <p15:guide id="6" orient="horz" pos="216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sub 2 lines, Level 2 bullet, white">
    <p:bg>
      <p:bgPr>
        <a:solidFill>
          <a:schemeClr val="bg1"/>
        </a:solidFill>
        <a:effectLst/>
      </p:bgPr>
    </p:bg>
    <p:spTree>
      <p:nvGrpSpPr>
        <p:cNvPr id="1" name=""/>
        <p:cNvGrpSpPr/>
        <p:nvPr/>
      </p:nvGrpSpPr>
      <p:grpSpPr>
        <a:xfrm>
          <a:off x="0" y="0"/>
          <a:ext cx="0" cy="0"/>
          <a:chOff x="0" y="0"/>
          <a:chExt cx="0" cy="0"/>
        </a:xfrm>
      </p:grpSpPr>
      <p:pic>
        <p:nvPicPr>
          <p:cNvPr id="9" name="IIHS-HLDI logo"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6" name="Text wtih bullets">
            <a:extLst>
              <a:ext uri="{FF2B5EF4-FFF2-40B4-BE49-F238E27FC236}">
                <a16:creationId xmlns:a16="http://schemas.microsoft.com/office/drawing/2014/main" id="{E3E083C3-0E96-354E-9004-7ABD3F7A2832}"/>
              </a:ext>
            </a:extLst>
          </p:cNvPr>
          <p:cNvSpPr>
            <a:spLocks noGrp="1"/>
          </p:cNvSpPr>
          <p:nvPr>
            <p:ph type="body" sz="quarter" idx="11" hasCustomPrompt="1"/>
          </p:nvPr>
        </p:nvSpPr>
        <p:spPr>
          <a:xfrm>
            <a:off x="914400" y="2514600"/>
            <a:ext cx="10363200" cy="769441"/>
          </a:xfrm>
          <a:prstGeom prst="rect">
            <a:avLst/>
          </a:prstGeom>
        </p:spPr>
        <p:txBody>
          <a:bodyPr wrap="square" lIns="0" tIns="0" rIns="0" bIns="0" anchor="t" anchorCtr="0">
            <a:spAutoFit/>
          </a:bodyPr>
          <a:lstStyle>
            <a:lvl1pPr marL="0" indent="0">
              <a:lnSpc>
                <a:spcPct val="100000"/>
              </a:lnSpc>
              <a:spcBef>
                <a:spcPts val="600"/>
              </a:spcBef>
              <a:spcAft>
                <a:spcPts val="600"/>
              </a:spcAft>
              <a:buClr>
                <a:srgbClr val="FFCC33"/>
              </a:buClr>
              <a:buSzPct val="100000"/>
              <a:buFontTx/>
              <a:buNone/>
              <a:defRPr sz="2000" baseline="0">
                <a:solidFill>
                  <a:srgbClr val="333333"/>
                </a:solidFill>
                <a:latin typeface="Arial" pitchFamily="34" charset="0"/>
                <a:cs typeface="Arial" pitchFamily="34" charset="0"/>
              </a:defRPr>
            </a:lvl1pPr>
            <a:lvl2pPr marL="274320" indent="-274320">
              <a:lnSpc>
                <a:spcPct val="100000"/>
              </a:lnSpc>
              <a:spcBef>
                <a:spcPts val="600"/>
              </a:spcBef>
              <a:spcAft>
                <a:spcPts val="600"/>
              </a:spcAft>
              <a:buClr>
                <a:srgbClr val="FFCC33"/>
              </a:buClr>
              <a:buSzPct val="100000"/>
              <a:buFont typeface="Lucida Grande" panose="020B0600040502020204" pitchFamily="34" charset="0"/>
              <a:buChar char="▸"/>
              <a:defRPr sz="2000" baseline="0">
                <a:solidFill>
                  <a:srgbClr val="333333"/>
                </a:solidFill>
                <a:latin typeface="Arial" pitchFamily="34" charset="0"/>
                <a:cs typeface="Arial" pitchFamily="34" charset="0"/>
              </a:defRPr>
            </a:lvl2pPr>
            <a:lvl3pPr marL="457200" indent="0">
              <a:spcBef>
                <a:spcPts val="600"/>
              </a:spcBef>
              <a:spcAft>
                <a:spcPts val="600"/>
              </a:spcAft>
              <a:buClr>
                <a:schemeClr val="bg1">
                  <a:lumMod val="75000"/>
                </a:schemeClr>
              </a:buClr>
              <a:buFontTx/>
              <a:buNone/>
              <a:defRPr sz="1600" baseline="0">
                <a:solidFill>
                  <a:srgbClr val="333333"/>
                </a:solidFill>
                <a:latin typeface="Arial" pitchFamily="34" charset="0"/>
                <a:cs typeface="Arial" pitchFamily="34" charset="0"/>
              </a:defRPr>
            </a:lvl3pPr>
            <a:lvl4pPr marL="685800" indent="0">
              <a:spcBef>
                <a:spcPts val="600"/>
              </a:spcBef>
              <a:spcAft>
                <a:spcPts val="600"/>
              </a:spcAft>
              <a:buFontTx/>
              <a:buNone/>
              <a:defRPr sz="1200" baseline="0">
                <a:solidFill>
                  <a:srgbClr val="333333"/>
                </a:solidFill>
                <a:latin typeface="Arial" pitchFamily="34" charset="0"/>
                <a:cs typeface="Arial" pitchFamily="34" charset="0"/>
              </a:defRPr>
            </a:lvl4pPr>
            <a:lvl5pPr marL="1051560" indent="0">
              <a:spcBef>
                <a:spcPts val="0"/>
              </a:spcBef>
              <a:spcAft>
                <a:spcPts val="1000"/>
              </a:spcAft>
              <a:buFontTx/>
              <a:buNone/>
              <a:defRPr sz="1200" baseline="0">
                <a:solidFill>
                  <a:srgbClr val="333333"/>
                </a:solidFill>
                <a:latin typeface="Arial" pitchFamily="34" charset="0"/>
                <a:cs typeface="Arial" pitchFamily="34" charset="0"/>
              </a:defRPr>
            </a:lvl5pPr>
          </a:lstStyle>
          <a:p>
            <a:pPr lvl="0"/>
            <a:r>
              <a:rPr lang="en-US" dirty="0"/>
              <a:t>Level 1 no bullet, level 2 bullet (please keep to no more than 2 levels)</a:t>
            </a:r>
          </a:p>
          <a:p>
            <a:pPr lvl="1"/>
            <a:r>
              <a:rPr lang="en-US" dirty="0"/>
              <a:t>Level 2</a:t>
            </a:r>
          </a:p>
        </p:txBody>
      </p:sp>
      <p:sp>
        <p:nvSpPr>
          <p:cNvPr id="8" name="Subhead">
            <a:extLst>
              <a:ext uri="{FF2B5EF4-FFF2-40B4-BE49-F238E27FC236}">
                <a16:creationId xmlns:a16="http://schemas.microsoft.com/office/drawing/2014/main" id="{151C544B-E24B-5D4B-89E8-16C5F645D451}"/>
              </a:ext>
            </a:extLst>
          </p:cNvPr>
          <p:cNvSpPr>
            <a:spLocks noGrp="1"/>
          </p:cNvSpPr>
          <p:nvPr>
            <p:ph type="body" sz="quarter" idx="10" hasCustomPrompt="1"/>
          </p:nvPr>
        </p:nvSpPr>
        <p:spPr>
          <a:xfrm>
            <a:off x="0" y="1496401"/>
            <a:ext cx="12192000" cy="664797"/>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400" baseline="0">
                <a:solidFill>
                  <a:srgbClr val="333333"/>
                </a:solidFill>
                <a:latin typeface="Arial" pitchFamily="34" charset="0"/>
                <a:cs typeface="Arial" pitchFamily="34" charset="0"/>
              </a:defRPr>
            </a:lvl1pPr>
          </a:lstStyle>
          <a:p>
            <a:pPr lvl="0"/>
            <a:r>
              <a:rPr lang="en-US" dirty="0"/>
              <a:t>Subhead 1 to 2 lines maximum;</a:t>
            </a:r>
            <a:br>
              <a:rPr lang="en-US" dirty="0"/>
            </a:br>
            <a:r>
              <a:rPr lang="en-US" dirty="0"/>
              <a:t>adjust vertical spacing to fit your text</a:t>
            </a:r>
          </a:p>
        </p:txBody>
      </p:sp>
      <p:sp>
        <p:nvSpPr>
          <p:cNvPr id="7" name="Headline">
            <a:extLst>
              <a:ext uri="{FF2B5EF4-FFF2-40B4-BE49-F238E27FC236}">
                <a16:creationId xmlns:a16="http://schemas.microsoft.com/office/drawing/2014/main" id="{086F1CC4-2B64-B545-A0C0-389DDBB48011}"/>
              </a:ext>
            </a:extLst>
          </p:cNvPr>
          <p:cNvSpPr>
            <a:spLocks noGrp="1"/>
          </p:cNvSpPr>
          <p:nvPr>
            <p:ph type="title" hasCustomPrompt="1"/>
          </p:nvPr>
        </p:nvSpPr>
        <p:spPr>
          <a:xfrm>
            <a:off x="0" y="607147"/>
            <a:ext cx="12192000" cy="775597"/>
          </a:xfrm>
          <a:prstGeom prst="rect">
            <a:avLst/>
          </a:prstGeom>
          <a:noFill/>
        </p:spPr>
        <p:txBody>
          <a:bodyPr wrap="square" lIns="0" tIns="0" rIns="0" bIns="0" anchor="t" anchorCtr="0">
            <a:spAutoFit/>
          </a:bodyPr>
          <a:lstStyle>
            <a:lvl1pPr algn="ctr">
              <a:lnSpc>
                <a:spcPct val="90000"/>
              </a:lnSpc>
              <a:defRPr sz="2800" b="1" baseline="0">
                <a:solidFill>
                  <a:srgbClr val="333333"/>
                </a:solidFill>
                <a:latin typeface="+mj-lt"/>
              </a:defRPr>
            </a:lvl1pPr>
          </a:lstStyle>
          <a:p>
            <a:r>
              <a:rPr lang="en-US" dirty="0"/>
              <a:t>Headline 1 to 2 lines maximum;</a:t>
            </a:r>
            <a:br>
              <a:rPr lang="en-US" dirty="0"/>
            </a:br>
            <a:r>
              <a:rPr lang="en-US" dirty="0"/>
              <a:t>adjust vertical spacing to fit your text</a:t>
            </a:r>
          </a:p>
        </p:txBody>
      </p:sp>
    </p:spTree>
    <p:extLst>
      <p:ext uri="{BB962C8B-B14F-4D97-AF65-F5344CB8AC3E}">
        <p14:creationId xmlns:p14="http://schemas.microsoft.com/office/powerpoint/2010/main" val="1785051329"/>
      </p:ext>
    </p:extLst>
  </p:cSld>
  <p:clrMapOvr>
    <a:masterClrMapping/>
  </p:clrMapOvr>
  <p:extLst>
    <p:ext uri="{DCECCB84-F9BA-43D5-87BE-67443E8EF086}">
      <p15:sldGuideLst xmlns:p15="http://schemas.microsoft.com/office/powerpoint/2012/main">
        <p15:guide id="1" pos="576">
          <p15:clr>
            <a:srgbClr val="F26B43"/>
          </p15:clr>
        </p15:guide>
        <p15:guide id="2" pos="7104">
          <p15:clr>
            <a:srgbClr val="F26B43"/>
          </p15:clr>
        </p15:guide>
        <p15:guide id="3" pos="3840">
          <p15:clr>
            <a:srgbClr val="5ACBF0"/>
          </p15:clr>
        </p15:guide>
        <p15:guide id="4" orient="horz" pos="3960">
          <p15:clr>
            <a:srgbClr val="F26B43"/>
          </p15:clr>
        </p15:guide>
        <p15:guide id="5" orient="horz" pos="1584">
          <p15:clr>
            <a:srgbClr val="F26B43"/>
          </p15:clr>
        </p15:guide>
        <p15:guide id="6" orient="horz" pos="216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sub 2 lines, Level 2 bullet, gray">
    <p:bg>
      <p:bgPr>
        <a:solidFill>
          <a:srgbClr val="53565A"/>
        </a:solidFill>
        <a:effectLst/>
      </p:bgPr>
    </p:bg>
    <p:spTree>
      <p:nvGrpSpPr>
        <p:cNvPr id="1" name=""/>
        <p:cNvGrpSpPr/>
        <p:nvPr/>
      </p:nvGrpSpPr>
      <p:grpSpPr>
        <a:xfrm>
          <a:off x="0" y="0"/>
          <a:ext cx="0" cy="0"/>
          <a:chOff x="0" y="0"/>
          <a:chExt cx="0" cy="0"/>
        </a:xfrm>
      </p:grpSpPr>
      <p:pic>
        <p:nvPicPr>
          <p:cNvPr id="9" name="IIHS-HLDI logo"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6" name="Text with bullets">
            <a:extLst>
              <a:ext uri="{FF2B5EF4-FFF2-40B4-BE49-F238E27FC236}">
                <a16:creationId xmlns:a16="http://schemas.microsoft.com/office/drawing/2014/main" id="{E3E083C3-0E96-354E-9004-7ABD3F7A2832}"/>
              </a:ext>
            </a:extLst>
          </p:cNvPr>
          <p:cNvSpPr>
            <a:spLocks noGrp="1"/>
          </p:cNvSpPr>
          <p:nvPr>
            <p:ph type="body" sz="quarter" idx="11" hasCustomPrompt="1"/>
          </p:nvPr>
        </p:nvSpPr>
        <p:spPr>
          <a:xfrm>
            <a:off x="914400" y="2514600"/>
            <a:ext cx="10363200" cy="769441"/>
          </a:xfrm>
          <a:prstGeom prst="rect">
            <a:avLst/>
          </a:prstGeom>
        </p:spPr>
        <p:txBody>
          <a:bodyPr wrap="square" lIns="0" tIns="0" rIns="0" bIns="0" anchor="t" anchorCtr="0">
            <a:spAutoFit/>
          </a:bodyPr>
          <a:lstStyle>
            <a:lvl1pPr marL="0" indent="0">
              <a:lnSpc>
                <a:spcPct val="100000"/>
              </a:lnSpc>
              <a:spcBef>
                <a:spcPts val="600"/>
              </a:spcBef>
              <a:spcAft>
                <a:spcPts val="600"/>
              </a:spcAft>
              <a:buClr>
                <a:srgbClr val="FFCC33"/>
              </a:buClr>
              <a:buSzPct val="100000"/>
              <a:buFontTx/>
              <a:buNone/>
              <a:defRPr sz="2000" baseline="0">
                <a:solidFill>
                  <a:srgbClr val="D9D9D9"/>
                </a:solidFill>
                <a:latin typeface="Arial" pitchFamily="34" charset="0"/>
                <a:cs typeface="Arial" pitchFamily="34" charset="0"/>
              </a:defRPr>
            </a:lvl1pPr>
            <a:lvl2pPr marL="274320" indent="-274320">
              <a:lnSpc>
                <a:spcPct val="100000"/>
              </a:lnSpc>
              <a:spcBef>
                <a:spcPts val="600"/>
              </a:spcBef>
              <a:spcAft>
                <a:spcPts val="600"/>
              </a:spcAft>
              <a:buClr>
                <a:srgbClr val="FFCC33"/>
              </a:buClr>
              <a:buSzPct val="100000"/>
              <a:buFont typeface="Lucida Grande" panose="020B0600040502020204" pitchFamily="34" charset="0"/>
              <a:buChar char="▸"/>
              <a:defRPr sz="2000" baseline="0">
                <a:solidFill>
                  <a:srgbClr val="D9D9D9"/>
                </a:solidFill>
                <a:latin typeface="Arial" pitchFamily="34" charset="0"/>
                <a:cs typeface="Arial" pitchFamily="34" charset="0"/>
              </a:defRPr>
            </a:lvl2pPr>
            <a:lvl3pPr marL="457200" indent="0">
              <a:spcBef>
                <a:spcPts val="600"/>
              </a:spcBef>
              <a:spcAft>
                <a:spcPts val="600"/>
              </a:spcAft>
              <a:buClr>
                <a:schemeClr val="bg1">
                  <a:lumMod val="75000"/>
                </a:schemeClr>
              </a:buClr>
              <a:buFontTx/>
              <a:buNone/>
              <a:defRPr sz="1600" baseline="0">
                <a:solidFill>
                  <a:srgbClr val="333333"/>
                </a:solidFill>
                <a:latin typeface="Arial" pitchFamily="34" charset="0"/>
                <a:cs typeface="Arial" pitchFamily="34" charset="0"/>
              </a:defRPr>
            </a:lvl3pPr>
            <a:lvl4pPr marL="685800" indent="0">
              <a:spcBef>
                <a:spcPts val="600"/>
              </a:spcBef>
              <a:spcAft>
                <a:spcPts val="600"/>
              </a:spcAft>
              <a:buFontTx/>
              <a:buNone/>
              <a:defRPr sz="1200" baseline="0">
                <a:solidFill>
                  <a:srgbClr val="333333"/>
                </a:solidFill>
                <a:latin typeface="Arial" pitchFamily="34" charset="0"/>
                <a:cs typeface="Arial" pitchFamily="34" charset="0"/>
              </a:defRPr>
            </a:lvl4pPr>
            <a:lvl5pPr marL="1051560" indent="0">
              <a:spcBef>
                <a:spcPts val="0"/>
              </a:spcBef>
              <a:spcAft>
                <a:spcPts val="1000"/>
              </a:spcAft>
              <a:buFontTx/>
              <a:buNone/>
              <a:defRPr sz="1200" baseline="0">
                <a:solidFill>
                  <a:srgbClr val="333333"/>
                </a:solidFill>
                <a:latin typeface="Arial" pitchFamily="34" charset="0"/>
                <a:cs typeface="Arial" pitchFamily="34" charset="0"/>
              </a:defRPr>
            </a:lvl5pPr>
          </a:lstStyle>
          <a:p>
            <a:pPr lvl="0"/>
            <a:r>
              <a:rPr lang="en-US" dirty="0"/>
              <a:t>Level 1 no bullet, level 2 bullet (please keep to no more than 2 levels)</a:t>
            </a:r>
          </a:p>
          <a:p>
            <a:pPr lvl="1"/>
            <a:r>
              <a:rPr lang="en-US" dirty="0"/>
              <a:t>Level 2</a:t>
            </a:r>
          </a:p>
        </p:txBody>
      </p:sp>
      <p:sp>
        <p:nvSpPr>
          <p:cNvPr id="8" name="Subhead">
            <a:extLst>
              <a:ext uri="{FF2B5EF4-FFF2-40B4-BE49-F238E27FC236}">
                <a16:creationId xmlns:a16="http://schemas.microsoft.com/office/drawing/2014/main" id="{151C544B-E24B-5D4B-89E8-16C5F645D451}"/>
              </a:ext>
            </a:extLst>
          </p:cNvPr>
          <p:cNvSpPr>
            <a:spLocks noGrp="1"/>
          </p:cNvSpPr>
          <p:nvPr>
            <p:ph type="body" sz="quarter" idx="10" hasCustomPrompt="1"/>
          </p:nvPr>
        </p:nvSpPr>
        <p:spPr>
          <a:xfrm>
            <a:off x="0" y="1496401"/>
            <a:ext cx="12192000" cy="664797"/>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400" baseline="0">
                <a:solidFill>
                  <a:srgbClr val="D9D9D9"/>
                </a:solidFill>
                <a:latin typeface="Arial" pitchFamily="34" charset="0"/>
                <a:cs typeface="Arial" pitchFamily="34" charset="0"/>
              </a:defRPr>
            </a:lvl1pPr>
          </a:lstStyle>
          <a:p>
            <a:pPr lvl="0"/>
            <a:r>
              <a:rPr lang="en-US" dirty="0"/>
              <a:t>Subhead 1 to 2 lines maximum;</a:t>
            </a:r>
            <a:br>
              <a:rPr lang="en-US" dirty="0"/>
            </a:br>
            <a:r>
              <a:rPr lang="en-US" dirty="0"/>
              <a:t>adjust vertical spacing to fit your text</a:t>
            </a:r>
          </a:p>
        </p:txBody>
      </p:sp>
      <p:sp>
        <p:nvSpPr>
          <p:cNvPr id="7" name="Headline">
            <a:extLst>
              <a:ext uri="{FF2B5EF4-FFF2-40B4-BE49-F238E27FC236}">
                <a16:creationId xmlns:a16="http://schemas.microsoft.com/office/drawing/2014/main" id="{086F1CC4-2B64-B545-A0C0-389DDBB48011}"/>
              </a:ext>
            </a:extLst>
          </p:cNvPr>
          <p:cNvSpPr>
            <a:spLocks noGrp="1"/>
          </p:cNvSpPr>
          <p:nvPr>
            <p:ph type="title" hasCustomPrompt="1"/>
          </p:nvPr>
        </p:nvSpPr>
        <p:spPr>
          <a:xfrm>
            <a:off x="0" y="607147"/>
            <a:ext cx="12192000" cy="775597"/>
          </a:xfrm>
          <a:prstGeom prst="rect">
            <a:avLst/>
          </a:prstGeom>
          <a:noFill/>
        </p:spPr>
        <p:txBody>
          <a:bodyPr wrap="square" lIns="0" tIns="0" rIns="0" bIns="0" anchor="t" anchorCtr="0">
            <a:spAutoFit/>
          </a:bodyPr>
          <a:lstStyle>
            <a:lvl1pPr algn="ctr">
              <a:lnSpc>
                <a:spcPct val="90000"/>
              </a:lnSpc>
              <a:defRPr sz="2800" b="1" baseline="0">
                <a:solidFill>
                  <a:srgbClr val="D9D9D9"/>
                </a:solidFill>
                <a:latin typeface="+mj-lt"/>
              </a:defRPr>
            </a:lvl1pPr>
          </a:lstStyle>
          <a:p>
            <a:r>
              <a:rPr lang="en-US" dirty="0"/>
              <a:t>Headline 1 to 2 lines maximum;</a:t>
            </a:r>
            <a:br>
              <a:rPr lang="en-US" dirty="0"/>
            </a:br>
            <a:r>
              <a:rPr lang="en-US" dirty="0"/>
              <a:t>adjust vertical spacing to fit your text</a:t>
            </a:r>
          </a:p>
        </p:txBody>
      </p:sp>
    </p:spTree>
    <p:extLst>
      <p:ext uri="{BB962C8B-B14F-4D97-AF65-F5344CB8AC3E}">
        <p14:creationId xmlns:p14="http://schemas.microsoft.com/office/powerpoint/2010/main" val="882181802"/>
      </p:ext>
    </p:extLst>
  </p:cSld>
  <p:clrMapOvr>
    <a:masterClrMapping/>
  </p:clrMapOvr>
  <p:extLst>
    <p:ext uri="{DCECCB84-F9BA-43D5-87BE-67443E8EF086}">
      <p15:sldGuideLst xmlns:p15="http://schemas.microsoft.com/office/powerpoint/2012/main">
        <p15:guide id="1" pos="576">
          <p15:clr>
            <a:srgbClr val="F26B43"/>
          </p15:clr>
        </p15:guide>
        <p15:guide id="2" pos="7104">
          <p15:clr>
            <a:srgbClr val="F26B43"/>
          </p15:clr>
        </p15:guide>
        <p15:guide id="3" pos="3840">
          <p15:clr>
            <a:srgbClr val="5ACBF0"/>
          </p15:clr>
        </p15:guide>
        <p15:guide id="4" orient="horz" pos="3960">
          <p15:clr>
            <a:srgbClr val="F26B43"/>
          </p15:clr>
        </p15:guide>
        <p15:guide id="5" orient="horz" pos="1584">
          <p15:clr>
            <a:srgbClr val="F26B43"/>
          </p15:clr>
        </p15:guide>
        <p15:guide id="6" orient="horz" pos="216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column head/sub/text Level 2 bullet">
    <p:spTree>
      <p:nvGrpSpPr>
        <p:cNvPr id="1" name=""/>
        <p:cNvGrpSpPr/>
        <p:nvPr/>
      </p:nvGrpSpPr>
      <p:grpSpPr>
        <a:xfrm>
          <a:off x="0" y="0"/>
          <a:ext cx="0" cy="0"/>
          <a:chOff x="0" y="0"/>
          <a:chExt cx="0" cy="0"/>
        </a:xfrm>
      </p:grpSpPr>
      <p:sp>
        <p:nvSpPr>
          <p:cNvPr id="8" name="Text Placeholder 11"/>
          <p:cNvSpPr>
            <a:spLocks noGrp="1"/>
          </p:cNvSpPr>
          <p:nvPr>
            <p:ph type="body" sz="quarter" idx="11" hasCustomPrompt="1"/>
          </p:nvPr>
        </p:nvSpPr>
        <p:spPr>
          <a:xfrm>
            <a:off x="914400" y="1491343"/>
            <a:ext cx="4873082" cy="584775"/>
          </a:xfrm>
          <a:prstGeom prst="rect">
            <a:avLst/>
          </a:prstGeom>
        </p:spPr>
        <p:txBody>
          <a:bodyPr wrap="square" lIns="0" tIns="0" rIns="0" bIns="0" anchor="t" anchorCtr="0">
            <a:spAutoFit/>
          </a:bodyPr>
          <a:lstStyle>
            <a:lvl1pPr marL="0" indent="0">
              <a:lnSpc>
                <a:spcPct val="100000"/>
              </a:lnSpc>
              <a:spcBef>
                <a:spcPts val="600"/>
              </a:spcBef>
              <a:spcAft>
                <a:spcPts val="600"/>
              </a:spcAft>
              <a:buClr>
                <a:srgbClr val="FFCC33"/>
              </a:buClr>
              <a:buSzPct val="100000"/>
              <a:buFontTx/>
              <a:buNone/>
              <a:defRPr sz="1400" baseline="0">
                <a:solidFill>
                  <a:srgbClr val="333333"/>
                </a:solidFill>
                <a:latin typeface="Arial" pitchFamily="34" charset="0"/>
                <a:cs typeface="Arial" pitchFamily="34" charset="0"/>
              </a:defRPr>
            </a:lvl1pPr>
            <a:lvl2pPr marL="182880" indent="-182880">
              <a:lnSpc>
                <a:spcPct val="100000"/>
              </a:lnSpc>
              <a:spcBef>
                <a:spcPts val="600"/>
              </a:spcBef>
              <a:spcAft>
                <a:spcPts val="600"/>
              </a:spcAft>
              <a:buClr>
                <a:srgbClr val="FFCC33"/>
              </a:buClr>
              <a:buSzPct val="100000"/>
              <a:buFont typeface="Lucida Grande" panose="020B0600040502020204" pitchFamily="34" charset="0"/>
              <a:buChar char="▸"/>
              <a:defRPr sz="1400" baseline="0">
                <a:solidFill>
                  <a:srgbClr val="333333"/>
                </a:solidFill>
                <a:latin typeface="Arial" pitchFamily="34" charset="0"/>
                <a:cs typeface="Arial" pitchFamily="34" charset="0"/>
              </a:defRPr>
            </a:lvl2pPr>
            <a:lvl3pPr marL="457200" indent="0">
              <a:spcBef>
                <a:spcPts val="600"/>
              </a:spcBef>
              <a:spcAft>
                <a:spcPts val="600"/>
              </a:spcAft>
              <a:buClr>
                <a:schemeClr val="bg1">
                  <a:lumMod val="75000"/>
                </a:schemeClr>
              </a:buClr>
              <a:buFontTx/>
              <a:buNone/>
              <a:defRPr sz="1600" baseline="0">
                <a:solidFill>
                  <a:srgbClr val="333333"/>
                </a:solidFill>
                <a:latin typeface="Arial" pitchFamily="34" charset="0"/>
                <a:cs typeface="Arial" pitchFamily="34" charset="0"/>
              </a:defRPr>
            </a:lvl3pPr>
            <a:lvl4pPr marL="685800" indent="0">
              <a:spcBef>
                <a:spcPts val="600"/>
              </a:spcBef>
              <a:spcAft>
                <a:spcPts val="600"/>
              </a:spcAft>
              <a:buFontTx/>
              <a:buNone/>
              <a:defRPr sz="1200" baseline="0">
                <a:solidFill>
                  <a:srgbClr val="333333"/>
                </a:solidFill>
                <a:latin typeface="Arial" pitchFamily="34" charset="0"/>
                <a:cs typeface="Arial" pitchFamily="34" charset="0"/>
              </a:defRPr>
            </a:lvl4pPr>
            <a:lvl5pPr marL="1051560" indent="0">
              <a:spcBef>
                <a:spcPts val="0"/>
              </a:spcBef>
              <a:spcAft>
                <a:spcPts val="1000"/>
              </a:spcAft>
              <a:buFontTx/>
              <a:buNone/>
              <a:defRPr sz="1200" baseline="0">
                <a:solidFill>
                  <a:srgbClr val="333333"/>
                </a:solidFill>
                <a:latin typeface="Arial" pitchFamily="34" charset="0"/>
                <a:cs typeface="Arial" pitchFamily="34" charset="0"/>
              </a:defRPr>
            </a:lvl5pPr>
          </a:lstStyle>
          <a:p>
            <a:pPr lvl="0"/>
            <a:r>
              <a:rPr lang="en-US" dirty="0"/>
              <a:t>Edit master text styles</a:t>
            </a:r>
          </a:p>
          <a:p>
            <a:pPr lvl="1"/>
            <a:r>
              <a:rPr lang="en-US" dirty="0"/>
              <a:t>Second level</a:t>
            </a:r>
          </a:p>
        </p:txBody>
      </p:sp>
      <p:pic>
        <p:nvPicPr>
          <p:cNvPr id="9" name="Picture 8" descr="Logo&#10;&#10;Description automatically generated with low confidence">
            <a:extLst>
              <a:ext uri="{FF2B5EF4-FFF2-40B4-BE49-F238E27FC236}">
                <a16:creationId xmlns:a16="http://schemas.microsoft.com/office/drawing/2014/main" id="{352E208A-9ACD-E74E-9163-889A9BB31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7" name="Title 1">
            <a:extLst>
              <a:ext uri="{FF2B5EF4-FFF2-40B4-BE49-F238E27FC236}">
                <a16:creationId xmlns:a16="http://schemas.microsoft.com/office/drawing/2014/main" id="{1960E823-036F-8449-ABB7-0E87D51CE697}"/>
              </a:ext>
            </a:extLst>
          </p:cNvPr>
          <p:cNvSpPr>
            <a:spLocks noGrp="1"/>
          </p:cNvSpPr>
          <p:nvPr>
            <p:ph type="title" hasCustomPrompt="1"/>
          </p:nvPr>
        </p:nvSpPr>
        <p:spPr>
          <a:xfrm>
            <a:off x="914400" y="623427"/>
            <a:ext cx="4873083" cy="276999"/>
          </a:xfrm>
          <a:prstGeom prst="rect">
            <a:avLst/>
          </a:prstGeom>
        </p:spPr>
        <p:txBody>
          <a:bodyPr wrap="square" lIns="0" tIns="0" rIns="0" bIns="0" anchor="t" anchorCtr="0">
            <a:spAutoFit/>
          </a:bodyPr>
          <a:lstStyle>
            <a:lvl1pPr algn="ctr">
              <a:lnSpc>
                <a:spcPct val="90000"/>
              </a:lnSpc>
              <a:defRPr sz="2000" b="1" baseline="0">
                <a:solidFill>
                  <a:srgbClr val="333333"/>
                </a:solidFill>
                <a:latin typeface="+mj-lt"/>
              </a:defRPr>
            </a:lvl1pPr>
          </a:lstStyle>
          <a:p>
            <a:r>
              <a:rPr lang="en-US" dirty="0"/>
              <a:t>Headline</a:t>
            </a:r>
          </a:p>
        </p:txBody>
      </p:sp>
      <p:sp>
        <p:nvSpPr>
          <p:cNvPr id="10" name="Text Placeholder 5">
            <a:extLst>
              <a:ext uri="{FF2B5EF4-FFF2-40B4-BE49-F238E27FC236}">
                <a16:creationId xmlns:a16="http://schemas.microsoft.com/office/drawing/2014/main" id="{BD6BEC8B-E820-DF4A-B786-8408BEAE9242}"/>
              </a:ext>
            </a:extLst>
          </p:cNvPr>
          <p:cNvSpPr>
            <a:spLocks noGrp="1"/>
          </p:cNvSpPr>
          <p:nvPr>
            <p:ph type="body" sz="quarter" idx="10" hasCustomPrompt="1"/>
          </p:nvPr>
        </p:nvSpPr>
        <p:spPr>
          <a:xfrm>
            <a:off x="914400" y="950844"/>
            <a:ext cx="4873082" cy="2492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1800" baseline="0">
                <a:solidFill>
                  <a:srgbClr val="333333"/>
                </a:solidFill>
                <a:latin typeface="Arial" pitchFamily="34" charset="0"/>
                <a:cs typeface="Arial" pitchFamily="34" charset="0"/>
              </a:defRPr>
            </a:lvl1pPr>
          </a:lstStyle>
          <a:p>
            <a:pPr lvl="0"/>
            <a:r>
              <a:rPr lang="en-US" dirty="0"/>
              <a:t>Subhead</a:t>
            </a:r>
          </a:p>
        </p:txBody>
      </p:sp>
      <p:sp>
        <p:nvSpPr>
          <p:cNvPr id="11" name="Text Placeholder 5">
            <a:extLst>
              <a:ext uri="{FF2B5EF4-FFF2-40B4-BE49-F238E27FC236}">
                <a16:creationId xmlns:a16="http://schemas.microsoft.com/office/drawing/2014/main" id="{3364908E-F5E6-A944-8FFD-0778F3203030}"/>
              </a:ext>
            </a:extLst>
          </p:cNvPr>
          <p:cNvSpPr>
            <a:spLocks noGrp="1"/>
          </p:cNvSpPr>
          <p:nvPr>
            <p:ph type="body" sz="quarter" idx="12" hasCustomPrompt="1"/>
          </p:nvPr>
        </p:nvSpPr>
        <p:spPr>
          <a:xfrm>
            <a:off x="6404516" y="950844"/>
            <a:ext cx="4873084" cy="2492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1800" baseline="0">
                <a:solidFill>
                  <a:srgbClr val="333333"/>
                </a:solidFill>
                <a:latin typeface="Arial" pitchFamily="34" charset="0"/>
                <a:cs typeface="Arial" pitchFamily="34" charset="0"/>
              </a:defRPr>
            </a:lvl1pPr>
          </a:lstStyle>
          <a:p>
            <a:pPr lvl="0"/>
            <a:r>
              <a:rPr lang="en-US" dirty="0"/>
              <a:t>Subhead</a:t>
            </a:r>
          </a:p>
        </p:txBody>
      </p:sp>
      <p:sp>
        <p:nvSpPr>
          <p:cNvPr id="3" name="Text Placeholder 2">
            <a:extLst>
              <a:ext uri="{FF2B5EF4-FFF2-40B4-BE49-F238E27FC236}">
                <a16:creationId xmlns:a16="http://schemas.microsoft.com/office/drawing/2014/main" id="{3EB24F96-35AA-D545-AD37-89BA24CCF377}"/>
              </a:ext>
            </a:extLst>
          </p:cNvPr>
          <p:cNvSpPr>
            <a:spLocks noGrp="1"/>
          </p:cNvSpPr>
          <p:nvPr>
            <p:ph type="body" sz="quarter" idx="13" hasCustomPrompt="1"/>
          </p:nvPr>
        </p:nvSpPr>
        <p:spPr>
          <a:xfrm>
            <a:off x="6404516" y="623427"/>
            <a:ext cx="4873083" cy="276999"/>
          </a:xfrm>
          <a:prstGeom prst="rect">
            <a:avLst/>
          </a:prstGeom>
        </p:spPr>
        <p:txBody>
          <a:bodyPr lIns="0" tIns="0" rIns="0" bIns="0"/>
          <a:lstStyle>
            <a:lvl1pPr marL="0" indent="0" algn="ctr">
              <a:lnSpc>
                <a:spcPct val="90000"/>
              </a:lnSpc>
              <a:spcBef>
                <a:spcPts val="0"/>
              </a:spcBef>
              <a:buNone/>
              <a:defRPr sz="2000" b="1">
                <a:solidFill>
                  <a:srgbClr val="33333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Headline</a:t>
            </a:r>
          </a:p>
        </p:txBody>
      </p:sp>
      <p:sp>
        <p:nvSpPr>
          <p:cNvPr id="14" name="Text Placeholder 11">
            <a:extLst>
              <a:ext uri="{FF2B5EF4-FFF2-40B4-BE49-F238E27FC236}">
                <a16:creationId xmlns:a16="http://schemas.microsoft.com/office/drawing/2014/main" id="{36B419AD-8D18-7540-8001-140047964E85}"/>
              </a:ext>
            </a:extLst>
          </p:cNvPr>
          <p:cNvSpPr>
            <a:spLocks noGrp="1"/>
          </p:cNvSpPr>
          <p:nvPr>
            <p:ph type="body" sz="quarter" idx="14" hasCustomPrompt="1"/>
          </p:nvPr>
        </p:nvSpPr>
        <p:spPr>
          <a:xfrm>
            <a:off x="6404514" y="1491343"/>
            <a:ext cx="4873085" cy="584775"/>
          </a:xfrm>
          <a:prstGeom prst="rect">
            <a:avLst/>
          </a:prstGeom>
        </p:spPr>
        <p:txBody>
          <a:bodyPr wrap="square" lIns="0" tIns="0" rIns="0" bIns="0" anchor="t" anchorCtr="0">
            <a:spAutoFit/>
          </a:bodyPr>
          <a:lstStyle>
            <a:lvl1pPr marL="0" indent="0">
              <a:lnSpc>
                <a:spcPct val="100000"/>
              </a:lnSpc>
              <a:spcBef>
                <a:spcPts val="600"/>
              </a:spcBef>
              <a:spcAft>
                <a:spcPts val="600"/>
              </a:spcAft>
              <a:buClr>
                <a:srgbClr val="FFCC33"/>
              </a:buClr>
              <a:buSzPct val="100000"/>
              <a:buFontTx/>
              <a:buNone/>
              <a:defRPr sz="1400" baseline="0">
                <a:solidFill>
                  <a:srgbClr val="333333"/>
                </a:solidFill>
                <a:latin typeface="Arial" pitchFamily="34" charset="0"/>
                <a:cs typeface="Arial" pitchFamily="34" charset="0"/>
              </a:defRPr>
            </a:lvl1pPr>
            <a:lvl2pPr marL="182880" indent="-182880">
              <a:lnSpc>
                <a:spcPct val="100000"/>
              </a:lnSpc>
              <a:spcBef>
                <a:spcPts val="600"/>
              </a:spcBef>
              <a:spcAft>
                <a:spcPts val="600"/>
              </a:spcAft>
              <a:buClr>
                <a:srgbClr val="FFCC33"/>
              </a:buClr>
              <a:buSzPct val="100000"/>
              <a:buFont typeface="Lucida Grande" panose="020B0600040502020204" pitchFamily="34" charset="0"/>
              <a:buChar char="▸"/>
              <a:defRPr sz="1400" baseline="0">
                <a:solidFill>
                  <a:srgbClr val="333333"/>
                </a:solidFill>
                <a:latin typeface="Arial" pitchFamily="34" charset="0"/>
                <a:cs typeface="Arial" pitchFamily="34" charset="0"/>
              </a:defRPr>
            </a:lvl2pPr>
            <a:lvl3pPr marL="457200" indent="0">
              <a:spcBef>
                <a:spcPts val="600"/>
              </a:spcBef>
              <a:spcAft>
                <a:spcPts val="600"/>
              </a:spcAft>
              <a:buClr>
                <a:schemeClr val="bg1">
                  <a:lumMod val="75000"/>
                </a:schemeClr>
              </a:buClr>
              <a:buFontTx/>
              <a:buNone/>
              <a:defRPr sz="1600" baseline="0">
                <a:solidFill>
                  <a:srgbClr val="333333"/>
                </a:solidFill>
                <a:latin typeface="Arial" pitchFamily="34" charset="0"/>
                <a:cs typeface="Arial" pitchFamily="34" charset="0"/>
              </a:defRPr>
            </a:lvl3pPr>
            <a:lvl4pPr marL="685800" indent="0">
              <a:spcBef>
                <a:spcPts val="600"/>
              </a:spcBef>
              <a:spcAft>
                <a:spcPts val="600"/>
              </a:spcAft>
              <a:buFontTx/>
              <a:buNone/>
              <a:defRPr sz="1200" baseline="0">
                <a:solidFill>
                  <a:srgbClr val="333333"/>
                </a:solidFill>
                <a:latin typeface="Arial" pitchFamily="34" charset="0"/>
                <a:cs typeface="Arial" pitchFamily="34" charset="0"/>
              </a:defRPr>
            </a:lvl4pPr>
            <a:lvl5pPr marL="1051560" indent="0">
              <a:spcBef>
                <a:spcPts val="0"/>
              </a:spcBef>
              <a:spcAft>
                <a:spcPts val="1000"/>
              </a:spcAft>
              <a:buFontTx/>
              <a:buNone/>
              <a:defRPr sz="1200" baseline="0">
                <a:solidFill>
                  <a:srgbClr val="333333"/>
                </a:solidFill>
                <a:latin typeface="Arial" pitchFamily="34" charset="0"/>
                <a:cs typeface="Arial" pitchFamily="34" charset="0"/>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309536751"/>
      </p:ext>
    </p:extLst>
  </p:cSld>
  <p:clrMapOvr>
    <a:masterClrMapping/>
  </p:clrMapOvr>
  <p:extLst>
    <p:ext uri="{DCECCB84-F9BA-43D5-87BE-67443E8EF086}">
      <p15:sldGuideLst xmlns:p15="http://schemas.microsoft.com/office/powerpoint/2012/main">
        <p15:guide id="1" pos="576">
          <p15:clr>
            <a:srgbClr val="F26B43"/>
          </p15:clr>
        </p15:guide>
        <p15:guide id="2" pos="7104">
          <p15:clr>
            <a:srgbClr val="F26B43"/>
          </p15:clr>
        </p15:guide>
        <p15:guide id="3" pos="3840">
          <p15:clr>
            <a:srgbClr val="5ACBF0"/>
          </p15:clr>
        </p15:guide>
        <p15:guide id="4" orient="horz" pos="3960">
          <p15:clr>
            <a:srgbClr val="F26B43"/>
          </p15:clr>
        </p15:guide>
        <p15:guide id="5" orient="horz" pos="2160">
          <p15:clr>
            <a:srgbClr val="5ACBF0"/>
          </p15:clr>
        </p15:guide>
        <p15:guide id="6" orient="horz" pos="384">
          <p15:clr>
            <a:srgbClr val="F26B43"/>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ideo intro">
    <p:spTree>
      <p:nvGrpSpPr>
        <p:cNvPr id="1" name=""/>
        <p:cNvGrpSpPr/>
        <p:nvPr/>
      </p:nvGrpSpPr>
      <p:grpSpPr>
        <a:xfrm>
          <a:off x="0" y="0"/>
          <a:ext cx="0" cy="0"/>
          <a:chOff x="0" y="0"/>
          <a:chExt cx="0" cy="0"/>
        </a:xfrm>
      </p:grpSpPr>
      <p:pic>
        <p:nvPicPr>
          <p:cNvPr id="3" name="IIHS-HLDI logo" descr="Logo&#10;&#10;Description automatically generated with low confidence">
            <a:extLst>
              <a:ext uri="{FF2B5EF4-FFF2-40B4-BE49-F238E27FC236}">
                <a16:creationId xmlns:a16="http://schemas.microsoft.com/office/drawing/2014/main" id="{27D0C58E-E334-BA41-868B-513552EE3D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6" name="TextBox 5" hidden="1">
            <a:extLst>
              <a:ext uri="{FF2B5EF4-FFF2-40B4-BE49-F238E27FC236}">
                <a16:creationId xmlns:a16="http://schemas.microsoft.com/office/drawing/2014/main" id="{E37EB3D4-EC5C-9542-A220-749BE766BCD9}"/>
              </a:ext>
            </a:extLst>
          </p:cNvPr>
          <p:cNvSpPr txBox="1"/>
          <p:nvPr userDrawn="1"/>
        </p:nvSpPr>
        <p:spPr>
          <a:xfrm>
            <a:off x="0" y="3862545"/>
            <a:ext cx="12192000" cy="477054"/>
          </a:xfrm>
          <a:prstGeom prst="rect">
            <a:avLst/>
          </a:prstGeom>
          <a:noFill/>
        </p:spPr>
        <p:txBody>
          <a:bodyPr wrap="square" rtlCol="0">
            <a:spAutoFit/>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900"/>
                </a:solidFill>
                <a:effectLst/>
                <a:uLnTx/>
                <a:uFillTx/>
                <a:latin typeface="Arial"/>
                <a:ea typeface="+mn-ea"/>
                <a:cs typeface="+mn-cs"/>
              </a:rPr>
              <a:t>MARGINAL</a:t>
            </a:r>
            <a:r>
              <a:rPr kumimoji="0" lang="en-US" sz="2800" b="1" i="0" u="none" strike="noStrike" kern="1200" cap="none" spc="0" normalizeH="0" baseline="0" noProof="0" dirty="0">
                <a:ln>
                  <a:noFill/>
                </a:ln>
                <a:solidFill>
                  <a:srgbClr val="333333"/>
                </a:solidFill>
                <a:effectLst/>
                <a:uLnTx/>
                <a:uFillTx/>
                <a:latin typeface="Arial"/>
                <a:ea typeface="+mn-ea"/>
                <a:cs typeface="+mn-cs"/>
              </a:rPr>
              <a:t> in 2015 to </a:t>
            </a:r>
            <a:r>
              <a:rPr kumimoji="0" lang="en-US" sz="2800" b="1" i="0" u="none" strike="noStrike" kern="1200" cap="none" spc="0" normalizeH="0" baseline="0" noProof="0" dirty="0">
                <a:ln>
                  <a:noFill/>
                </a:ln>
                <a:solidFill>
                  <a:srgbClr val="40B449"/>
                </a:solidFill>
                <a:effectLst/>
                <a:uLnTx/>
                <a:uFillTx/>
                <a:latin typeface="Arial"/>
                <a:ea typeface="+mn-ea"/>
                <a:cs typeface="+mn-cs"/>
              </a:rPr>
              <a:t>GOOD</a:t>
            </a:r>
            <a:r>
              <a:rPr kumimoji="0" lang="en-US" sz="2800" b="1" i="0" u="none" strike="noStrike" kern="1200" cap="none" spc="0" normalizeH="0" baseline="0" noProof="0" dirty="0">
                <a:ln>
                  <a:noFill/>
                </a:ln>
                <a:solidFill>
                  <a:srgbClr val="333333"/>
                </a:solidFill>
                <a:effectLst/>
                <a:uLnTx/>
                <a:uFillTx/>
                <a:latin typeface="Arial"/>
                <a:ea typeface="+mn-ea"/>
                <a:cs typeface="+mn-cs"/>
              </a:rPr>
              <a:t> in 2016</a:t>
            </a:r>
            <a:endParaRPr kumimoji="0" lang="en-US" sz="2400" b="0" i="0" u="none" strike="noStrike" kern="1200" cap="none" spc="0" normalizeH="0" baseline="0" noProof="0" dirty="0">
              <a:ln>
                <a:noFill/>
              </a:ln>
              <a:solidFill>
                <a:srgbClr val="333333"/>
              </a:solidFill>
              <a:effectLst/>
              <a:uLnTx/>
              <a:uFillTx/>
              <a:latin typeface="Arial"/>
              <a:ea typeface="+mn-ea"/>
              <a:cs typeface="+mn-cs"/>
            </a:endParaRPr>
          </a:p>
        </p:txBody>
      </p:sp>
      <p:cxnSp>
        <p:nvCxnSpPr>
          <p:cNvPr id="5" name="Yellow line">
            <a:extLst>
              <a:ext uri="{FF2B5EF4-FFF2-40B4-BE49-F238E27FC236}">
                <a16:creationId xmlns:a16="http://schemas.microsoft.com/office/drawing/2014/main" id="{DF82C375-5862-AE46-B21B-825CA456F2A5}"/>
              </a:ext>
            </a:extLst>
          </p:cNvPr>
          <p:cNvCxnSpPr/>
          <p:nvPr userDrawn="1"/>
        </p:nvCxnSpPr>
        <p:spPr>
          <a:xfrm>
            <a:off x="914400" y="3294094"/>
            <a:ext cx="10363200" cy="0"/>
          </a:xfrm>
          <a:prstGeom prst="line">
            <a:avLst/>
          </a:prstGeom>
          <a:ln w="19050" cap="rnd">
            <a:solidFill>
              <a:srgbClr val="FFCC33"/>
            </a:solidFill>
          </a:ln>
        </p:spPr>
        <p:style>
          <a:lnRef idx="1">
            <a:schemeClr val="accent5"/>
          </a:lnRef>
          <a:fillRef idx="0">
            <a:schemeClr val="accent5"/>
          </a:fillRef>
          <a:effectRef idx="0">
            <a:schemeClr val="accent5"/>
          </a:effectRef>
          <a:fontRef idx="minor">
            <a:schemeClr val="tx1"/>
          </a:fontRef>
        </p:style>
      </p:cxnSp>
      <p:sp>
        <p:nvSpPr>
          <p:cNvPr id="12" name="Other text">
            <a:extLst>
              <a:ext uri="{FF2B5EF4-FFF2-40B4-BE49-F238E27FC236}">
                <a16:creationId xmlns:a16="http://schemas.microsoft.com/office/drawing/2014/main" id="{577229C6-9F10-794A-8005-502913E8C4B2}"/>
              </a:ext>
            </a:extLst>
          </p:cNvPr>
          <p:cNvSpPr>
            <a:spLocks noGrp="1"/>
          </p:cNvSpPr>
          <p:nvPr>
            <p:ph type="body" sz="quarter" idx="13" hasCustomPrompt="1"/>
          </p:nvPr>
        </p:nvSpPr>
        <p:spPr>
          <a:xfrm>
            <a:off x="914400" y="3842309"/>
            <a:ext cx="10363200" cy="517525"/>
          </a:xfrm>
          <a:prstGeom prst="rect">
            <a:avLst/>
          </a:prstGeom>
        </p:spPr>
        <p:txBody>
          <a:bodyPr/>
          <a:lstStyle>
            <a:lvl1pPr marL="0" indent="0" algn="ctr">
              <a:buNone/>
              <a:defRPr sz="2800">
                <a:solidFill>
                  <a:srgbClr val="333333"/>
                </a:solidFill>
              </a:defRPr>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dirty="0"/>
              <a:t>More text — formatted to suit specific slide</a:t>
            </a:r>
          </a:p>
        </p:txBody>
      </p:sp>
      <p:sp>
        <p:nvSpPr>
          <p:cNvPr id="11" name="Subtitle">
            <a:extLst>
              <a:ext uri="{FF2B5EF4-FFF2-40B4-BE49-F238E27FC236}">
                <a16:creationId xmlns:a16="http://schemas.microsoft.com/office/drawing/2014/main" id="{362BD6E7-71CA-C143-A422-BD2B21C09B41}"/>
              </a:ext>
            </a:extLst>
          </p:cNvPr>
          <p:cNvSpPr>
            <a:spLocks noGrp="1"/>
          </p:cNvSpPr>
          <p:nvPr>
            <p:ph type="body" sz="quarter" idx="12" hasCustomPrompt="1"/>
          </p:nvPr>
        </p:nvSpPr>
        <p:spPr>
          <a:xfrm>
            <a:off x="914400" y="2293938"/>
            <a:ext cx="10363200" cy="517525"/>
          </a:xfrm>
          <a:prstGeom prst="rect">
            <a:avLst/>
          </a:prstGeom>
        </p:spPr>
        <p:txBody>
          <a:bodyPr/>
          <a:lstStyle>
            <a:lvl1pPr marL="0" indent="0" algn="ctr">
              <a:buNone/>
              <a:defRPr sz="2800">
                <a:solidFill>
                  <a:srgbClr val="333333"/>
                </a:solidFill>
              </a:defRPr>
            </a:lvl1pPr>
            <a:lvl2pPr marL="457200" indent="0" algn="ctr">
              <a:buNone/>
              <a:defRPr sz="2800"/>
            </a:lvl2pPr>
            <a:lvl3pPr marL="914400" indent="0" algn="ctr">
              <a:buNone/>
              <a:defRPr sz="2800"/>
            </a:lvl3pPr>
            <a:lvl4pPr marL="1371600" indent="0" algn="ctr">
              <a:buNone/>
              <a:defRPr sz="2800"/>
            </a:lvl4pPr>
            <a:lvl5pPr marL="1828800" indent="0" algn="ctr">
              <a:buNone/>
              <a:defRPr sz="2800"/>
            </a:lvl5pPr>
          </a:lstStyle>
          <a:p>
            <a:pPr lvl="0"/>
            <a:r>
              <a:rPr lang="en-US" dirty="0"/>
              <a:t>Video subtitle or other info</a:t>
            </a:r>
          </a:p>
        </p:txBody>
      </p:sp>
      <p:sp>
        <p:nvSpPr>
          <p:cNvPr id="15" name="Video title">
            <a:extLst>
              <a:ext uri="{FF2B5EF4-FFF2-40B4-BE49-F238E27FC236}">
                <a16:creationId xmlns:a16="http://schemas.microsoft.com/office/drawing/2014/main" id="{6B715512-1361-2F4B-BDC6-F7A7E7DC96C4}"/>
              </a:ext>
            </a:extLst>
          </p:cNvPr>
          <p:cNvSpPr>
            <a:spLocks noGrp="1"/>
          </p:cNvSpPr>
          <p:nvPr>
            <p:ph type="title" hasCustomPrompt="1"/>
          </p:nvPr>
        </p:nvSpPr>
        <p:spPr>
          <a:xfrm>
            <a:off x="914400" y="1621709"/>
            <a:ext cx="10363200" cy="586504"/>
          </a:xfrm>
          <a:prstGeom prst="rect">
            <a:avLst/>
          </a:prstGeom>
        </p:spPr>
        <p:txBody>
          <a:bodyPr/>
          <a:lstStyle>
            <a:lvl1pPr>
              <a:defRPr sz="3200" b="1">
                <a:solidFill>
                  <a:srgbClr val="333333"/>
                </a:solidFill>
              </a:defRPr>
            </a:lvl1pPr>
          </a:lstStyle>
          <a:p>
            <a:r>
              <a:rPr lang="en-US" dirty="0"/>
              <a:t>Video title or other descriptor</a:t>
            </a:r>
          </a:p>
        </p:txBody>
      </p:sp>
    </p:spTree>
    <p:extLst>
      <p:ext uri="{BB962C8B-B14F-4D97-AF65-F5344CB8AC3E}">
        <p14:creationId xmlns:p14="http://schemas.microsoft.com/office/powerpoint/2010/main" val="3101077216"/>
      </p:ext>
    </p:extLst>
  </p:cSld>
  <p:clrMapOvr>
    <a:masterClrMapping/>
  </p:clrMapOvr>
  <p:extLst>
    <p:ext uri="{DCECCB84-F9BA-43D5-87BE-67443E8EF086}">
      <p15:sldGuideLst xmlns:p15="http://schemas.microsoft.com/office/powerpoint/2012/main">
        <p15:guide id="1" pos="3840">
          <p15:clr>
            <a:srgbClr val="5ACBF0"/>
          </p15:clr>
        </p15:guide>
        <p15:guide id="2" orient="horz" pos="2160">
          <p15:clr>
            <a:srgbClr val="5ACBF0"/>
          </p15:clr>
        </p15:guide>
        <p15:guide id="3" pos="576">
          <p15:clr>
            <a:srgbClr val="F26B43"/>
          </p15:clr>
        </p15:guide>
        <p15:guide id="4" pos="7104">
          <p15:clr>
            <a:srgbClr val="F26B43"/>
          </p15:clr>
        </p15:guide>
        <p15:guide id="5" orient="horz" pos="3960">
          <p15:clr>
            <a:srgbClr val="F26B43"/>
          </p15:clr>
        </p15:guide>
        <p15:guide id="6" orient="horz" pos="360">
          <p15:clr>
            <a:srgbClr val="F26B43"/>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ogo only, white background">
    <p:spTree>
      <p:nvGrpSpPr>
        <p:cNvPr id="1" name=""/>
        <p:cNvGrpSpPr/>
        <p:nvPr/>
      </p:nvGrpSpPr>
      <p:grpSpPr>
        <a:xfrm>
          <a:off x="0" y="0"/>
          <a:ext cx="0" cy="0"/>
          <a:chOff x="0" y="0"/>
          <a:chExt cx="0" cy="0"/>
        </a:xfrm>
      </p:grpSpPr>
      <p:pic>
        <p:nvPicPr>
          <p:cNvPr id="3" name="IIHS-HLDI logo" descr="Logo&#10;&#10;Description automatically generated with low confidence">
            <a:extLst>
              <a:ext uri="{FF2B5EF4-FFF2-40B4-BE49-F238E27FC236}">
                <a16:creationId xmlns:a16="http://schemas.microsoft.com/office/drawing/2014/main" id="{27D0C58E-E334-BA41-868B-513552EE3D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Tree>
    <p:extLst>
      <p:ext uri="{BB962C8B-B14F-4D97-AF65-F5344CB8AC3E}">
        <p14:creationId xmlns:p14="http://schemas.microsoft.com/office/powerpoint/2010/main" val="2137257257"/>
      </p:ext>
    </p:extLst>
  </p:cSld>
  <p:clrMapOvr>
    <a:masterClrMapping/>
  </p:clrMapOvr>
  <p:extLst>
    <p:ext uri="{DCECCB84-F9BA-43D5-87BE-67443E8EF086}">
      <p15:sldGuideLst xmlns:p15="http://schemas.microsoft.com/office/powerpoint/2012/main">
        <p15:guide id="1" pos="3840">
          <p15:clr>
            <a:srgbClr val="5ACBF0"/>
          </p15:clr>
        </p15:guide>
        <p15:guide id="2" orient="horz" pos="2160">
          <p15:clr>
            <a:srgbClr val="5ACBF0"/>
          </p15:clr>
        </p15:guide>
        <p15:guide id="3" pos="576">
          <p15:clr>
            <a:srgbClr val="F26B43"/>
          </p15:clr>
        </p15:guide>
        <p15:guide id="4" pos="7104">
          <p15:clr>
            <a:srgbClr val="F26B43"/>
          </p15:clr>
        </p15:guide>
        <p15:guide id="5" orient="horz" pos="3960">
          <p15:clr>
            <a:srgbClr val="F26B43"/>
          </p15:clr>
        </p15:guide>
        <p15:guide id="6" orient="horz" pos="360">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ogo only, gray background">
    <p:bg>
      <p:bgPr>
        <a:solidFill>
          <a:srgbClr val="53565A"/>
        </a:solidFill>
        <a:effectLst/>
      </p:bgPr>
    </p:bg>
    <p:spTree>
      <p:nvGrpSpPr>
        <p:cNvPr id="1" name=""/>
        <p:cNvGrpSpPr/>
        <p:nvPr/>
      </p:nvGrpSpPr>
      <p:grpSpPr>
        <a:xfrm>
          <a:off x="0" y="0"/>
          <a:ext cx="0" cy="0"/>
          <a:chOff x="0" y="0"/>
          <a:chExt cx="0" cy="0"/>
        </a:xfrm>
      </p:grpSpPr>
      <p:pic>
        <p:nvPicPr>
          <p:cNvPr id="3" name="IIHS-HLDI logo" descr="Logo&#10;&#10;Description automatically generated with low confidence">
            <a:extLst>
              <a:ext uri="{FF2B5EF4-FFF2-40B4-BE49-F238E27FC236}">
                <a16:creationId xmlns:a16="http://schemas.microsoft.com/office/drawing/2014/main" id="{27D0C58E-E334-BA41-868B-513552EE3D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Tree>
    <p:extLst>
      <p:ext uri="{BB962C8B-B14F-4D97-AF65-F5344CB8AC3E}">
        <p14:creationId xmlns:p14="http://schemas.microsoft.com/office/powerpoint/2010/main" val="2922470417"/>
      </p:ext>
    </p:extLst>
  </p:cSld>
  <p:clrMapOvr>
    <a:masterClrMapping/>
  </p:clrMapOvr>
  <p:extLst>
    <p:ext uri="{DCECCB84-F9BA-43D5-87BE-67443E8EF086}">
      <p15:sldGuideLst xmlns:p15="http://schemas.microsoft.com/office/powerpoint/2012/main">
        <p15:guide id="1" pos="3840">
          <p15:clr>
            <a:srgbClr val="5ACBF0"/>
          </p15:clr>
        </p15:guide>
        <p15:guide id="2" orient="horz" pos="2160">
          <p15:clr>
            <a:srgbClr val="5ACBF0"/>
          </p15:clr>
        </p15:guide>
        <p15:guide id="3" orient="horz" pos="360">
          <p15:clr>
            <a:srgbClr val="F26B43"/>
          </p15:clr>
        </p15:guide>
        <p15:guide id="4" orient="horz" pos="3960">
          <p15:clr>
            <a:srgbClr val="F26B43"/>
          </p15:clr>
        </p15:guide>
        <p15:guide id="5" pos="576">
          <p15:clr>
            <a:srgbClr val="F26B43"/>
          </p15:clr>
        </p15:guide>
        <p15:guide id="6" pos="7104">
          <p15:clr>
            <a:srgbClr val="F26B43"/>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letely blank, 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067858"/>
      </p:ext>
    </p:extLst>
  </p:cSld>
  <p:clrMapOvr>
    <a:masterClrMapping/>
  </p:clrMapOvr>
  <p:extLst>
    <p:ext uri="{DCECCB84-F9BA-43D5-87BE-67443E8EF086}">
      <p15:sldGuideLst xmlns:p15="http://schemas.microsoft.com/office/powerpoint/2012/main">
        <p15:guide id="1" pos="3840">
          <p15:clr>
            <a:srgbClr val="5ACBF0"/>
          </p15:clr>
        </p15:guide>
        <p15:guide id="2" orient="horz" pos="2160">
          <p15:clr>
            <a:srgbClr val="5ACBF0"/>
          </p15:clr>
        </p15:guide>
        <p15:guide id="3" pos="576">
          <p15:clr>
            <a:srgbClr val="F26B43"/>
          </p15:clr>
        </p15:guide>
        <p15:guide id="4" pos="7104">
          <p15:clr>
            <a:srgbClr val="F26B43"/>
          </p15:clr>
        </p15:guide>
        <p15:guide id="5" orient="horz" pos="3960">
          <p15:clr>
            <a:srgbClr val="F26B43"/>
          </p15:clr>
        </p15:guide>
        <p15:guide id="6" orient="horz" pos="360">
          <p15:clr>
            <a:srgbClr val="F26B43"/>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letely blank, gray background">
    <p:bg>
      <p:bgPr>
        <a:solidFill>
          <a:srgbClr val="53565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114171"/>
      </p:ext>
    </p:extLst>
  </p:cSld>
  <p:clrMapOvr>
    <a:masterClrMapping/>
  </p:clrMapOvr>
  <p:extLst>
    <p:ext uri="{DCECCB84-F9BA-43D5-87BE-67443E8EF086}">
      <p15:sldGuideLst xmlns:p15="http://schemas.microsoft.com/office/powerpoint/2012/main">
        <p15:guide id="1" pos="3840">
          <p15:clr>
            <a:srgbClr val="5ACBF0"/>
          </p15:clr>
        </p15:guide>
        <p15:guide id="2" orient="horz" pos="2160">
          <p15:clr>
            <a:srgbClr val="5ACBF0"/>
          </p15:clr>
        </p15:guide>
        <p15:guide id="3" pos="7104">
          <p15:clr>
            <a:srgbClr val="F26B43"/>
          </p15:clr>
        </p15:guide>
        <p15:guide id="4" pos="576">
          <p15:clr>
            <a:srgbClr val="F26B43"/>
          </p15:clr>
        </p15:guide>
        <p15:guide id="5" orient="horz" pos="3960">
          <p15:clr>
            <a:srgbClr val="F26B43"/>
          </p15:clr>
        </p15:guide>
        <p15:guide id="6" orient="horz" pos="360">
          <p15:clr>
            <a:srgbClr val="F26B43"/>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inal slide: thank you, 1 presenter">
    <p:spTree>
      <p:nvGrpSpPr>
        <p:cNvPr id="1" name=""/>
        <p:cNvGrpSpPr/>
        <p:nvPr/>
      </p:nvGrpSpPr>
      <p:grpSpPr>
        <a:xfrm>
          <a:off x="0" y="0"/>
          <a:ext cx="0" cy="0"/>
          <a:chOff x="0" y="0"/>
          <a:chExt cx="0" cy="0"/>
        </a:xfrm>
      </p:grpSpPr>
      <p:pic>
        <p:nvPicPr>
          <p:cNvPr id="4" name="Road image" descr="A sign on the side of a road&#10;&#10;Description automatically generated">
            <a:extLst>
              <a:ext uri="{FF2B5EF4-FFF2-40B4-BE49-F238E27FC236}">
                <a16:creationId xmlns:a16="http://schemas.microsoft.com/office/drawing/2014/main" id="{27C66155-3B57-7E4D-AA3E-6DB14DB6A1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0761"/>
          <a:stretch/>
        </p:blipFill>
        <p:spPr>
          <a:xfrm>
            <a:off x="6705600" y="4299150"/>
            <a:ext cx="5486400" cy="2558850"/>
          </a:xfrm>
          <a:prstGeom prst="rect">
            <a:avLst/>
          </a:prstGeom>
        </p:spPr>
      </p:pic>
      <p:sp>
        <p:nvSpPr>
          <p:cNvPr id="3" name="Gray box">
            <a:extLst>
              <a:ext uri="{FF2B5EF4-FFF2-40B4-BE49-F238E27FC236}">
                <a16:creationId xmlns:a16="http://schemas.microsoft.com/office/drawing/2014/main" id="{A529B7C5-E4E6-E04D-A6FE-54FCB627AF9E}"/>
              </a:ext>
            </a:extLst>
          </p:cNvPr>
          <p:cNvSpPr/>
          <p:nvPr userDrawn="1"/>
        </p:nvSpPr>
        <p:spPr>
          <a:xfrm>
            <a:off x="-6096" y="1470"/>
            <a:ext cx="12198096" cy="4297680"/>
          </a:xfrm>
          <a:prstGeom prst="rect">
            <a:avLst/>
          </a:prstGeom>
          <a:solidFill>
            <a:srgbClr val="53565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Yellow line">
            <a:extLst>
              <a:ext uri="{FF2B5EF4-FFF2-40B4-BE49-F238E27FC236}">
                <a16:creationId xmlns:a16="http://schemas.microsoft.com/office/drawing/2014/main" id="{C544F751-8E39-8B46-AC0D-7F1C6C68640C}"/>
              </a:ext>
            </a:extLst>
          </p:cNvPr>
          <p:cNvCxnSpPr>
            <a:cxnSpLocks/>
          </p:cNvCxnSpPr>
          <p:nvPr userDrawn="1"/>
        </p:nvCxnSpPr>
        <p:spPr>
          <a:xfrm>
            <a:off x="2789663" y="4951143"/>
            <a:ext cx="0" cy="1920240"/>
          </a:xfrm>
          <a:prstGeom prst="line">
            <a:avLst/>
          </a:prstGeom>
          <a:ln w="19050" cap="rnd">
            <a:solidFill>
              <a:srgbClr val="FFCC33"/>
            </a:solidFill>
          </a:ln>
        </p:spPr>
        <p:style>
          <a:lnRef idx="1">
            <a:schemeClr val="accent1"/>
          </a:lnRef>
          <a:fillRef idx="0">
            <a:schemeClr val="accent1"/>
          </a:fillRef>
          <a:effectRef idx="0">
            <a:schemeClr val="accent1"/>
          </a:effectRef>
          <a:fontRef idx="minor">
            <a:schemeClr val="tx1"/>
          </a:fontRef>
        </p:style>
      </p:cxnSp>
      <p:pic>
        <p:nvPicPr>
          <p:cNvPr id="6" name="IIHS-HLDI logo" descr="Logo&#10;&#10;Description automatically generated with low confidence">
            <a:extLst>
              <a:ext uri="{FF2B5EF4-FFF2-40B4-BE49-F238E27FC236}">
                <a16:creationId xmlns:a16="http://schemas.microsoft.com/office/drawing/2014/main" id="{57861DB5-B00C-3B4B-ADAC-1C72A9FFDD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228" y="5099050"/>
            <a:ext cx="1184055" cy="822960"/>
          </a:xfrm>
          <a:prstGeom prst="rect">
            <a:avLst/>
          </a:prstGeom>
        </p:spPr>
      </p:pic>
      <p:sp>
        <p:nvSpPr>
          <p:cNvPr id="7" name="Thank you">
            <a:extLst>
              <a:ext uri="{FF2B5EF4-FFF2-40B4-BE49-F238E27FC236}">
                <a16:creationId xmlns:a16="http://schemas.microsoft.com/office/drawing/2014/main" id="{61A0F415-89D8-4643-8215-86F902BD147F}"/>
              </a:ext>
            </a:extLst>
          </p:cNvPr>
          <p:cNvSpPr txBox="1">
            <a:spLocks/>
          </p:cNvSpPr>
          <p:nvPr userDrawn="1"/>
        </p:nvSpPr>
        <p:spPr>
          <a:xfrm>
            <a:off x="8503920" y="3250699"/>
            <a:ext cx="3619705" cy="60940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600"/>
              </a:lnSpc>
            </a:pPr>
            <a:r>
              <a:rPr lang="en-US" sz="3200" b="1" cap="all" dirty="0">
                <a:solidFill>
                  <a:srgbClr val="FFCC33"/>
                </a:solidFill>
                <a:latin typeface="Arial" panose="020B0604020202020204" pitchFamily="34" charset="0"/>
                <a:cs typeface="Arial" panose="020B0604020202020204" pitchFamily="34" charset="0"/>
              </a:rPr>
              <a:t>Thank you</a:t>
            </a:r>
          </a:p>
        </p:txBody>
      </p:sp>
      <p:sp>
        <p:nvSpPr>
          <p:cNvPr id="8" name="Social URLs">
            <a:extLst>
              <a:ext uri="{FF2B5EF4-FFF2-40B4-BE49-F238E27FC236}">
                <a16:creationId xmlns:a16="http://schemas.microsoft.com/office/drawing/2014/main" id="{1990E4CB-168C-1A4B-9080-3A2380C291F0}"/>
              </a:ext>
            </a:extLst>
          </p:cNvPr>
          <p:cNvSpPr txBox="1"/>
          <p:nvPr userDrawn="1"/>
        </p:nvSpPr>
        <p:spPr>
          <a:xfrm>
            <a:off x="3587166" y="2066472"/>
            <a:ext cx="2854964" cy="1681742"/>
          </a:xfrm>
          <a:prstGeom prst="rect">
            <a:avLst/>
          </a:prstGeom>
          <a:noFill/>
        </p:spPr>
        <p:txBody>
          <a:bodyPr wrap="square" lIns="0" tIns="0" rIns="0" bIns="0" rtlCol="0">
            <a:spAutoFit/>
          </a:bodyPr>
          <a:lstStyle/>
          <a:p>
            <a:pPr>
              <a:lnSpc>
                <a:spcPts val="3350"/>
              </a:lnSpc>
            </a:pPr>
            <a:r>
              <a:rPr lang="en-US" sz="1600" dirty="0">
                <a:solidFill>
                  <a:schemeClr val="bg1">
                    <a:lumMod val="85000"/>
                  </a:schemeClr>
                </a:solidFill>
              </a:rPr>
              <a:t>/</a:t>
            </a:r>
            <a:r>
              <a:rPr lang="en-US" sz="1600" dirty="0" err="1">
                <a:solidFill>
                  <a:schemeClr val="bg1">
                    <a:lumMod val="85000"/>
                  </a:schemeClr>
                </a:solidFill>
              </a:rPr>
              <a:t>iihs.org</a:t>
            </a:r>
            <a:endParaRPr lang="en-US" sz="1600" dirty="0">
              <a:solidFill>
                <a:schemeClr val="bg1">
                  <a:lumMod val="85000"/>
                </a:schemeClr>
              </a:solidFill>
            </a:endParaRPr>
          </a:p>
          <a:p>
            <a:pPr>
              <a:lnSpc>
                <a:spcPts val="3350"/>
              </a:lnSpc>
            </a:pPr>
            <a:r>
              <a:rPr lang="en-US" sz="1600" dirty="0">
                <a:solidFill>
                  <a:schemeClr val="bg1">
                    <a:lumMod val="85000"/>
                  </a:schemeClr>
                </a:solidFill>
              </a:rPr>
              <a:t>@</a:t>
            </a:r>
            <a:r>
              <a:rPr lang="en-US" sz="1600" dirty="0" err="1">
                <a:solidFill>
                  <a:schemeClr val="bg1">
                    <a:lumMod val="85000"/>
                  </a:schemeClr>
                </a:solidFill>
              </a:rPr>
              <a:t>IIHS_autosafety</a:t>
            </a:r>
            <a:endParaRPr lang="en-US" sz="1600" dirty="0">
              <a:solidFill>
                <a:schemeClr val="bg1">
                  <a:lumMod val="85000"/>
                </a:schemeClr>
              </a:solidFill>
            </a:endParaRPr>
          </a:p>
          <a:p>
            <a:pPr>
              <a:lnSpc>
                <a:spcPts val="3350"/>
              </a:lnSpc>
            </a:pPr>
            <a:r>
              <a:rPr lang="en-US" sz="1600" dirty="0">
                <a:solidFill>
                  <a:schemeClr val="bg1">
                    <a:lumMod val="85000"/>
                  </a:schemeClr>
                </a:solidFill>
              </a:rPr>
              <a:t>@</a:t>
            </a:r>
            <a:r>
              <a:rPr lang="en-US" sz="1600" dirty="0" err="1">
                <a:solidFill>
                  <a:schemeClr val="bg1">
                    <a:lumMod val="85000"/>
                  </a:schemeClr>
                </a:solidFill>
              </a:rPr>
              <a:t>iihs_autosafety</a:t>
            </a:r>
            <a:endParaRPr lang="en-US" sz="1600" dirty="0">
              <a:solidFill>
                <a:schemeClr val="bg1">
                  <a:lumMod val="85000"/>
                </a:schemeClr>
              </a:solidFill>
            </a:endParaRPr>
          </a:p>
          <a:p>
            <a:pPr>
              <a:lnSpc>
                <a:spcPts val="3350"/>
              </a:lnSpc>
            </a:pPr>
            <a:r>
              <a:rPr lang="en-US" sz="1600" dirty="0">
                <a:solidFill>
                  <a:schemeClr val="bg1">
                    <a:lumMod val="85000"/>
                  </a:schemeClr>
                </a:solidFill>
              </a:rPr>
              <a:t>IIHS</a:t>
            </a:r>
          </a:p>
        </p:txBody>
      </p:sp>
      <p:pic>
        <p:nvPicPr>
          <p:cNvPr id="10" name="Social icons" descr="A close up of a logo&#10;&#10;Description automatically generated">
            <a:extLst>
              <a:ext uri="{FF2B5EF4-FFF2-40B4-BE49-F238E27FC236}">
                <a16:creationId xmlns:a16="http://schemas.microsoft.com/office/drawing/2014/main" id="{DD2289AF-E8EC-5949-88AF-BCF022250D5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41440" y="2123474"/>
            <a:ext cx="416208" cy="1645920"/>
          </a:xfrm>
          <a:prstGeom prst="rect">
            <a:avLst/>
          </a:prstGeom>
        </p:spPr>
      </p:pic>
      <p:sp>
        <p:nvSpPr>
          <p:cNvPr id="9" name="Org names and URL">
            <a:extLst>
              <a:ext uri="{FF2B5EF4-FFF2-40B4-BE49-F238E27FC236}">
                <a16:creationId xmlns:a16="http://schemas.microsoft.com/office/drawing/2014/main" id="{6D909629-75CA-ED42-92A6-A5A2367ECBF3}"/>
              </a:ext>
            </a:extLst>
          </p:cNvPr>
          <p:cNvSpPr txBox="1">
            <a:spLocks/>
          </p:cNvSpPr>
          <p:nvPr userDrawn="1"/>
        </p:nvSpPr>
        <p:spPr>
          <a:xfrm>
            <a:off x="2980478" y="548122"/>
            <a:ext cx="5251998" cy="135624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400"/>
              </a:lnSpc>
              <a:spcBef>
                <a:spcPts val="0"/>
              </a:spcBef>
              <a:buNone/>
            </a:pPr>
            <a:r>
              <a:rPr lang="en-US" sz="2000" dirty="0">
                <a:solidFill>
                  <a:schemeClr val="bg1">
                    <a:lumMod val="85000"/>
                  </a:schemeClr>
                </a:solidFill>
              </a:rPr>
              <a:t>Insurance Institute for Highway Safety</a:t>
            </a:r>
          </a:p>
          <a:p>
            <a:pPr marL="0" indent="0">
              <a:lnSpc>
                <a:spcPts val="2400"/>
              </a:lnSpc>
              <a:spcBef>
                <a:spcPts val="0"/>
              </a:spcBef>
              <a:buNone/>
            </a:pPr>
            <a:r>
              <a:rPr lang="en-US" sz="2000" dirty="0">
                <a:solidFill>
                  <a:schemeClr val="bg1">
                    <a:lumMod val="85000"/>
                  </a:schemeClr>
                </a:solidFill>
              </a:rPr>
              <a:t>Highway Loss Data Institute</a:t>
            </a:r>
          </a:p>
          <a:p>
            <a:pPr marL="0" indent="0">
              <a:lnSpc>
                <a:spcPts val="2400"/>
              </a:lnSpc>
              <a:spcBef>
                <a:spcPts val="0"/>
              </a:spcBef>
              <a:buNone/>
            </a:pPr>
            <a:endParaRPr lang="en-US" sz="2000" dirty="0">
              <a:solidFill>
                <a:schemeClr val="bg1">
                  <a:lumMod val="85000"/>
                </a:schemeClr>
              </a:solidFill>
            </a:endParaRPr>
          </a:p>
          <a:p>
            <a:pPr marL="0" indent="0">
              <a:lnSpc>
                <a:spcPts val="2400"/>
              </a:lnSpc>
              <a:spcBef>
                <a:spcPts val="0"/>
              </a:spcBef>
              <a:buNone/>
            </a:pPr>
            <a:r>
              <a:rPr lang="en-US" sz="2000" b="1" dirty="0" err="1">
                <a:solidFill>
                  <a:schemeClr val="bg1">
                    <a:lumMod val="85000"/>
                  </a:schemeClr>
                </a:solidFill>
              </a:rPr>
              <a:t>iihs.org</a:t>
            </a:r>
            <a:endParaRPr lang="en-US" sz="2000" b="1" dirty="0">
              <a:solidFill>
                <a:schemeClr val="bg1">
                  <a:lumMod val="85000"/>
                </a:schemeClr>
              </a:solidFill>
            </a:endParaRPr>
          </a:p>
          <a:p>
            <a:pPr marL="0" indent="0">
              <a:lnSpc>
                <a:spcPts val="2400"/>
              </a:lnSpc>
              <a:spcBef>
                <a:spcPts val="0"/>
              </a:spcBef>
              <a:buNone/>
            </a:pPr>
            <a:endParaRPr lang="en-US" sz="2000" dirty="0"/>
          </a:p>
        </p:txBody>
      </p:sp>
      <p:sp>
        <p:nvSpPr>
          <p:cNvPr id="15" name="Staff member email">
            <a:extLst>
              <a:ext uri="{FF2B5EF4-FFF2-40B4-BE49-F238E27FC236}">
                <a16:creationId xmlns:a16="http://schemas.microsoft.com/office/drawing/2014/main" id="{CEAA5ED9-A88C-924D-B7AB-75553C4ACFE8}"/>
              </a:ext>
            </a:extLst>
          </p:cNvPr>
          <p:cNvSpPr>
            <a:spLocks noGrp="1"/>
          </p:cNvSpPr>
          <p:nvPr>
            <p:ph type="body" sz="quarter" idx="14" hasCustomPrompt="1"/>
          </p:nvPr>
        </p:nvSpPr>
        <p:spPr>
          <a:xfrm>
            <a:off x="3077191" y="5674913"/>
            <a:ext cx="6520875" cy="265246"/>
          </a:xfrm>
          <a:prstGeom prst="rect">
            <a:avLst/>
          </a:prstGeom>
        </p:spPr>
        <p:txBody>
          <a:bodyPr lIns="0" tIns="0" rIns="0" bIns="0" anchor="t" anchorCtr="0"/>
          <a:lstStyle>
            <a:lvl1pPr marL="0" indent="0">
              <a:lnSpc>
                <a:spcPct val="90000"/>
              </a:lnSpc>
              <a:spcBef>
                <a:spcPts val="0"/>
              </a:spcBef>
              <a:buNone/>
              <a:defRPr sz="18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Email</a:t>
            </a:r>
          </a:p>
        </p:txBody>
      </p:sp>
      <p:sp>
        <p:nvSpPr>
          <p:cNvPr id="13" name="Staff member title">
            <a:extLst>
              <a:ext uri="{FF2B5EF4-FFF2-40B4-BE49-F238E27FC236}">
                <a16:creationId xmlns:a16="http://schemas.microsoft.com/office/drawing/2014/main" id="{58273435-3241-1B4D-9F72-BF5D2DFDBEE7}"/>
              </a:ext>
            </a:extLst>
          </p:cNvPr>
          <p:cNvSpPr>
            <a:spLocks noGrp="1"/>
          </p:cNvSpPr>
          <p:nvPr>
            <p:ph type="body" sz="quarter" idx="13" hasCustomPrompt="1"/>
          </p:nvPr>
        </p:nvSpPr>
        <p:spPr>
          <a:xfrm>
            <a:off x="3077191" y="5384625"/>
            <a:ext cx="6520875" cy="265246"/>
          </a:xfrm>
          <a:prstGeom prst="rect">
            <a:avLst/>
          </a:prstGeom>
        </p:spPr>
        <p:txBody>
          <a:bodyPr lIns="0" tIns="0" rIns="0" bIns="0" anchor="t" anchorCtr="0"/>
          <a:lstStyle>
            <a:lvl1pPr marL="0" indent="0">
              <a:lnSpc>
                <a:spcPct val="90000"/>
              </a:lnSpc>
              <a:spcBef>
                <a:spcPts val="0"/>
              </a:spcBef>
              <a:buNone/>
              <a:defRPr sz="18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Title</a:t>
            </a:r>
          </a:p>
        </p:txBody>
      </p:sp>
      <p:sp>
        <p:nvSpPr>
          <p:cNvPr id="14" name="Staff member name">
            <a:extLst>
              <a:ext uri="{FF2B5EF4-FFF2-40B4-BE49-F238E27FC236}">
                <a16:creationId xmlns:a16="http://schemas.microsoft.com/office/drawing/2014/main" id="{53ED1F8C-0F37-3143-A088-AD88E0503842}"/>
              </a:ext>
            </a:extLst>
          </p:cNvPr>
          <p:cNvSpPr>
            <a:spLocks noGrp="1"/>
          </p:cNvSpPr>
          <p:nvPr>
            <p:ph type="body" sz="quarter" idx="12" hasCustomPrompt="1"/>
          </p:nvPr>
        </p:nvSpPr>
        <p:spPr>
          <a:xfrm>
            <a:off x="3077190" y="5094337"/>
            <a:ext cx="6520871" cy="265246"/>
          </a:xfrm>
          <a:prstGeom prst="rect">
            <a:avLst/>
          </a:prstGeom>
        </p:spPr>
        <p:txBody>
          <a:bodyPr lIns="0" tIns="0" rIns="0" bIns="0" anchor="t" anchorCtr="0"/>
          <a:lstStyle>
            <a:lvl1pPr marL="0" indent="0">
              <a:lnSpc>
                <a:spcPct val="90000"/>
              </a:lnSpc>
              <a:spcBef>
                <a:spcPts val="0"/>
              </a:spcBef>
              <a:buNone/>
              <a:defRPr sz="2000" b="1">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Staff member name</a:t>
            </a:r>
          </a:p>
        </p:txBody>
      </p:sp>
    </p:spTree>
    <p:extLst>
      <p:ext uri="{BB962C8B-B14F-4D97-AF65-F5344CB8AC3E}">
        <p14:creationId xmlns:p14="http://schemas.microsoft.com/office/powerpoint/2010/main" val="87795889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road image gray">
    <p:spTree>
      <p:nvGrpSpPr>
        <p:cNvPr id="1" name=""/>
        <p:cNvGrpSpPr/>
        <p:nvPr/>
      </p:nvGrpSpPr>
      <p:grpSpPr>
        <a:xfrm>
          <a:off x="0" y="0"/>
          <a:ext cx="0" cy="0"/>
          <a:chOff x="0" y="0"/>
          <a:chExt cx="0" cy="0"/>
        </a:xfrm>
      </p:grpSpPr>
      <p:pic>
        <p:nvPicPr>
          <p:cNvPr id="3" name="Road image" descr="A picture containing text, way, scene, road&#10;&#10;Description automatically generated">
            <a:extLst>
              <a:ext uri="{FF2B5EF4-FFF2-40B4-BE49-F238E27FC236}">
                <a16:creationId xmlns:a16="http://schemas.microsoft.com/office/drawing/2014/main" id="{ED587268-8933-AF49-BE06-672544E06A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48667"/>
            <a:ext cx="12192000" cy="2709333"/>
          </a:xfrm>
          <a:prstGeom prst="rect">
            <a:avLst/>
          </a:prstGeom>
        </p:spPr>
      </p:pic>
      <p:sp>
        <p:nvSpPr>
          <p:cNvPr id="8" name="Darken road">
            <a:extLst>
              <a:ext uri="{FF2B5EF4-FFF2-40B4-BE49-F238E27FC236}">
                <a16:creationId xmlns:a16="http://schemas.microsoft.com/office/drawing/2014/main" id="{54924518-2C4B-5741-8521-11B95BC6E128}"/>
              </a:ext>
            </a:extLst>
          </p:cNvPr>
          <p:cNvSpPr/>
          <p:nvPr userDrawn="1"/>
        </p:nvSpPr>
        <p:spPr>
          <a:xfrm>
            <a:off x="0" y="4290819"/>
            <a:ext cx="12192000" cy="2567181"/>
          </a:xfrm>
          <a:prstGeom prst="rect">
            <a:avLst/>
          </a:prstGeom>
          <a:solidFill>
            <a:srgbClr val="53565A">
              <a:alpha val="85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9" name="Gray box">
            <a:extLst>
              <a:ext uri="{FF2B5EF4-FFF2-40B4-BE49-F238E27FC236}">
                <a16:creationId xmlns:a16="http://schemas.microsoft.com/office/drawing/2014/main" id="{004E9EDE-8FA2-5946-8F35-16A683A3E279}"/>
              </a:ext>
            </a:extLst>
          </p:cNvPr>
          <p:cNvSpPr/>
          <p:nvPr userDrawn="1"/>
        </p:nvSpPr>
        <p:spPr>
          <a:xfrm>
            <a:off x="0" y="0"/>
            <a:ext cx="12192000" cy="4297680"/>
          </a:xfrm>
          <a:prstGeom prst="rect">
            <a:avLst/>
          </a:prstGeom>
          <a:solidFill>
            <a:srgbClr val="53565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10" name="IIHS-HLDI logo" descr="Logo&#10;&#10;Description automatically generated with low confidence">
            <a:extLst>
              <a:ext uri="{FF2B5EF4-FFF2-40B4-BE49-F238E27FC236}">
                <a16:creationId xmlns:a16="http://schemas.microsoft.com/office/drawing/2014/main" id="{377C2430-0B5A-6648-ACE0-30B7F89ABC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11" name="Section subtitle">
            <a:extLst>
              <a:ext uri="{FF2B5EF4-FFF2-40B4-BE49-F238E27FC236}">
                <a16:creationId xmlns:a16="http://schemas.microsoft.com/office/drawing/2014/main" id="{73997D2B-D4AF-C747-BD92-A7AED2F314A8}"/>
              </a:ext>
            </a:extLst>
          </p:cNvPr>
          <p:cNvSpPr>
            <a:spLocks noGrp="1"/>
          </p:cNvSpPr>
          <p:nvPr>
            <p:ph type="body" sz="quarter" idx="10" hasCustomPrompt="1"/>
          </p:nvPr>
        </p:nvSpPr>
        <p:spPr>
          <a:xfrm>
            <a:off x="747750" y="2444093"/>
            <a:ext cx="10515599" cy="832190"/>
          </a:xfrm>
          <a:prstGeom prst="rect">
            <a:avLst/>
          </a:prstGeom>
        </p:spPr>
        <p:txBody>
          <a:bodyPr lIns="0" tIns="0" rIns="0" bIns="0" anchor="t" anchorCtr="0"/>
          <a:lstStyle>
            <a:lvl1pPr marL="0" marR="0" indent="0" algn="l" defTabSz="914400" rtl="0" eaLnBrk="1" fontAlgn="auto" latinLnBrk="0" hangingPunct="1">
              <a:lnSpc>
                <a:spcPct val="90000"/>
              </a:lnSpc>
              <a:spcBef>
                <a:spcPts val="0"/>
              </a:spcBef>
              <a:spcAft>
                <a:spcPts val="0"/>
              </a:spcAft>
              <a:buClrTx/>
              <a:buSzTx/>
              <a:buFont typeface="Arial" pitchFamily="34" charset="0"/>
              <a:buNone/>
              <a:tabLst/>
              <a:defRPr sz="3000" b="0">
                <a:solidFill>
                  <a:srgbClr val="D9D9D9"/>
                </a:solidFill>
              </a:defRPr>
            </a:lvl1pPr>
            <a:lvl2pPr marL="457200" indent="0" algn="l">
              <a:buNone/>
              <a:defRPr b="1">
                <a:solidFill>
                  <a:srgbClr val="D9D9D9"/>
                </a:solidFill>
              </a:defRPr>
            </a:lvl2pPr>
            <a:lvl3pPr marL="914400" indent="0" algn="l">
              <a:buNone/>
              <a:defRPr b="1">
                <a:solidFill>
                  <a:srgbClr val="D9D9D9"/>
                </a:solidFill>
              </a:defRPr>
            </a:lvl3pPr>
            <a:lvl4pPr marL="1371600" indent="0" algn="l">
              <a:buNone/>
              <a:defRPr b="1">
                <a:solidFill>
                  <a:srgbClr val="D9D9D9"/>
                </a:solidFill>
              </a:defRPr>
            </a:lvl4pPr>
            <a:lvl5pPr marL="1828800" indent="0" algn="l">
              <a:buNone/>
              <a:defRPr b="1">
                <a:solidFill>
                  <a:srgbClr val="D9D9D9"/>
                </a:solidFill>
              </a:defRPr>
            </a:lvl5pPr>
          </a:lstStyle>
          <a:p>
            <a:pPr marL="0" marR="0" lvl="0" indent="0" algn="l" defTabSz="914400" rtl="0" eaLnBrk="1" fontAlgn="auto" latinLnBrk="0" hangingPunct="1">
              <a:lnSpc>
                <a:spcPct val="90000"/>
              </a:lnSpc>
              <a:spcBef>
                <a:spcPts val="0"/>
              </a:spcBef>
              <a:spcAft>
                <a:spcPts val="0"/>
              </a:spcAft>
              <a:buClrTx/>
              <a:buSzTx/>
              <a:buFont typeface="Arial" pitchFamily="34" charset="0"/>
              <a:buNone/>
              <a:tabLst/>
              <a:defRPr/>
            </a:pPr>
            <a:r>
              <a:rPr lang="en-US" dirty="0"/>
              <a:t>Section divider subhead — </a:t>
            </a:r>
            <a:br>
              <a:rPr lang="en-US" dirty="0"/>
            </a:br>
            <a:r>
              <a:rPr lang="en-US" dirty="0"/>
              <a:t>move text box up if only 1 line above</a:t>
            </a:r>
          </a:p>
        </p:txBody>
      </p:sp>
      <p:sp>
        <p:nvSpPr>
          <p:cNvPr id="12" name="Section title">
            <a:extLst>
              <a:ext uri="{FF2B5EF4-FFF2-40B4-BE49-F238E27FC236}">
                <a16:creationId xmlns:a16="http://schemas.microsoft.com/office/drawing/2014/main" id="{B68CBA4F-99D0-F244-9424-DDE694683352}"/>
              </a:ext>
            </a:extLst>
          </p:cNvPr>
          <p:cNvSpPr>
            <a:spLocks noGrp="1"/>
          </p:cNvSpPr>
          <p:nvPr>
            <p:ph type="title" hasCustomPrompt="1"/>
          </p:nvPr>
        </p:nvSpPr>
        <p:spPr>
          <a:xfrm>
            <a:off x="735050" y="1069796"/>
            <a:ext cx="10515600" cy="1136691"/>
          </a:xfrm>
          <a:prstGeom prst="rect">
            <a:avLst/>
          </a:prstGeom>
        </p:spPr>
        <p:txBody>
          <a:bodyPr lIns="0" tIns="0" rIns="0" bIns="0" anchor="t" anchorCtr="0"/>
          <a:lstStyle>
            <a:lvl1pPr algn="l">
              <a:lnSpc>
                <a:spcPct val="90000"/>
              </a:lnSpc>
              <a:defRPr b="1">
                <a:solidFill>
                  <a:srgbClr val="D9D9D9"/>
                </a:solidFill>
              </a:defRPr>
            </a:lvl1pPr>
          </a:lstStyle>
          <a:p>
            <a:r>
              <a:rPr lang="en-US" dirty="0"/>
              <a:t>Section divider — </a:t>
            </a:r>
            <a:br>
              <a:rPr lang="en-US" dirty="0"/>
            </a:br>
            <a:r>
              <a:rPr lang="en-US" dirty="0"/>
              <a:t>1 to 2 lines of text</a:t>
            </a:r>
          </a:p>
        </p:txBody>
      </p:sp>
    </p:spTree>
    <p:extLst>
      <p:ext uri="{BB962C8B-B14F-4D97-AF65-F5344CB8AC3E}">
        <p14:creationId xmlns:p14="http://schemas.microsoft.com/office/powerpoint/2010/main" val="3541635570"/>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inal slide: thank you, 2 presenters">
    <p:spTree>
      <p:nvGrpSpPr>
        <p:cNvPr id="1" name=""/>
        <p:cNvGrpSpPr/>
        <p:nvPr/>
      </p:nvGrpSpPr>
      <p:grpSpPr>
        <a:xfrm>
          <a:off x="0" y="0"/>
          <a:ext cx="0" cy="0"/>
          <a:chOff x="0" y="0"/>
          <a:chExt cx="0" cy="0"/>
        </a:xfrm>
      </p:grpSpPr>
      <p:pic>
        <p:nvPicPr>
          <p:cNvPr id="4" name="Road image" descr="A sign on the side of a road&#10;&#10;Description automatically generated">
            <a:extLst>
              <a:ext uri="{FF2B5EF4-FFF2-40B4-BE49-F238E27FC236}">
                <a16:creationId xmlns:a16="http://schemas.microsoft.com/office/drawing/2014/main" id="{27C66155-3B57-7E4D-AA3E-6DB14DB6A1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0761"/>
          <a:stretch/>
        </p:blipFill>
        <p:spPr>
          <a:xfrm>
            <a:off x="6705600" y="4299150"/>
            <a:ext cx="5486400" cy="2558850"/>
          </a:xfrm>
          <a:prstGeom prst="rect">
            <a:avLst/>
          </a:prstGeom>
        </p:spPr>
      </p:pic>
      <p:sp>
        <p:nvSpPr>
          <p:cNvPr id="3" name="Gray box">
            <a:extLst>
              <a:ext uri="{FF2B5EF4-FFF2-40B4-BE49-F238E27FC236}">
                <a16:creationId xmlns:a16="http://schemas.microsoft.com/office/drawing/2014/main" id="{A529B7C5-E4E6-E04D-A6FE-54FCB627AF9E}"/>
              </a:ext>
            </a:extLst>
          </p:cNvPr>
          <p:cNvSpPr/>
          <p:nvPr userDrawn="1"/>
        </p:nvSpPr>
        <p:spPr>
          <a:xfrm>
            <a:off x="-6096" y="1470"/>
            <a:ext cx="12198096" cy="4297680"/>
          </a:xfrm>
          <a:prstGeom prst="rect">
            <a:avLst/>
          </a:prstGeom>
          <a:solidFill>
            <a:srgbClr val="53565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Yellow line">
            <a:extLst>
              <a:ext uri="{FF2B5EF4-FFF2-40B4-BE49-F238E27FC236}">
                <a16:creationId xmlns:a16="http://schemas.microsoft.com/office/drawing/2014/main" id="{C544F751-8E39-8B46-AC0D-7F1C6C68640C}"/>
              </a:ext>
            </a:extLst>
          </p:cNvPr>
          <p:cNvCxnSpPr>
            <a:cxnSpLocks/>
          </p:cNvCxnSpPr>
          <p:nvPr userDrawn="1"/>
        </p:nvCxnSpPr>
        <p:spPr>
          <a:xfrm>
            <a:off x="2789663" y="4583004"/>
            <a:ext cx="0" cy="2274996"/>
          </a:xfrm>
          <a:prstGeom prst="line">
            <a:avLst/>
          </a:prstGeom>
          <a:ln w="19050" cap="rnd">
            <a:solidFill>
              <a:srgbClr val="FFCC33"/>
            </a:solidFill>
          </a:ln>
        </p:spPr>
        <p:style>
          <a:lnRef idx="1">
            <a:schemeClr val="accent1"/>
          </a:lnRef>
          <a:fillRef idx="0">
            <a:schemeClr val="accent1"/>
          </a:fillRef>
          <a:effectRef idx="0">
            <a:schemeClr val="accent1"/>
          </a:effectRef>
          <a:fontRef idx="minor">
            <a:schemeClr val="tx1"/>
          </a:fontRef>
        </p:style>
      </p:cxnSp>
      <p:pic>
        <p:nvPicPr>
          <p:cNvPr id="6" name="IIHS-HLDI logo" descr="Logo&#10;&#10;Description automatically generated with low confidence">
            <a:extLst>
              <a:ext uri="{FF2B5EF4-FFF2-40B4-BE49-F238E27FC236}">
                <a16:creationId xmlns:a16="http://schemas.microsoft.com/office/drawing/2014/main" id="{57861DB5-B00C-3B4B-ADAC-1C72A9FFDD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228" y="4730911"/>
            <a:ext cx="1184055" cy="822960"/>
          </a:xfrm>
          <a:prstGeom prst="rect">
            <a:avLst/>
          </a:prstGeom>
        </p:spPr>
      </p:pic>
      <p:sp>
        <p:nvSpPr>
          <p:cNvPr id="7" name="Thank you">
            <a:extLst>
              <a:ext uri="{FF2B5EF4-FFF2-40B4-BE49-F238E27FC236}">
                <a16:creationId xmlns:a16="http://schemas.microsoft.com/office/drawing/2014/main" id="{61A0F415-89D8-4643-8215-86F902BD147F}"/>
              </a:ext>
            </a:extLst>
          </p:cNvPr>
          <p:cNvSpPr txBox="1">
            <a:spLocks/>
          </p:cNvSpPr>
          <p:nvPr userDrawn="1"/>
        </p:nvSpPr>
        <p:spPr>
          <a:xfrm>
            <a:off x="8503920" y="3250699"/>
            <a:ext cx="3619705" cy="60940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600"/>
              </a:lnSpc>
            </a:pPr>
            <a:r>
              <a:rPr lang="en-US" sz="3200" b="1" cap="all" dirty="0">
                <a:solidFill>
                  <a:srgbClr val="FFCC33"/>
                </a:solidFill>
                <a:latin typeface="Arial" panose="020B0604020202020204" pitchFamily="34" charset="0"/>
                <a:cs typeface="Arial" panose="020B0604020202020204" pitchFamily="34" charset="0"/>
              </a:rPr>
              <a:t>Thank you</a:t>
            </a:r>
          </a:p>
        </p:txBody>
      </p:sp>
      <p:sp>
        <p:nvSpPr>
          <p:cNvPr id="8" name="Social URLs">
            <a:extLst>
              <a:ext uri="{FF2B5EF4-FFF2-40B4-BE49-F238E27FC236}">
                <a16:creationId xmlns:a16="http://schemas.microsoft.com/office/drawing/2014/main" id="{1990E4CB-168C-1A4B-9080-3A2380C291F0}"/>
              </a:ext>
            </a:extLst>
          </p:cNvPr>
          <p:cNvSpPr txBox="1"/>
          <p:nvPr userDrawn="1"/>
        </p:nvSpPr>
        <p:spPr>
          <a:xfrm>
            <a:off x="3587166" y="2066472"/>
            <a:ext cx="2854964" cy="1681742"/>
          </a:xfrm>
          <a:prstGeom prst="rect">
            <a:avLst/>
          </a:prstGeom>
          <a:noFill/>
        </p:spPr>
        <p:txBody>
          <a:bodyPr wrap="square" lIns="0" tIns="0" rIns="0" bIns="0" rtlCol="0">
            <a:spAutoFit/>
          </a:bodyPr>
          <a:lstStyle/>
          <a:p>
            <a:pPr>
              <a:lnSpc>
                <a:spcPts val="3350"/>
              </a:lnSpc>
            </a:pPr>
            <a:r>
              <a:rPr lang="en-US" sz="1600" dirty="0">
                <a:solidFill>
                  <a:schemeClr val="bg1">
                    <a:lumMod val="85000"/>
                  </a:schemeClr>
                </a:solidFill>
              </a:rPr>
              <a:t>/</a:t>
            </a:r>
            <a:r>
              <a:rPr lang="en-US" sz="1600" dirty="0" err="1">
                <a:solidFill>
                  <a:schemeClr val="bg1">
                    <a:lumMod val="85000"/>
                  </a:schemeClr>
                </a:solidFill>
              </a:rPr>
              <a:t>iihs.org</a:t>
            </a:r>
            <a:endParaRPr lang="en-US" sz="1600" dirty="0">
              <a:solidFill>
                <a:schemeClr val="bg1">
                  <a:lumMod val="85000"/>
                </a:schemeClr>
              </a:solidFill>
            </a:endParaRPr>
          </a:p>
          <a:p>
            <a:pPr>
              <a:lnSpc>
                <a:spcPts val="3350"/>
              </a:lnSpc>
            </a:pPr>
            <a:r>
              <a:rPr lang="en-US" sz="1600" dirty="0">
                <a:solidFill>
                  <a:schemeClr val="bg1">
                    <a:lumMod val="85000"/>
                  </a:schemeClr>
                </a:solidFill>
              </a:rPr>
              <a:t>@</a:t>
            </a:r>
            <a:r>
              <a:rPr lang="en-US" sz="1600" dirty="0" err="1">
                <a:solidFill>
                  <a:schemeClr val="bg1">
                    <a:lumMod val="85000"/>
                  </a:schemeClr>
                </a:solidFill>
              </a:rPr>
              <a:t>IIHS_autosafety</a:t>
            </a:r>
            <a:endParaRPr lang="en-US" sz="1600" dirty="0">
              <a:solidFill>
                <a:schemeClr val="bg1">
                  <a:lumMod val="85000"/>
                </a:schemeClr>
              </a:solidFill>
            </a:endParaRPr>
          </a:p>
          <a:p>
            <a:pPr>
              <a:lnSpc>
                <a:spcPts val="3350"/>
              </a:lnSpc>
            </a:pPr>
            <a:r>
              <a:rPr lang="en-US" sz="1600" dirty="0">
                <a:solidFill>
                  <a:schemeClr val="bg1">
                    <a:lumMod val="85000"/>
                  </a:schemeClr>
                </a:solidFill>
              </a:rPr>
              <a:t>@</a:t>
            </a:r>
            <a:r>
              <a:rPr lang="en-US" sz="1600" dirty="0" err="1">
                <a:solidFill>
                  <a:schemeClr val="bg1">
                    <a:lumMod val="85000"/>
                  </a:schemeClr>
                </a:solidFill>
              </a:rPr>
              <a:t>iihs_autosafety</a:t>
            </a:r>
            <a:endParaRPr lang="en-US" sz="1600" dirty="0">
              <a:solidFill>
                <a:schemeClr val="bg1">
                  <a:lumMod val="85000"/>
                </a:schemeClr>
              </a:solidFill>
            </a:endParaRPr>
          </a:p>
          <a:p>
            <a:pPr>
              <a:lnSpc>
                <a:spcPts val="3350"/>
              </a:lnSpc>
            </a:pPr>
            <a:r>
              <a:rPr lang="en-US" sz="1600" dirty="0">
                <a:solidFill>
                  <a:schemeClr val="bg1">
                    <a:lumMod val="85000"/>
                  </a:schemeClr>
                </a:solidFill>
              </a:rPr>
              <a:t>IIHS</a:t>
            </a:r>
          </a:p>
        </p:txBody>
      </p:sp>
      <p:pic>
        <p:nvPicPr>
          <p:cNvPr id="10" name="Social icons" descr="A close up of a logo&#10;&#10;Description automatically generated">
            <a:extLst>
              <a:ext uri="{FF2B5EF4-FFF2-40B4-BE49-F238E27FC236}">
                <a16:creationId xmlns:a16="http://schemas.microsoft.com/office/drawing/2014/main" id="{DD2289AF-E8EC-5949-88AF-BCF022250D5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41440" y="2123474"/>
            <a:ext cx="416208" cy="1645920"/>
          </a:xfrm>
          <a:prstGeom prst="rect">
            <a:avLst/>
          </a:prstGeom>
        </p:spPr>
      </p:pic>
      <p:sp>
        <p:nvSpPr>
          <p:cNvPr id="9" name="Org names and URL">
            <a:extLst>
              <a:ext uri="{FF2B5EF4-FFF2-40B4-BE49-F238E27FC236}">
                <a16:creationId xmlns:a16="http://schemas.microsoft.com/office/drawing/2014/main" id="{6D909629-75CA-ED42-92A6-A5A2367ECBF3}"/>
              </a:ext>
            </a:extLst>
          </p:cNvPr>
          <p:cNvSpPr txBox="1">
            <a:spLocks/>
          </p:cNvSpPr>
          <p:nvPr userDrawn="1"/>
        </p:nvSpPr>
        <p:spPr>
          <a:xfrm>
            <a:off x="2980478" y="548122"/>
            <a:ext cx="5251998" cy="129149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400"/>
              </a:lnSpc>
              <a:spcBef>
                <a:spcPts val="0"/>
              </a:spcBef>
              <a:buNone/>
            </a:pPr>
            <a:r>
              <a:rPr lang="en-US" sz="2000" dirty="0">
                <a:solidFill>
                  <a:schemeClr val="bg1">
                    <a:lumMod val="85000"/>
                  </a:schemeClr>
                </a:solidFill>
              </a:rPr>
              <a:t>Insurance Institute for Highway Safety</a:t>
            </a:r>
          </a:p>
          <a:p>
            <a:pPr marL="0" indent="0">
              <a:lnSpc>
                <a:spcPts val="2400"/>
              </a:lnSpc>
              <a:spcBef>
                <a:spcPts val="0"/>
              </a:spcBef>
              <a:buNone/>
            </a:pPr>
            <a:r>
              <a:rPr lang="en-US" sz="2000" dirty="0">
                <a:solidFill>
                  <a:schemeClr val="bg1">
                    <a:lumMod val="85000"/>
                  </a:schemeClr>
                </a:solidFill>
              </a:rPr>
              <a:t>Highway Loss Data Institute</a:t>
            </a:r>
          </a:p>
          <a:p>
            <a:pPr marL="0" indent="0">
              <a:lnSpc>
                <a:spcPts val="2400"/>
              </a:lnSpc>
              <a:spcBef>
                <a:spcPts val="0"/>
              </a:spcBef>
              <a:buNone/>
            </a:pPr>
            <a:endParaRPr lang="en-US" sz="2000" dirty="0">
              <a:solidFill>
                <a:schemeClr val="bg1">
                  <a:lumMod val="85000"/>
                </a:schemeClr>
              </a:solidFill>
            </a:endParaRPr>
          </a:p>
          <a:p>
            <a:pPr marL="0" indent="0">
              <a:lnSpc>
                <a:spcPts val="2400"/>
              </a:lnSpc>
              <a:spcBef>
                <a:spcPts val="0"/>
              </a:spcBef>
              <a:buNone/>
            </a:pPr>
            <a:r>
              <a:rPr lang="en-US" sz="2000" b="1" dirty="0" err="1">
                <a:solidFill>
                  <a:schemeClr val="bg1">
                    <a:lumMod val="85000"/>
                  </a:schemeClr>
                </a:solidFill>
              </a:rPr>
              <a:t>iihs.org</a:t>
            </a:r>
            <a:endParaRPr lang="en-US" sz="2000" b="1" dirty="0">
              <a:solidFill>
                <a:schemeClr val="bg1">
                  <a:lumMod val="85000"/>
                </a:schemeClr>
              </a:solidFill>
            </a:endParaRPr>
          </a:p>
          <a:p>
            <a:pPr marL="0" indent="0">
              <a:lnSpc>
                <a:spcPts val="2400"/>
              </a:lnSpc>
              <a:spcBef>
                <a:spcPts val="0"/>
              </a:spcBef>
              <a:buNone/>
            </a:pPr>
            <a:endParaRPr lang="en-US" sz="2000" dirty="0"/>
          </a:p>
        </p:txBody>
      </p:sp>
      <p:sp>
        <p:nvSpPr>
          <p:cNvPr id="15" name="Staff member email 1">
            <a:extLst>
              <a:ext uri="{FF2B5EF4-FFF2-40B4-BE49-F238E27FC236}">
                <a16:creationId xmlns:a16="http://schemas.microsoft.com/office/drawing/2014/main" id="{CEAA5ED9-A88C-924D-B7AB-75553C4ACFE8}"/>
              </a:ext>
            </a:extLst>
          </p:cNvPr>
          <p:cNvSpPr>
            <a:spLocks noGrp="1"/>
          </p:cNvSpPr>
          <p:nvPr>
            <p:ph type="body" sz="quarter" idx="14" hasCustomPrompt="1"/>
          </p:nvPr>
        </p:nvSpPr>
        <p:spPr>
          <a:xfrm>
            <a:off x="3077191" y="5296333"/>
            <a:ext cx="6520875" cy="265246"/>
          </a:xfrm>
          <a:prstGeom prst="rect">
            <a:avLst/>
          </a:prstGeom>
        </p:spPr>
        <p:txBody>
          <a:bodyPr lIns="0" tIns="0" rIns="0" bIns="0" anchor="ctr" anchorCtr="0"/>
          <a:lstStyle>
            <a:lvl1pPr marL="0" indent="0">
              <a:lnSpc>
                <a:spcPct val="90000"/>
              </a:lnSpc>
              <a:spcBef>
                <a:spcPts val="0"/>
              </a:spcBef>
              <a:buNone/>
              <a:defRPr sz="16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Email</a:t>
            </a:r>
          </a:p>
        </p:txBody>
      </p:sp>
      <p:sp>
        <p:nvSpPr>
          <p:cNvPr id="13" name="Staff member title 1">
            <a:extLst>
              <a:ext uri="{FF2B5EF4-FFF2-40B4-BE49-F238E27FC236}">
                <a16:creationId xmlns:a16="http://schemas.microsoft.com/office/drawing/2014/main" id="{58273435-3241-1B4D-9F72-BF5D2DFDBEE7}"/>
              </a:ext>
            </a:extLst>
          </p:cNvPr>
          <p:cNvSpPr>
            <a:spLocks noGrp="1"/>
          </p:cNvSpPr>
          <p:nvPr>
            <p:ph type="body" sz="quarter" idx="13" hasCustomPrompt="1"/>
          </p:nvPr>
        </p:nvSpPr>
        <p:spPr>
          <a:xfrm>
            <a:off x="3077191" y="5011983"/>
            <a:ext cx="6520875" cy="265246"/>
          </a:xfrm>
          <a:prstGeom prst="rect">
            <a:avLst/>
          </a:prstGeom>
        </p:spPr>
        <p:txBody>
          <a:bodyPr lIns="0" tIns="0" rIns="0" bIns="0" anchor="ctr" anchorCtr="0"/>
          <a:lstStyle>
            <a:lvl1pPr marL="0" indent="0">
              <a:lnSpc>
                <a:spcPct val="90000"/>
              </a:lnSpc>
              <a:spcBef>
                <a:spcPts val="0"/>
              </a:spcBef>
              <a:buNone/>
              <a:defRPr sz="16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Title</a:t>
            </a:r>
          </a:p>
        </p:txBody>
      </p:sp>
      <p:sp>
        <p:nvSpPr>
          <p:cNvPr id="14" name="Staff member name 1">
            <a:extLst>
              <a:ext uri="{FF2B5EF4-FFF2-40B4-BE49-F238E27FC236}">
                <a16:creationId xmlns:a16="http://schemas.microsoft.com/office/drawing/2014/main" id="{53ED1F8C-0F37-3143-A088-AD88E0503842}"/>
              </a:ext>
            </a:extLst>
          </p:cNvPr>
          <p:cNvSpPr>
            <a:spLocks noGrp="1"/>
          </p:cNvSpPr>
          <p:nvPr>
            <p:ph type="body" sz="quarter" idx="12" hasCustomPrompt="1"/>
          </p:nvPr>
        </p:nvSpPr>
        <p:spPr>
          <a:xfrm>
            <a:off x="3077191" y="4726198"/>
            <a:ext cx="6514778" cy="265246"/>
          </a:xfrm>
          <a:prstGeom prst="rect">
            <a:avLst/>
          </a:prstGeom>
        </p:spPr>
        <p:txBody>
          <a:bodyPr lIns="0" tIns="0" rIns="0" bIns="0" anchor="ctr" anchorCtr="0"/>
          <a:lstStyle>
            <a:lvl1pPr marL="0" indent="0">
              <a:lnSpc>
                <a:spcPct val="90000"/>
              </a:lnSpc>
              <a:spcBef>
                <a:spcPts val="0"/>
              </a:spcBef>
              <a:buNone/>
              <a:defRPr sz="2000" b="1">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Staff member name</a:t>
            </a:r>
          </a:p>
        </p:txBody>
      </p:sp>
      <p:sp>
        <p:nvSpPr>
          <p:cNvPr id="16" name="Staff member email 1">
            <a:extLst>
              <a:ext uri="{FF2B5EF4-FFF2-40B4-BE49-F238E27FC236}">
                <a16:creationId xmlns:a16="http://schemas.microsoft.com/office/drawing/2014/main" id="{3A2F95DB-F3A8-7D48-8973-6C1B0D43B56E}"/>
              </a:ext>
            </a:extLst>
          </p:cNvPr>
          <p:cNvSpPr>
            <a:spLocks noGrp="1"/>
          </p:cNvSpPr>
          <p:nvPr>
            <p:ph type="body" sz="quarter" idx="15" hasCustomPrompt="1"/>
          </p:nvPr>
        </p:nvSpPr>
        <p:spPr>
          <a:xfrm>
            <a:off x="3077192" y="6305983"/>
            <a:ext cx="4485658" cy="265246"/>
          </a:xfrm>
          <a:prstGeom prst="rect">
            <a:avLst/>
          </a:prstGeom>
        </p:spPr>
        <p:txBody>
          <a:bodyPr lIns="0" tIns="0" rIns="0" bIns="0" anchor="ctr" anchorCtr="0"/>
          <a:lstStyle>
            <a:lvl1pPr marL="0" indent="0">
              <a:lnSpc>
                <a:spcPct val="90000"/>
              </a:lnSpc>
              <a:spcBef>
                <a:spcPts val="0"/>
              </a:spcBef>
              <a:buNone/>
              <a:defRPr sz="16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Email</a:t>
            </a:r>
          </a:p>
        </p:txBody>
      </p:sp>
      <p:sp>
        <p:nvSpPr>
          <p:cNvPr id="20" name="Staff member title 1">
            <a:extLst>
              <a:ext uri="{FF2B5EF4-FFF2-40B4-BE49-F238E27FC236}">
                <a16:creationId xmlns:a16="http://schemas.microsoft.com/office/drawing/2014/main" id="{1A510378-62B5-5949-A109-9EB50E744525}"/>
              </a:ext>
            </a:extLst>
          </p:cNvPr>
          <p:cNvSpPr>
            <a:spLocks noGrp="1"/>
          </p:cNvSpPr>
          <p:nvPr>
            <p:ph type="body" sz="quarter" idx="16" hasCustomPrompt="1"/>
          </p:nvPr>
        </p:nvSpPr>
        <p:spPr>
          <a:xfrm>
            <a:off x="3077192" y="6021633"/>
            <a:ext cx="4485655" cy="265246"/>
          </a:xfrm>
          <a:prstGeom prst="rect">
            <a:avLst/>
          </a:prstGeom>
        </p:spPr>
        <p:txBody>
          <a:bodyPr lIns="0" tIns="0" rIns="0" bIns="0" anchor="ctr" anchorCtr="0"/>
          <a:lstStyle>
            <a:lvl1pPr marL="0" indent="0">
              <a:lnSpc>
                <a:spcPct val="90000"/>
              </a:lnSpc>
              <a:spcBef>
                <a:spcPts val="0"/>
              </a:spcBef>
              <a:buNone/>
              <a:defRPr sz="16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Title</a:t>
            </a:r>
          </a:p>
        </p:txBody>
      </p:sp>
      <p:sp>
        <p:nvSpPr>
          <p:cNvPr id="21" name="Staff member name 1">
            <a:extLst>
              <a:ext uri="{FF2B5EF4-FFF2-40B4-BE49-F238E27FC236}">
                <a16:creationId xmlns:a16="http://schemas.microsoft.com/office/drawing/2014/main" id="{EA3EA45C-C22F-2445-920E-262A46DAAA8B}"/>
              </a:ext>
            </a:extLst>
          </p:cNvPr>
          <p:cNvSpPr>
            <a:spLocks noGrp="1"/>
          </p:cNvSpPr>
          <p:nvPr>
            <p:ph type="body" sz="quarter" idx="17" hasCustomPrompt="1"/>
          </p:nvPr>
        </p:nvSpPr>
        <p:spPr>
          <a:xfrm>
            <a:off x="3077191" y="5735848"/>
            <a:ext cx="4485649" cy="265246"/>
          </a:xfrm>
          <a:prstGeom prst="rect">
            <a:avLst/>
          </a:prstGeom>
        </p:spPr>
        <p:txBody>
          <a:bodyPr lIns="0" tIns="0" rIns="0" bIns="0" anchor="ctr" anchorCtr="0"/>
          <a:lstStyle>
            <a:lvl1pPr marL="0" indent="0">
              <a:lnSpc>
                <a:spcPct val="90000"/>
              </a:lnSpc>
              <a:spcBef>
                <a:spcPts val="0"/>
              </a:spcBef>
              <a:buNone/>
              <a:defRPr sz="2000" b="1">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Staff member name</a:t>
            </a:r>
          </a:p>
        </p:txBody>
      </p:sp>
    </p:spTree>
    <p:extLst>
      <p:ext uri="{BB962C8B-B14F-4D97-AF65-F5344CB8AC3E}">
        <p14:creationId xmlns:p14="http://schemas.microsoft.com/office/powerpoint/2010/main" val="110930984"/>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inal slide: mission, 1 presenter">
    <p:spTree>
      <p:nvGrpSpPr>
        <p:cNvPr id="1" name=""/>
        <p:cNvGrpSpPr/>
        <p:nvPr/>
      </p:nvGrpSpPr>
      <p:grpSpPr>
        <a:xfrm>
          <a:off x="0" y="0"/>
          <a:ext cx="0" cy="0"/>
          <a:chOff x="0" y="0"/>
          <a:chExt cx="0" cy="0"/>
        </a:xfrm>
      </p:grpSpPr>
      <p:pic>
        <p:nvPicPr>
          <p:cNvPr id="4" name="Road image" descr="A sign on the side of a road&#10;&#10;Description automatically generated">
            <a:extLst>
              <a:ext uri="{FF2B5EF4-FFF2-40B4-BE49-F238E27FC236}">
                <a16:creationId xmlns:a16="http://schemas.microsoft.com/office/drawing/2014/main" id="{27C66155-3B57-7E4D-AA3E-6DB14DB6A1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0761"/>
          <a:stretch/>
        </p:blipFill>
        <p:spPr>
          <a:xfrm>
            <a:off x="6705600" y="4299150"/>
            <a:ext cx="5486400" cy="2558850"/>
          </a:xfrm>
          <a:prstGeom prst="rect">
            <a:avLst/>
          </a:prstGeom>
        </p:spPr>
      </p:pic>
      <p:sp>
        <p:nvSpPr>
          <p:cNvPr id="21" name="Gray box">
            <a:extLst>
              <a:ext uri="{FF2B5EF4-FFF2-40B4-BE49-F238E27FC236}">
                <a16:creationId xmlns:a16="http://schemas.microsoft.com/office/drawing/2014/main" id="{4F8A5A2F-E003-A54E-B54D-44EC8BD92B74}"/>
              </a:ext>
            </a:extLst>
          </p:cNvPr>
          <p:cNvSpPr/>
          <p:nvPr userDrawn="1"/>
        </p:nvSpPr>
        <p:spPr>
          <a:xfrm>
            <a:off x="-6096" y="1470"/>
            <a:ext cx="12198096" cy="4297680"/>
          </a:xfrm>
          <a:prstGeom prst="rect">
            <a:avLst/>
          </a:prstGeom>
          <a:solidFill>
            <a:srgbClr val="53565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Yellow line">
            <a:extLst>
              <a:ext uri="{FF2B5EF4-FFF2-40B4-BE49-F238E27FC236}">
                <a16:creationId xmlns:a16="http://schemas.microsoft.com/office/drawing/2014/main" id="{C544F751-8E39-8B46-AC0D-7F1C6C68640C}"/>
              </a:ext>
            </a:extLst>
          </p:cNvPr>
          <p:cNvCxnSpPr>
            <a:cxnSpLocks/>
          </p:cNvCxnSpPr>
          <p:nvPr userDrawn="1"/>
        </p:nvCxnSpPr>
        <p:spPr>
          <a:xfrm>
            <a:off x="2789663" y="4951143"/>
            <a:ext cx="0" cy="1920240"/>
          </a:xfrm>
          <a:prstGeom prst="line">
            <a:avLst/>
          </a:prstGeom>
          <a:ln w="19050" cap="rnd">
            <a:solidFill>
              <a:srgbClr val="FFCC33"/>
            </a:solidFill>
          </a:ln>
        </p:spPr>
        <p:style>
          <a:lnRef idx="1">
            <a:schemeClr val="accent1"/>
          </a:lnRef>
          <a:fillRef idx="0">
            <a:schemeClr val="accent1"/>
          </a:fillRef>
          <a:effectRef idx="0">
            <a:schemeClr val="accent1"/>
          </a:effectRef>
          <a:fontRef idx="minor">
            <a:schemeClr val="tx1"/>
          </a:fontRef>
        </p:style>
      </p:cxnSp>
      <p:pic>
        <p:nvPicPr>
          <p:cNvPr id="6" name="IIHS-HLDI logo" descr="Logo&#10;&#10;Description automatically generated with low confidence">
            <a:extLst>
              <a:ext uri="{FF2B5EF4-FFF2-40B4-BE49-F238E27FC236}">
                <a16:creationId xmlns:a16="http://schemas.microsoft.com/office/drawing/2014/main" id="{57861DB5-B00C-3B4B-ADAC-1C72A9FFDD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228" y="5099050"/>
            <a:ext cx="1184055" cy="822960"/>
          </a:xfrm>
          <a:prstGeom prst="rect">
            <a:avLst/>
          </a:prstGeom>
        </p:spPr>
      </p:pic>
      <p:sp>
        <p:nvSpPr>
          <p:cNvPr id="17" name="Social URLs">
            <a:extLst>
              <a:ext uri="{FF2B5EF4-FFF2-40B4-BE49-F238E27FC236}">
                <a16:creationId xmlns:a16="http://schemas.microsoft.com/office/drawing/2014/main" id="{96CA6608-FD3B-5B47-8A5F-42D249C89C02}"/>
              </a:ext>
            </a:extLst>
          </p:cNvPr>
          <p:cNvSpPr txBox="1"/>
          <p:nvPr/>
        </p:nvSpPr>
        <p:spPr>
          <a:xfrm>
            <a:off x="9073566" y="2066472"/>
            <a:ext cx="2854964" cy="1681742"/>
          </a:xfrm>
          <a:prstGeom prst="rect">
            <a:avLst/>
          </a:prstGeom>
          <a:noFill/>
        </p:spPr>
        <p:txBody>
          <a:bodyPr wrap="square" lIns="0" tIns="0" rIns="0" bIns="0" rtlCol="0">
            <a:spAutoFit/>
          </a:bodyPr>
          <a:lstStyle/>
          <a:p>
            <a:pPr>
              <a:lnSpc>
                <a:spcPts val="3350"/>
              </a:lnSpc>
            </a:pPr>
            <a:r>
              <a:rPr lang="en-US" sz="1600" dirty="0">
                <a:solidFill>
                  <a:schemeClr val="bg1">
                    <a:lumMod val="85000"/>
                  </a:schemeClr>
                </a:solidFill>
              </a:rPr>
              <a:t>/</a:t>
            </a:r>
            <a:r>
              <a:rPr lang="en-US" sz="1600" dirty="0" err="1">
                <a:solidFill>
                  <a:schemeClr val="bg1">
                    <a:lumMod val="85000"/>
                  </a:schemeClr>
                </a:solidFill>
              </a:rPr>
              <a:t>iihs.org</a:t>
            </a:r>
            <a:endParaRPr lang="en-US" sz="1600" dirty="0">
              <a:solidFill>
                <a:schemeClr val="bg1">
                  <a:lumMod val="85000"/>
                </a:schemeClr>
              </a:solidFill>
            </a:endParaRPr>
          </a:p>
          <a:p>
            <a:pPr>
              <a:lnSpc>
                <a:spcPts val="3350"/>
              </a:lnSpc>
            </a:pPr>
            <a:r>
              <a:rPr lang="en-US" sz="1600" dirty="0">
                <a:solidFill>
                  <a:schemeClr val="bg1">
                    <a:lumMod val="85000"/>
                  </a:schemeClr>
                </a:solidFill>
              </a:rPr>
              <a:t>@</a:t>
            </a:r>
            <a:r>
              <a:rPr lang="en-US" sz="1600" dirty="0" err="1">
                <a:solidFill>
                  <a:schemeClr val="bg1">
                    <a:lumMod val="85000"/>
                  </a:schemeClr>
                </a:solidFill>
              </a:rPr>
              <a:t>IIHS_autosafety</a:t>
            </a:r>
            <a:endParaRPr lang="en-US" sz="1600" dirty="0">
              <a:solidFill>
                <a:schemeClr val="bg1">
                  <a:lumMod val="85000"/>
                </a:schemeClr>
              </a:solidFill>
            </a:endParaRPr>
          </a:p>
          <a:p>
            <a:pPr>
              <a:lnSpc>
                <a:spcPts val="3350"/>
              </a:lnSpc>
            </a:pPr>
            <a:r>
              <a:rPr lang="en-US" sz="1600" dirty="0">
                <a:solidFill>
                  <a:schemeClr val="bg1">
                    <a:lumMod val="85000"/>
                  </a:schemeClr>
                </a:solidFill>
              </a:rPr>
              <a:t>@</a:t>
            </a:r>
            <a:r>
              <a:rPr lang="en-US" sz="1600" dirty="0" err="1">
                <a:solidFill>
                  <a:schemeClr val="bg1">
                    <a:lumMod val="85000"/>
                  </a:schemeClr>
                </a:solidFill>
              </a:rPr>
              <a:t>iihs_autosafety</a:t>
            </a:r>
            <a:endParaRPr lang="en-US" sz="1600" dirty="0">
              <a:solidFill>
                <a:schemeClr val="bg1">
                  <a:lumMod val="85000"/>
                </a:schemeClr>
              </a:solidFill>
            </a:endParaRPr>
          </a:p>
          <a:p>
            <a:pPr>
              <a:lnSpc>
                <a:spcPts val="3350"/>
              </a:lnSpc>
            </a:pPr>
            <a:r>
              <a:rPr lang="en-US" sz="1600" dirty="0">
                <a:solidFill>
                  <a:schemeClr val="bg1">
                    <a:lumMod val="85000"/>
                  </a:schemeClr>
                </a:solidFill>
              </a:rPr>
              <a:t>IIHS</a:t>
            </a:r>
          </a:p>
        </p:txBody>
      </p:sp>
      <p:pic>
        <p:nvPicPr>
          <p:cNvPr id="19" name="Social icons" descr="A close up of a logo&#10;&#10;Description automatically generated">
            <a:extLst>
              <a:ext uri="{FF2B5EF4-FFF2-40B4-BE49-F238E27FC236}">
                <a16:creationId xmlns:a16="http://schemas.microsoft.com/office/drawing/2014/main" id="{9373E820-58B2-204E-A696-67E10EDB9E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7840" y="2123474"/>
            <a:ext cx="416208" cy="1645920"/>
          </a:xfrm>
          <a:prstGeom prst="rect">
            <a:avLst/>
          </a:prstGeom>
        </p:spPr>
      </p:pic>
      <p:sp>
        <p:nvSpPr>
          <p:cNvPr id="18" name="URL">
            <a:extLst>
              <a:ext uri="{FF2B5EF4-FFF2-40B4-BE49-F238E27FC236}">
                <a16:creationId xmlns:a16="http://schemas.microsoft.com/office/drawing/2014/main" id="{6BA09A23-58FE-A241-A6B6-4F9A5ADED698}"/>
              </a:ext>
            </a:extLst>
          </p:cNvPr>
          <p:cNvSpPr txBox="1">
            <a:spLocks/>
          </p:cNvSpPr>
          <p:nvPr/>
        </p:nvSpPr>
        <p:spPr>
          <a:xfrm>
            <a:off x="8466878" y="1495736"/>
            <a:ext cx="1150947" cy="34133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400"/>
              </a:lnSpc>
              <a:spcBef>
                <a:spcPts val="0"/>
              </a:spcBef>
              <a:buNone/>
            </a:pPr>
            <a:r>
              <a:rPr lang="en-US" sz="2000" b="1" dirty="0" err="1">
                <a:solidFill>
                  <a:schemeClr val="bg1">
                    <a:lumMod val="85000"/>
                  </a:schemeClr>
                </a:solidFill>
              </a:rPr>
              <a:t>iihs.org</a:t>
            </a:r>
            <a:endParaRPr lang="en-US" sz="2000" b="1" dirty="0">
              <a:solidFill>
                <a:schemeClr val="bg1">
                  <a:lumMod val="85000"/>
                </a:schemeClr>
              </a:solidFill>
            </a:endParaRPr>
          </a:p>
          <a:p>
            <a:pPr marL="0" indent="0">
              <a:lnSpc>
                <a:spcPts val="2400"/>
              </a:lnSpc>
              <a:spcBef>
                <a:spcPts val="0"/>
              </a:spcBef>
              <a:buNone/>
            </a:pPr>
            <a:endParaRPr lang="en-US" sz="2000" dirty="0"/>
          </a:p>
        </p:txBody>
      </p:sp>
      <p:sp>
        <p:nvSpPr>
          <p:cNvPr id="20" name="Mission statement">
            <a:extLst>
              <a:ext uri="{FF2B5EF4-FFF2-40B4-BE49-F238E27FC236}">
                <a16:creationId xmlns:a16="http://schemas.microsoft.com/office/drawing/2014/main" id="{AA86043D-0B9B-0D45-87CB-52B3FF522D8F}"/>
              </a:ext>
            </a:extLst>
          </p:cNvPr>
          <p:cNvSpPr txBox="1"/>
          <p:nvPr userDrawn="1"/>
        </p:nvSpPr>
        <p:spPr>
          <a:xfrm>
            <a:off x="2994473" y="735853"/>
            <a:ext cx="4700482" cy="306750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00"/>
              </a:lnSpc>
              <a:spcAft>
                <a:spcPts val="1200"/>
              </a:spcAft>
            </a:pPr>
            <a:r>
              <a:rPr lang="en-US" sz="1400" b="1" i="0" u="none" strike="noStrike" kern="1200" dirty="0">
                <a:solidFill>
                  <a:srgbClr val="D9D9D9"/>
                </a:solidFill>
                <a:effectLst/>
                <a:latin typeface="+mn-lt"/>
                <a:ea typeface="+mn-ea"/>
                <a:cs typeface="+mn-cs"/>
              </a:rPr>
              <a:t>The Insurance Institute for Highway Safety (IIHS)</a:t>
            </a:r>
            <a:br>
              <a:rPr lang="en-US" sz="1400" b="1" i="0" u="none" strike="noStrike" kern="1200" dirty="0">
                <a:solidFill>
                  <a:srgbClr val="D9D9D9"/>
                </a:solidFill>
                <a:effectLst/>
                <a:latin typeface="+mn-lt"/>
                <a:ea typeface="+mn-ea"/>
                <a:cs typeface="+mn-cs"/>
              </a:rPr>
            </a:br>
            <a:r>
              <a:rPr lang="en-US" sz="1400" b="0" i="0" u="none" strike="noStrike" kern="1200" dirty="0">
                <a:solidFill>
                  <a:srgbClr val="D9D9D9"/>
                </a:solidFill>
                <a:effectLst/>
                <a:latin typeface="+mn-lt"/>
                <a:ea typeface="+mn-ea"/>
                <a:cs typeface="+mn-cs"/>
              </a:rPr>
              <a:t>is an independent, nonprofit scientific and educational organization dedicated to reducing deaths, injuries and property damage from motor vehicle crashes through research and evaluation and through education of consumers, policymakers and safety professionals.</a:t>
            </a:r>
          </a:p>
          <a:p>
            <a:pPr>
              <a:lnSpc>
                <a:spcPts val="1600"/>
              </a:lnSpc>
              <a:spcAft>
                <a:spcPts val="1200"/>
              </a:spcAft>
            </a:pPr>
            <a:r>
              <a:rPr lang="en-US" sz="1400" b="1" i="0" u="none" strike="noStrike" kern="1200" dirty="0">
                <a:solidFill>
                  <a:srgbClr val="D9D9D9"/>
                </a:solidFill>
                <a:effectLst/>
                <a:latin typeface="+mn-lt"/>
                <a:ea typeface="+mn-ea"/>
                <a:cs typeface="+mn-cs"/>
              </a:rPr>
              <a:t>The Highway Loss Data Institute (HLDI) </a:t>
            </a:r>
            <a:r>
              <a:rPr lang="en-US" sz="1400" b="0" i="0" u="none" strike="noStrike" kern="1200" dirty="0">
                <a:solidFill>
                  <a:srgbClr val="D9D9D9"/>
                </a:solidFill>
                <a:effectLst/>
                <a:latin typeface="+mn-lt"/>
                <a:ea typeface="+mn-ea"/>
                <a:cs typeface="+mn-cs"/>
              </a:rPr>
              <a:t>shares </a:t>
            </a:r>
            <a:br>
              <a:rPr lang="en-US" sz="1400" b="0" i="0" u="none" strike="noStrike" kern="1200" dirty="0">
                <a:solidFill>
                  <a:srgbClr val="D9D9D9"/>
                </a:solidFill>
                <a:effectLst/>
                <a:latin typeface="+mn-lt"/>
                <a:ea typeface="+mn-ea"/>
                <a:cs typeface="+mn-cs"/>
              </a:rPr>
            </a:br>
            <a:r>
              <a:rPr lang="en-US" sz="1400" b="0" i="0" u="none" strike="noStrike" kern="1200" dirty="0">
                <a:solidFill>
                  <a:srgbClr val="D9D9D9"/>
                </a:solidFill>
                <a:effectLst/>
                <a:latin typeface="+mn-lt"/>
                <a:ea typeface="+mn-ea"/>
                <a:cs typeface="+mn-cs"/>
              </a:rPr>
              <a:t>and supports this mission through scientific studies of insurance data representing the human and economic losses resulting from the ownership and operation of different types of vehicles and by publishing insurance loss results by vehicle make and model.</a:t>
            </a:r>
          </a:p>
          <a:p>
            <a:pPr>
              <a:lnSpc>
                <a:spcPts val="1600"/>
              </a:lnSpc>
              <a:spcAft>
                <a:spcPts val="1200"/>
              </a:spcAft>
            </a:pPr>
            <a:r>
              <a:rPr lang="en-US" sz="1400" dirty="0">
                <a:solidFill>
                  <a:srgbClr val="D9D9D9"/>
                </a:solidFill>
                <a:latin typeface="+mn-lt"/>
                <a:cs typeface="Arial" panose="020B0604020202020204" pitchFamily="34" charset="0"/>
              </a:rPr>
              <a:t>Both organizations are wholly supported by auto insurers.</a:t>
            </a:r>
          </a:p>
        </p:txBody>
      </p:sp>
      <p:sp>
        <p:nvSpPr>
          <p:cNvPr id="15" name="Staff member email">
            <a:extLst>
              <a:ext uri="{FF2B5EF4-FFF2-40B4-BE49-F238E27FC236}">
                <a16:creationId xmlns:a16="http://schemas.microsoft.com/office/drawing/2014/main" id="{CEAA5ED9-A88C-924D-B7AB-75553C4ACFE8}"/>
              </a:ext>
            </a:extLst>
          </p:cNvPr>
          <p:cNvSpPr>
            <a:spLocks noGrp="1"/>
          </p:cNvSpPr>
          <p:nvPr>
            <p:ph type="body" sz="quarter" idx="14" hasCustomPrompt="1"/>
          </p:nvPr>
        </p:nvSpPr>
        <p:spPr>
          <a:xfrm>
            <a:off x="3077191" y="5674913"/>
            <a:ext cx="6520875" cy="265246"/>
          </a:xfrm>
          <a:prstGeom prst="rect">
            <a:avLst/>
          </a:prstGeom>
        </p:spPr>
        <p:txBody>
          <a:bodyPr lIns="0" tIns="0" rIns="0" bIns="0" anchor="t" anchorCtr="0"/>
          <a:lstStyle>
            <a:lvl1pPr marL="0" indent="0">
              <a:lnSpc>
                <a:spcPct val="90000"/>
              </a:lnSpc>
              <a:spcBef>
                <a:spcPts val="0"/>
              </a:spcBef>
              <a:buNone/>
              <a:defRPr sz="18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Email</a:t>
            </a:r>
          </a:p>
        </p:txBody>
      </p:sp>
      <p:sp>
        <p:nvSpPr>
          <p:cNvPr id="13" name="Staff member title">
            <a:extLst>
              <a:ext uri="{FF2B5EF4-FFF2-40B4-BE49-F238E27FC236}">
                <a16:creationId xmlns:a16="http://schemas.microsoft.com/office/drawing/2014/main" id="{58273435-3241-1B4D-9F72-BF5D2DFDBEE7}"/>
              </a:ext>
            </a:extLst>
          </p:cNvPr>
          <p:cNvSpPr>
            <a:spLocks noGrp="1"/>
          </p:cNvSpPr>
          <p:nvPr>
            <p:ph type="body" sz="quarter" idx="13" hasCustomPrompt="1"/>
          </p:nvPr>
        </p:nvSpPr>
        <p:spPr>
          <a:xfrm>
            <a:off x="3077191" y="5384625"/>
            <a:ext cx="6520875" cy="265246"/>
          </a:xfrm>
          <a:prstGeom prst="rect">
            <a:avLst/>
          </a:prstGeom>
        </p:spPr>
        <p:txBody>
          <a:bodyPr lIns="0" tIns="0" rIns="0" bIns="0" anchor="t" anchorCtr="0"/>
          <a:lstStyle>
            <a:lvl1pPr marL="0" indent="0">
              <a:lnSpc>
                <a:spcPct val="90000"/>
              </a:lnSpc>
              <a:spcBef>
                <a:spcPts val="0"/>
              </a:spcBef>
              <a:buNone/>
              <a:defRPr sz="1800" b="0">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Title</a:t>
            </a:r>
          </a:p>
        </p:txBody>
      </p:sp>
      <p:sp>
        <p:nvSpPr>
          <p:cNvPr id="14" name="Staff member name">
            <a:extLst>
              <a:ext uri="{FF2B5EF4-FFF2-40B4-BE49-F238E27FC236}">
                <a16:creationId xmlns:a16="http://schemas.microsoft.com/office/drawing/2014/main" id="{53ED1F8C-0F37-3143-A088-AD88E0503842}"/>
              </a:ext>
            </a:extLst>
          </p:cNvPr>
          <p:cNvSpPr>
            <a:spLocks noGrp="1"/>
          </p:cNvSpPr>
          <p:nvPr>
            <p:ph type="body" sz="quarter" idx="12" hasCustomPrompt="1"/>
          </p:nvPr>
        </p:nvSpPr>
        <p:spPr>
          <a:xfrm>
            <a:off x="3077191" y="5094337"/>
            <a:ext cx="6514778" cy="265246"/>
          </a:xfrm>
          <a:prstGeom prst="rect">
            <a:avLst/>
          </a:prstGeom>
        </p:spPr>
        <p:txBody>
          <a:bodyPr lIns="0" tIns="0" rIns="0" bIns="0" anchor="t" anchorCtr="0"/>
          <a:lstStyle>
            <a:lvl1pPr marL="0" indent="0">
              <a:lnSpc>
                <a:spcPct val="90000"/>
              </a:lnSpc>
              <a:spcBef>
                <a:spcPts val="0"/>
              </a:spcBef>
              <a:buNone/>
              <a:defRPr sz="2000" b="1">
                <a:solidFill>
                  <a:srgbClr val="333333"/>
                </a:solidFill>
              </a:defRPr>
            </a:lvl1pPr>
            <a:lvl2pPr marL="457200" indent="0">
              <a:buNone/>
              <a:defRPr b="1">
                <a:solidFill>
                  <a:srgbClr val="333333"/>
                </a:solidFill>
              </a:defRPr>
            </a:lvl2pPr>
            <a:lvl3pPr marL="914400" indent="0">
              <a:buNone/>
              <a:defRPr b="1">
                <a:solidFill>
                  <a:srgbClr val="333333"/>
                </a:solidFill>
              </a:defRPr>
            </a:lvl3pPr>
            <a:lvl4pPr marL="1371600" indent="0">
              <a:buNone/>
              <a:defRPr b="1">
                <a:solidFill>
                  <a:srgbClr val="333333"/>
                </a:solidFill>
              </a:defRPr>
            </a:lvl4pPr>
            <a:lvl5pPr marL="1828800" indent="0">
              <a:buNone/>
              <a:defRPr b="1">
                <a:solidFill>
                  <a:srgbClr val="333333"/>
                </a:solidFill>
              </a:defRPr>
            </a:lvl5pPr>
          </a:lstStyle>
          <a:p>
            <a:pPr lvl="0"/>
            <a:r>
              <a:rPr lang="en-US" dirty="0"/>
              <a:t>Staff member name</a:t>
            </a:r>
          </a:p>
        </p:txBody>
      </p:sp>
    </p:spTree>
    <p:extLst>
      <p:ext uri="{BB962C8B-B14F-4D97-AF65-F5344CB8AC3E}">
        <p14:creationId xmlns:p14="http://schemas.microsoft.com/office/powerpoint/2010/main" val="1959805207"/>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tyle guide">
    <p:bg>
      <p:bgPr>
        <a:solidFill>
          <a:schemeClr val="bg1"/>
        </a:solidFill>
        <a:effectLst/>
      </p:bgPr>
    </p:bg>
    <p:spTree>
      <p:nvGrpSpPr>
        <p:cNvPr id="1" name=""/>
        <p:cNvGrpSpPr/>
        <p:nvPr/>
      </p:nvGrpSpPr>
      <p:grpSpPr>
        <a:xfrm>
          <a:off x="0" y="0"/>
          <a:ext cx="0" cy="0"/>
          <a:chOff x="0" y="0"/>
          <a:chExt cx="0" cy="0"/>
        </a:xfrm>
      </p:grpSpPr>
      <p:sp>
        <p:nvSpPr>
          <p:cNvPr id="14" name="Subhead">
            <a:extLst>
              <a:ext uri="{FF2B5EF4-FFF2-40B4-BE49-F238E27FC236}">
                <a16:creationId xmlns:a16="http://schemas.microsoft.com/office/drawing/2014/main" id="{02D0CEB7-5D50-8B47-A9D0-A1BDFD148EEC}"/>
              </a:ext>
            </a:extLst>
          </p:cNvPr>
          <p:cNvSpPr>
            <a:spLocks noGrp="1"/>
          </p:cNvSpPr>
          <p:nvPr>
            <p:ph type="body" sz="quarter" idx="10" hasCustomPrompt="1"/>
          </p:nvPr>
        </p:nvSpPr>
        <p:spPr>
          <a:xfrm>
            <a:off x="0" y="1019934"/>
            <a:ext cx="12192000" cy="2215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1600" baseline="0">
                <a:solidFill>
                  <a:srgbClr val="333333"/>
                </a:solidFill>
                <a:latin typeface="Arial" pitchFamily="34" charset="0"/>
                <a:cs typeface="Arial" pitchFamily="34" charset="0"/>
              </a:defRPr>
            </a:lvl1pPr>
          </a:lstStyle>
          <a:p>
            <a:pPr lvl="0"/>
            <a:r>
              <a:rPr lang="en-US" dirty="0"/>
              <a:t>Style guide subhead</a:t>
            </a:r>
          </a:p>
        </p:txBody>
      </p:sp>
      <p:sp>
        <p:nvSpPr>
          <p:cNvPr id="13" name="Headline">
            <a:extLst>
              <a:ext uri="{FF2B5EF4-FFF2-40B4-BE49-F238E27FC236}">
                <a16:creationId xmlns:a16="http://schemas.microsoft.com/office/drawing/2014/main" id="{2D194B4B-9CC5-2246-972D-1B82FBDECA9E}"/>
              </a:ext>
            </a:extLst>
          </p:cNvPr>
          <p:cNvSpPr>
            <a:spLocks noGrp="1"/>
          </p:cNvSpPr>
          <p:nvPr>
            <p:ph type="title" hasCustomPrompt="1"/>
          </p:nvPr>
        </p:nvSpPr>
        <p:spPr>
          <a:xfrm>
            <a:off x="0" y="571516"/>
            <a:ext cx="12192000" cy="378565"/>
          </a:xfrm>
          <a:prstGeom prst="rect">
            <a:avLst/>
          </a:prstGeom>
          <a:noFill/>
        </p:spPr>
        <p:txBody>
          <a:bodyPr wrap="square" lIns="0" tIns="0" rIns="0" bIns="45720" anchor="t" anchorCtr="0">
            <a:spAutoFit/>
          </a:bodyPr>
          <a:lstStyle>
            <a:lvl1pPr algn="ctr">
              <a:lnSpc>
                <a:spcPct val="90000"/>
              </a:lnSpc>
              <a:defRPr sz="2400" b="1" baseline="0">
                <a:solidFill>
                  <a:srgbClr val="333333"/>
                </a:solidFill>
                <a:latin typeface="+mj-lt"/>
              </a:defRPr>
            </a:lvl1pPr>
          </a:lstStyle>
          <a:p>
            <a:r>
              <a:rPr lang="en-US" dirty="0"/>
              <a:t>Style guide header</a:t>
            </a:r>
          </a:p>
        </p:txBody>
      </p:sp>
      <p:sp>
        <p:nvSpPr>
          <p:cNvPr id="6" name="TextBox 5">
            <a:extLst>
              <a:ext uri="{FF2B5EF4-FFF2-40B4-BE49-F238E27FC236}">
                <a16:creationId xmlns:a16="http://schemas.microsoft.com/office/drawing/2014/main" id="{B20CED4A-32D8-F746-B721-BC5E6205812A}"/>
              </a:ext>
            </a:extLst>
          </p:cNvPr>
          <p:cNvSpPr txBox="1"/>
          <p:nvPr userDrawn="1"/>
        </p:nvSpPr>
        <p:spPr>
          <a:xfrm>
            <a:off x="0" y="205324"/>
            <a:ext cx="12192000" cy="230832"/>
          </a:xfrm>
          <a:prstGeom prst="rect">
            <a:avLst/>
          </a:prstGeom>
          <a:noFill/>
        </p:spPr>
        <p:txBody>
          <a:bodyPr wrap="square" lIns="45720" tIns="45720" rIns="45720" bIns="45720" rtlCol="0">
            <a:spAutoFit/>
          </a:bodyPr>
          <a:lstStyle/>
          <a:p>
            <a:pPr algn="ctr"/>
            <a:r>
              <a:rPr lang="en-US" sz="900" b="0" dirty="0">
                <a:solidFill>
                  <a:srgbClr val="333333"/>
                </a:solidFill>
                <a:latin typeface="Arial" pitchFamily="34" charset="0"/>
                <a:cs typeface="Arial" pitchFamily="34" charset="0"/>
              </a:rPr>
              <a:t>IIHS-HLDI POWERPOINT STYLE GUIDE — JULY 2021</a:t>
            </a:r>
          </a:p>
        </p:txBody>
      </p:sp>
      <p:cxnSp>
        <p:nvCxnSpPr>
          <p:cNvPr id="9" name="Straight Connector 8">
            <a:extLst>
              <a:ext uri="{FF2B5EF4-FFF2-40B4-BE49-F238E27FC236}">
                <a16:creationId xmlns:a16="http://schemas.microsoft.com/office/drawing/2014/main" id="{8B1551FA-C2A4-D64A-B1CA-7AB2EADA5231}"/>
              </a:ext>
            </a:extLst>
          </p:cNvPr>
          <p:cNvCxnSpPr>
            <a:cxnSpLocks/>
          </p:cNvCxnSpPr>
          <p:nvPr userDrawn="1"/>
        </p:nvCxnSpPr>
        <p:spPr>
          <a:xfrm>
            <a:off x="4182066" y="476769"/>
            <a:ext cx="3827868" cy="0"/>
          </a:xfrm>
          <a:prstGeom prst="line">
            <a:avLst/>
          </a:prstGeom>
          <a:ln w="12700" cap="rnd">
            <a:solidFill>
              <a:srgbClr val="FFCC33"/>
            </a:solidFill>
          </a:ln>
        </p:spPr>
        <p:style>
          <a:lnRef idx="1">
            <a:schemeClr val="accent1"/>
          </a:lnRef>
          <a:fillRef idx="0">
            <a:schemeClr val="accent1"/>
          </a:fillRef>
          <a:effectRef idx="0">
            <a:schemeClr val="accent1"/>
          </a:effectRef>
          <a:fontRef idx="minor">
            <a:schemeClr val="tx1"/>
          </a:fontRef>
        </p:style>
      </p:cxnSp>
      <p:sp>
        <p:nvSpPr>
          <p:cNvPr id="7" name="Text Placeholder 11">
            <a:extLst>
              <a:ext uri="{FF2B5EF4-FFF2-40B4-BE49-F238E27FC236}">
                <a16:creationId xmlns:a16="http://schemas.microsoft.com/office/drawing/2014/main" id="{79F2FE80-22EC-9D47-9224-78671060A254}"/>
              </a:ext>
            </a:extLst>
          </p:cNvPr>
          <p:cNvSpPr>
            <a:spLocks noGrp="1"/>
          </p:cNvSpPr>
          <p:nvPr>
            <p:ph type="body" sz="quarter" idx="11" hasCustomPrompt="1"/>
          </p:nvPr>
        </p:nvSpPr>
        <p:spPr>
          <a:xfrm>
            <a:off x="914400" y="1491343"/>
            <a:ext cx="4873082" cy="584775"/>
          </a:xfrm>
          <a:prstGeom prst="rect">
            <a:avLst/>
          </a:prstGeom>
        </p:spPr>
        <p:txBody>
          <a:bodyPr wrap="square" lIns="0" tIns="0" rIns="0" bIns="0" anchor="t" anchorCtr="0">
            <a:spAutoFit/>
          </a:bodyPr>
          <a:lstStyle>
            <a:lvl1pPr marL="0" indent="0">
              <a:lnSpc>
                <a:spcPct val="100000"/>
              </a:lnSpc>
              <a:spcBef>
                <a:spcPts val="600"/>
              </a:spcBef>
              <a:spcAft>
                <a:spcPts val="600"/>
              </a:spcAft>
              <a:buClr>
                <a:srgbClr val="FFCC33"/>
              </a:buClr>
              <a:buSzPct val="100000"/>
              <a:buFontTx/>
              <a:buNone/>
              <a:defRPr sz="1400" baseline="0">
                <a:solidFill>
                  <a:srgbClr val="333333"/>
                </a:solidFill>
                <a:latin typeface="Arial" pitchFamily="34" charset="0"/>
                <a:cs typeface="Arial" pitchFamily="34" charset="0"/>
              </a:defRPr>
            </a:lvl1pPr>
            <a:lvl2pPr marL="182880" indent="-182880">
              <a:lnSpc>
                <a:spcPct val="100000"/>
              </a:lnSpc>
              <a:spcBef>
                <a:spcPts val="600"/>
              </a:spcBef>
              <a:spcAft>
                <a:spcPts val="600"/>
              </a:spcAft>
              <a:buClr>
                <a:srgbClr val="FFCC33"/>
              </a:buClr>
              <a:buSzPct val="100000"/>
              <a:buFont typeface="Lucida Grande" panose="020B0600040502020204" pitchFamily="34" charset="0"/>
              <a:buChar char="▸"/>
              <a:defRPr sz="1400" baseline="0">
                <a:solidFill>
                  <a:srgbClr val="333333"/>
                </a:solidFill>
                <a:latin typeface="Arial" pitchFamily="34" charset="0"/>
                <a:cs typeface="Arial" pitchFamily="34" charset="0"/>
              </a:defRPr>
            </a:lvl2pPr>
            <a:lvl3pPr marL="457200" indent="0">
              <a:spcBef>
                <a:spcPts val="600"/>
              </a:spcBef>
              <a:spcAft>
                <a:spcPts val="600"/>
              </a:spcAft>
              <a:buClr>
                <a:schemeClr val="bg1">
                  <a:lumMod val="75000"/>
                </a:schemeClr>
              </a:buClr>
              <a:buFontTx/>
              <a:buNone/>
              <a:defRPr sz="1600" baseline="0">
                <a:solidFill>
                  <a:srgbClr val="333333"/>
                </a:solidFill>
                <a:latin typeface="Arial" pitchFamily="34" charset="0"/>
                <a:cs typeface="Arial" pitchFamily="34" charset="0"/>
              </a:defRPr>
            </a:lvl3pPr>
            <a:lvl4pPr marL="685800" indent="0">
              <a:spcBef>
                <a:spcPts val="600"/>
              </a:spcBef>
              <a:spcAft>
                <a:spcPts val="600"/>
              </a:spcAft>
              <a:buFontTx/>
              <a:buNone/>
              <a:defRPr sz="1200" baseline="0">
                <a:solidFill>
                  <a:srgbClr val="333333"/>
                </a:solidFill>
                <a:latin typeface="Arial" pitchFamily="34" charset="0"/>
                <a:cs typeface="Arial" pitchFamily="34" charset="0"/>
              </a:defRPr>
            </a:lvl4pPr>
            <a:lvl5pPr marL="1051560" indent="0">
              <a:spcBef>
                <a:spcPts val="0"/>
              </a:spcBef>
              <a:spcAft>
                <a:spcPts val="1000"/>
              </a:spcAft>
              <a:buFontTx/>
              <a:buNone/>
              <a:defRPr sz="1200" baseline="0">
                <a:solidFill>
                  <a:srgbClr val="333333"/>
                </a:solidFill>
                <a:latin typeface="Arial" pitchFamily="34" charset="0"/>
                <a:cs typeface="Arial" pitchFamily="34" charset="0"/>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934896474"/>
      </p:ext>
    </p:extLst>
  </p:cSld>
  <p:clrMapOvr>
    <a:masterClrMapping/>
  </p:clrMapOvr>
  <p:extLst>
    <p:ext uri="{DCECCB84-F9BA-43D5-87BE-67443E8EF086}">
      <p15:sldGuideLst xmlns:p15="http://schemas.microsoft.com/office/powerpoint/2012/main">
        <p15:guide id="1" pos="576">
          <p15:clr>
            <a:srgbClr val="F26B43"/>
          </p15:clr>
        </p15:guide>
        <p15:guide id="2" pos="7104">
          <p15:clr>
            <a:srgbClr val="F26B43"/>
          </p15:clr>
        </p15:guide>
        <p15:guide id="3" pos="3840">
          <p15:clr>
            <a:srgbClr val="5ACBF0"/>
          </p15:clr>
        </p15:guide>
        <p15:guide id="4" orient="horz" pos="3960">
          <p15:clr>
            <a:srgbClr val="F26B43"/>
          </p15:clr>
        </p15:guide>
        <p15:guide id="5" orient="horz" pos="840">
          <p15:clr>
            <a:srgbClr val="F26B43"/>
          </p15:clr>
        </p15:guide>
        <p15:guide id="6" orient="horz" pos="216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VRC drone image">
    <p:bg>
      <p:bgPr>
        <a:solidFill>
          <a:schemeClr val="bg1"/>
        </a:solidFill>
        <a:effectLst/>
      </p:bgPr>
    </p:bg>
    <p:spTree>
      <p:nvGrpSpPr>
        <p:cNvPr id="1" name=""/>
        <p:cNvGrpSpPr/>
        <p:nvPr/>
      </p:nvGrpSpPr>
      <p:grpSpPr>
        <a:xfrm>
          <a:off x="0" y="0"/>
          <a:ext cx="0" cy="0"/>
          <a:chOff x="0" y="0"/>
          <a:chExt cx="0" cy="0"/>
        </a:xfrm>
      </p:grpSpPr>
      <p:pic>
        <p:nvPicPr>
          <p:cNvPr id="8" name="VRC photo">
            <a:extLst>
              <a:ext uri="{FF2B5EF4-FFF2-40B4-BE49-F238E27FC236}">
                <a16:creationId xmlns:a16="http://schemas.microsoft.com/office/drawing/2014/main" id="{6A878247-C5BC-DA48-9EDB-FEA60352A1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 t="11886" r="-71" b="2966"/>
          <a:stretch/>
        </p:blipFill>
        <p:spPr>
          <a:xfrm>
            <a:off x="0" y="0"/>
            <a:ext cx="12200652" cy="6858000"/>
          </a:xfrm>
          <a:prstGeom prst="rect">
            <a:avLst/>
          </a:prstGeom>
        </p:spPr>
      </p:pic>
      <p:sp>
        <p:nvSpPr>
          <p:cNvPr id="29" name="Darken photo">
            <a:extLst>
              <a:ext uri="{FF2B5EF4-FFF2-40B4-BE49-F238E27FC236}">
                <a16:creationId xmlns:a16="http://schemas.microsoft.com/office/drawing/2014/main" id="{004E9EDE-8FA2-5946-8F35-16A683A3E279}"/>
              </a:ext>
            </a:extLst>
          </p:cNvPr>
          <p:cNvSpPr/>
          <p:nvPr userDrawn="1"/>
        </p:nvSpPr>
        <p:spPr>
          <a:xfrm>
            <a:off x="0" y="0"/>
            <a:ext cx="12192000" cy="6858000"/>
          </a:xfrm>
          <a:prstGeom prst="rect">
            <a:avLst/>
          </a:prstGeom>
          <a:solidFill>
            <a:srgbClr val="53565A">
              <a:alpha val="9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10" name="IIHS-HLDI logo" descr="Logo&#10;&#10;Description automatically generated with low confidence">
            <a:extLst>
              <a:ext uri="{FF2B5EF4-FFF2-40B4-BE49-F238E27FC236}">
                <a16:creationId xmlns:a16="http://schemas.microsoft.com/office/drawing/2014/main" id="{377C2430-0B5A-6648-ACE0-30B7F89ABC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11" name="Section subtile">
            <a:extLst>
              <a:ext uri="{FF2B5EF4-FFF2-40B4-BE49-F238E27FC236}">
                <a16:creationId xmlns:a16="http://schemas.microsoft.com/office/drawing/2014/main" id="{73997D2B-D4AF-C747-BD92-A7AED2F314A8}"/>
              </a:ext>
            </a:extLst>
          </p:cNvPr>
          <p:cNvSpPr>
            <a:spLocks noGrp="1"/>
          </p:cNvSpPr>
          <p:nvPr>
            <p:ph type="body" sz="quarter" idx="10" hasCustomPrompt="1"/>
          </p:nvPr>
        </p:nvSpPr>
        <p:spPr>
          <a:xfrm>
            <a:off x="747750" y="2444093"/>
            <a:ext cx="10515599" cy="832190"/>
          </a:xfrm>
          <a:prstGeom prst="rect">
            <a:avLst/>
          </a:prstGeom>
        </p:spPr>
        <p:txBody>
          <a:bodyPr lIns="0" tIns="0" rIns="0" bIns="0" anchor="t" anchorCtr="0"/>
          <a:lstStyle>
            <a:lvl1pPr marL="0" marR="0" indent="0" algn="l" defTabSz="914400" rtl="0" eaLnBrk="1" fontAlgn="auto" latinLnBrk="0" hangingPunct="1">
              <a:lnSpc>
                <a:spcPct val="90000"/>
              </a:lnSpc>
              <a:spcBef>
                <a:spcPts val="0"/>
              </a:spcBef>
              <a:spcAft>
                <a:spcPts val="0"/>
              </a:spcAft>
              <a:buClrTx/>
              <a:buSzTx/>
              <a:buFont typeface="Arial" pitchFamily="34" charset="0"/>
              <a:buNone/>
              <a:tabLst/>
              <a:defRPr sz="3000" b="0">
                <a:solidFill>
                  <a:srgbClr val="D9D9D9"/>
                </a:solidFill>
              </a:defRPr>
            </a:lvl1pPr>
            <a:lvl2pPr marL="457200" indent="0" algn="l">
              <a:buNone/>
              <a:defRPr b="1">
                <a:solidFill>
                  <a:srgbClr val="D9D9D9"/>
                </a:solidFill>
              </a:defRPr>
            </a:lvl2pPr>
            <a:lvl3pPr marL="914400" indent="0" algn="l">
              <a:buNone/>
              <a:defRPr b="1">
                <a:solidFill>
                  <a:srgbClr val="D9D9D9"/>
                </a:solidFill>
              </a:defRPr>
            </a:lvl3pPr>
            <a:lvl4pPr marL="1371600" indent="0" algn="l">
              <a:buNone/>
              <a:defRPr b="1">
                <a:solidFill>
                  <a:srgbClr val="D9D9D9"/>
                </a:solidFill>
              </a:defRPr>
            </a:lvl4pPr>
            <a:lvl5pPr marL="1828800" indent="0" algn="l">
              <a:buNone/>
              <a:defRPr b="1">
                <a:solidFill>
                  <a:srgbClr val="D9D9D9"/>
                </a:solidFill>
              </a:defRPr>
            </a:lvl5pPr>
          </a:lstStyle>
          <a:p>
            <a:pPr marL="0" marR="0" lvl="0" indent="0" algn="l" defTabSz="914400" rtl="0" eaLnBrk="1" fontAlgn="auto" latinLnBrk="0" hangingPunct="1">
              <a:lnSpc>
                <a:spcPct val="90000"/>
              </a:lnSpc>
              <a:spcBef>
                <a:spcPts val="0"/>
              </a:spcBef>
              <a:spcAft>
                <a:spcPts val="0"/>
              </a:spcAft>
              <a:buClrTx/>
              <a:buSzTx/>
              <a:buFont typeface="Arial" pitchFamily="34" charset="0"/>
              <a:buNone/>
              <a:tabLst/>
              <a:defRPr/>
            </a:pPr>
            <a:r>
              <a:rPr lang="en-US" dirty="0"/>
              <a:t>Section divider subhead — </a:t>
            </a:r>
            <a:br>
              <a:rPr lang="en-US" dirty="0"/>
            </a:br>
            <a:r>
              <a:rPr lang="en-US" dirty="0"/>
              <a:t>move text box up if only 1 line above</a:t>
            </a:r>
          </a:p>
        </p:txBody>
      </p:sp>
      <p:sp>
        <p:nvSpPr>
          <p:cNvPr id="12" name="Section title">
            <a:extLst>
              <a:ext uri="{FF2B5EF4-FFF2-40B4-BE49-F238E27FC236}">
                <a16:creationId xmlns:a16="http://schemas.microsoft.com/office/drawing/2014/main" id="{B68CBA4F-99D0-F244-9424-DDE694683352}"/>
              </a:ext>
            </a:extLst>
          </p:cNvPr>
          <p:cNvSpPr>
            <a:spLocks noGrp="1"/>
          </p:cNvSpPr>
          <p:nvPr>
            <p:ph type="title" hasCustomPrompt="1"/>
          </p:nvPr>
        </p:nvSpPr>
        <p:spPr>
          <a:xfrm>
            <a:off x="735050" y="1069796"/>
            <a:ext cx="10515600" cy="1136691"/>
          </a:xfrm>
          <a:prstGeom prst="rect">
            <a:avLst/>
          </a:prstGeom>
        </p:spPr>
        <p:txBody>
          <a:bodyPr lIns="0" tIns="0" rIns="0" bIns="0" anchor="t" anchorCtr="0"/>
          <a:lstStyle>
            <a:lvl1pPr algn="l">
              <a:lnSpc>
                <a:spcPct val="90000"/>
              </a:lnSpc>
              <a:defRPr b="1">
                <a:solidFill>
                  <a:srgbClr val="D9D9D9"/>
                </a:solidFill>
              </a:defRPr>
            </a:lvl1pPr>
          </a:lstStyle>
          <a:p>
            <a:r>
              <a:rPr lang="en-US" dirty="0"/>
              <a:t>Section divider — </a:t>
            </a:r>
            <a:br>
              <a:rPr lang="en-US" dirty="0"/>
            </a:br>
            <a:r>
              <a:rPr lang="en-US" dirty="0"/>
              <a:t>1 to 2 lines of text</a:t>
            </a:r>
          </a:p>
        </p:txBody>
      </p:sp>
    </p:spTree>
    <p:extLst>
      <p:ext uri="{BB962C8B-B14F-4D97-AF65-F5344CB8AC3E}">
        <p14:creationId xmlns:p14="http://schemas.microsoft.com/office/powerpoint/2010/main" val="366095502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head/sub, 1 line each">
    <p:spTree>
      <p:nvGrpSpPr>
        <p:cNvPr id="1" name=""/>
        <p:cNvGrpSpPr/>
        <p:nvPr/>
      </p:nvGrpSpPr>
      <p:grpSpPr>
        <a:xfrm>
          <a:off x="0" y="0"/>
          <a:ext cx="0" cy="0"/>
          <a:chOff x="0" y="0"/>
          <a:chExt cx="0" cy="0"/>
        </a:xfrm>
      </p:grpSpPr>
      <p:pic>
        <p:nvPicPr>
          <p:cNvPr id="5" name="IIHS-HLDI logo" descr="Logo&#10;&#10;Description automatically generated with low confidence">
            <a:extLst>
              <a:ext uri="{FF2B5EF4-FFF2-40B4-BE49-F238E27FC236}">
                <a16:creationId xmlns:a16="http://schemas.microsoft.com/office/drawing/2014/main" id="{27E85D44-CFC3-D741-B042-AC868D9FF5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
        <p:nvSpPr>
          <p:cNvPr id="13" name="Subhead">
            <a:extLst>
              <a:ext uri="{FF2B5EF4-FFF2-40B4-BE49-F238E27FC236}">
                <a16:creationId xmlns:a16="http://schemas.microsoft.com/office/drawing/2014/main" id="{36F9C951-7087-8A4F-B894-48EE78EEF5C7}"/>
              </a:ext>
            </a:extLst>
          </p:cNvPr>
          <p:cNvSpPr>
            <a:spLocks noGrp="1"/>
          </p:cNvSpPr>
          <p:nvPr>
            <p:ph type="body" sz="quarter" idx="10" hasCustomPrompt="1"/>
          </p:nvPr>
        </p:nvSpPr>
        <p:spPr>
          <a:xfrm>
            <a:off x="0" y="757730"/>
            <a:ext cx="12192000" cy="276999"/>
          </a:xfrm>
          <a:prstGeom prst="rect">
            <a:avLst/>
          </a:prstGeom>
        </p:spPr>
        <p:txBody>
          <a:bodyPr wrap="square" lIns="0" tIns="0" rIns="0" bIns="0" anchor="t" anchorCtr="0">
            <a:spAutoFit/>
          </a:bodyPr>
          <a:lstStyle>
            <a:lvl1pPr marL="0" indent="0" algn="ctr">
              <a:lnSpc>
                <a:spcPct val="90000"/>
              </a:lnSpc>
              <a:spcBef>
                <a:spcPts val="0"/>
              </a:spcBef>
              <a:spcAft>
                <a:spcPts val="0"/>
              </a:spcAft>
              <a:buFontTx/>
              <a:buNone/>
              <a:defRPr sz="2000" baseline="0">
                <a:solidFill>
                  <a:srgbClr val="333333"/>
                </a:solidFill>
                <a:latin typeface="Arial" pitchFamily="34" charset="0"/>
                <a:cs typeface="Arial" pitchFamily="34" charset="0"/>
              </a:defRPr>
            </a:lvl1pPr>
          </a:lstStyle>
          <a:p>
            <a:pPr lvl="0"/>
            <a:r>
              <a:rPr lang="en-US" dirty="0"/>
              <a:t>Chart subhead — keep to 1 line</a:t>
            </a:r>
          </a:p>
        </p:txBody>
      </p:sp>
      <p:sp>
        <p:nvSpPr>
          <p:cNvPr id="11" name="Graph title">
            <a:extLst>
              <a:ext uri="{FF2B5EF4-FFF2-40B4-BE49-F238E27FC236}">
                <a16:creationId xmlns:a16="http://schemas.microsoft.com/office/drawing/2014/main" id="{F0A19BBE-62AB-6044-9C75-29D3133E4ACC}"/>
              </a:ext>
            </a:extLst>
          </p:cNvPr>
          <p:cNvSpPr>
            <a:spLocks noGrp="1"/>
          </p:cNvSpPr>
          <p:nvPr>
            <p:ph type="title" hasCustomPrompt="1"/>
          </p:nvPr>
        </p:nvSpPr>
        <p:spPr>
          <a:xfrm>
            <a:off x="0" y="308376"/>
            <a:ext cx="12192000" cy="360099"/>
          </a:xfrm>
          <a:prstGeom prst="rect">
            <a:avLst/>
          </a:prstGeom>
        </p:spPr>
        <p:txBody>
          <a:bodyPr wrap="square" lIns="0" tIns="0" rIns="0" bIns="0" anchor="t" anchorCtr="0">
            <a:spAutoFit/>
          </a:bodyPr>
          <a:lstStyle>
            <a:lvl1pPr algn="ctr">
              <a:lnSpc>
                <a:spcPct val="90000"/>
              </a:lnSpc>
              <a:defRPr sz="2600" b="1" baseline="0">
                <a:solidFill>
                  <a:srgbClr val="333333"/>
                </a:solidFill>
                <a:latin typeface="+mj-lt"/>
              </a:defRPr>
            </a:lvl1pPr>
          </a:lstStyle>
          <a:p>
            <a:r>
              <a:rPr lang="en-US" dirty="0"/>
              <a:t>Chart header — keep to 1 line</a:t>
            </a:r>
          </a:p>
        </p:txBody>
      </p:sp>
    </p:spTree>
    <p:extLst>
      <p:ext uri="{BB962C8B-B14F-4D97-AF65-F5344CB8AC3E}">
        <p14:creationId xmlns:p14="http://schemas.microsoft.com/office/powerpoint/2010/main" val="131046052"/>
      </p:ext>
    </p:extLst>
  </p:cSld>
  <p:clrMapOvr>
    <a:masterClrMapping/>
  </p:clrMapOvr>
  <p:extLst>
    <p:ext uri="{DCECCB84-F9BA-43D5-87BE-67443E8EF086}">
      <p15:sldGuideLst xmlns:p15="http://schemas.microsoft.com/office/powerpoint/2012/main">
        <p15:guide id="1" orient="horz" pos="3960" userDrawn="1">
          <p15:clr>
            <a:srgbClr val="F26B43"/>
          </p15:clr>
        </p15:guide>
        <p15:guide id="2" pos="7104" userDrawn="1">
          <p15:clr>
            <a:srgbClr val="F26B43"/>
          </p15:clr>
        </p15:guide>
        <p15:guide id="3" pos="576" userDrawn="1">
          <p15:clr>
            <a:srgbClr val="F26B43"/>
          </p15:clr>
        </p15:guide>
        <p15:guide id="5" orient="horz" pos="840" userDrawn="1">
          <p15:clr>
            <a:srgbClr val="F26B43"/>
          </p15:clr>
        </p15:guide>
        <p15:guide id="6" pos="3840" userDrawn="1">
          <p15:clr>
            <a:srgbClr val="5ACBF0"/>
          </p15:clr>
        </p15:guide>
        <p15:guide id="7" orient="horz" pos="2160" userDrawn="1">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34" Type="http://schemas.openxmlformats.org/officeDocument/2006/relationships/theme" Target="../theme/theme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8"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97" r:id="rId1"/>
    <p:sldLayoutId id="2147483999" r:id="rId2"/>
    <p:sldLayoutId id="2147484006" r:id="rId3"/>
    <p:sldLayoutId id="2147484008" r:id="rId4"/>
    <p:sldLayoutId id="2147484025" r:id="rId5"/>
    <p:sldLayoutId id="2147484009" r:id="rId6"/>
    <p:sldLayoutId id="2147484026" r:id="rId7"/>
    <p:sldLayoutId id="2147484012" r:id="rId8"/>
    <p:sldLayoutId id="2147484007" r:id="rId9"/>
    <p:sldLayoutId id="2147484033" r:id="rId10"/>
    <p:sldLayoutId id="2147484034" r:id="rId11"/>
    <p:sldLayoutId id="2147484044" r:id="rId12"/>
    <p:sldLayoutId id="2147484047" r:id="rId13"/>
    <p:sldLayoutId id="2147484046" r:id="rId14"/>
    <p:sldLayoutId id="2147484045" r:id="rId15"/>
    <p:sldLayoutId id="2147484038" r:id="rId16"/>
    <p:sldLayoutId id="2147484032" r:id="rId17"/>
    <p:sldLayoutId id="2147484039" r:id="rId18"/>
    <p:sldLayoutId id="2147484024" r:id="rId19"/>
    <p:sldLayoutId id="2147484040" r:id="rId20"/>
    <p:sldLayoutId id="2147484036" r:id="rId21"/>
    <p:sldLayoutId id="2147484041" r:id="rId22"/>
    <p:sldLayoutId id="2147484037" r:id="rId23"/>
    <p:sldLayoutId id="2147484022" r:id="rId24"/>
    <p:sldLayoutId id="2147484042" r:id="rId25"/>
    <p:sldLayoutId id="2147483748" r:id="rId26"/>
    <p:sldLayoutId id="2147484013" r:id="rId27"/>
    <p:sldLayoutId id="2147483996" r:id="rId28"/>
    <p:sldLayoutId id="2147484035" r:id="rId29"/>
    <p:sldLayoutId id="2147484018" r:id="rId30"/>
    <p:sldLayoutId id="2147484027" r:id="rId31"/>
    <p:sldLayoutId id="2147484019" r:id="rId32"/>
    <p:sldLayoutId id="2147484043" r:id="rId33"/>
    <p:sldLayoutId id="2147484048" r:id="rId34"/>
    <p:sldLayoutId id="2147484049" r:id="rId35"/>
    <p:sldLayoutId id="2147484050" r:id="rId36"/>
    <p:sldLayoutId id="2147484051" r:id="rId37"/>
    <p:sldLayoutId id="2147484052" r:id="rId38"/>
    <p:sldLayoutId id="2147484053" r:id="rId3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787564"/>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 id="2147484067" r:id="rId13"/>
    <p:sldLayoutId id="2147484068" r:id="rId14"/>
    <p:sldLayoutId id="2147484069" r:id="rId15"/>
    <p:sldLayoutId id="2147484070" r:id="rId16"/>
    <p:sldLayoutId id="2147484071" r:id="rId17"/>
    <p:sldLayoutId id="2147484072" r:id="rId18"/>
    <p:sldLayoutId id="2147484073" r:id="rId19"/>
    <p:sldLayoutId id="2147484074" r:id="rId20"/>
    <p:sldLayoutId id="2147484075" r:id="rId21"/>
    <p:sldLayoutId id="2147484076" r:id="rId22"/>
    <p:sldLayoutId id="2147484077" r:id="rId23"/>
    <p:sldLayoutId id="2147484078" r:id="rId24"/>
    <p:sldLayoutId id="2147484079" r:id="rId25"/>
    <p:sldLayoutId id="2147484080" r:id="rId26"/>
    <p:sldLayoutId id="2147484081" r:id="rId27"/>
    <p:sldLayoutId id="2147484082" r:id="rId28"/>
    <p:sldLayoutId id="2147484083" r:id="rId29"/>
    <p:sldLayoutId id="2147484084" r:id="rId30"/>
    <p:sldLayoutId id="2147484085" r:id="rId31"/>
    <p:sldLayoutId id="2147484086" r:id="rId32"/>
    <p:sldLayoutId id="2147484087" r:id="rId3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0.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42.jpe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 Id="rId5" Type="http://schemas.openxmlformats.org/officeDocument/2006/relationships/image" Target="../media/image50.jpe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chart" Target="../charts/chart1.xml"/><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E89831-AC73-4F9B-B999-167D6D717731}"/>
              </a:ext>
            </a:extLst>
          </p:cNvPr>
          <p:cNvSpPr>
            <a:spLocks noGrp="1"/>
          </p:cNvSpPr>
          <p:nvPr>
            <p:ph type="body" sz="quarter" idx="12"/>
          </p:nvPr>
        </p:nvSpPr>
        <p:spPr/>
        <p:txBody>
          <a:bodyPr/>
          <a:lstStyle/>
          <a:p>
            <a:r>
              <a:rPr lang="en-US" dirty="0"/>
              <a:t>David S. Zuby</a:t>
            </a:r>
          </a:p>
        </p:txBody>
      </p:sp>
      <p:sp>
        <p:nvSpPr>
          <p:cNvPr id="5" name="Text Placeholder 4">
            <a:extLst>
              <a:ext uri="{FF2B5EF4-FFF2-40B4-BE49-F238E27FC236}">
                <a16:creationId xmlns:a16="http://schemas.microsoft.com/office/drawing/2014/main" id="{E00034CE-25A3-414C-A011-DE1199767DB5}"/>
              </a:ext>
            </a:extLst>
          </p:cNvPr>
          <p:cNvSpPr>
            <a:spLocks noGrp="1"/>
          </p:cNvSpPr>
          <p:nvPr>
            <p:ph type="body" sz="quarter" idx="11"/>
          </p:nvPr>
        </p:nvSpPr>
        <p:spPr>
          <a:xfrm>
            <a:off x="750925" y="3658628"/>
            <a:ext cx="3342957" cy="362444"/>
          </a:xfrm>
        </p:spPr>
        <p:txBody>
          <a:bodyPr/>
          <a:lstStyle/>
          <a:p>
            <a:r>
              <a:rPr lang="en-US" sz="2200" dirty="0"/>
              <a:t>September 17, 2021</a:t>
            </a:r>
          </a:p>
        </p:txBody>
      </p:sp>
      <p:sp>
        <p:nvSpPr>
          <p:cNvPr id="6" name="Text Placeholder 5">
            <a:extLst>
              <a:ext uri="{FF2B5EF4-FFF2-40B4-BE49-F238E27FC236}">
                <a16:creationId xmlns:a16="http://schemas.microsoft.com/office/drawing/2014/main" id="{48051998-5D86-4246-93ED-A3062E81E36C}"/>
              </a:ext>
            </a:extLst>
          </p:cNvPr>
          <p:cNvSpPr>
            <a:spLocks noGrp="1"/>
          </p:cNvSpPr>
          <p:nvPr>
            <p:ph type="body" sz="quarter" idx="10"/>
          </p:nvPr>
        </p:nvSpPr>
        <p:spPr>
          <a:xfrm>
            <a:off x="747750" y="2735641"/>
            <a:ext cx="4804391" cy="438773"/>
          </a:xfrm>
        </p:spPr>
        <p:txBody>
          <a:bodyPr/>
          <a:lstStyle/>
          <a:p>
            <a:r>
              <a:rPr lang="en-US" sz="2800" dirty="0"/>
              <a:t>Drive Smart Virginia</a:t>
            </a:r>
            <a:br>
              <a:rPr lang="en-US" sz="2800" dirty="0"/>
            </a:br>
            <a:r>
              <a:rPr lang="en-US" sz="2800" dirty="0"/>
              <a:t>Distracted Driving Summit</a:t>
            </a:r>
          </a:p>
        </p:txBody>
      </p:sp>
      <p:sp>
        <p:nvSpPr>
          <p:cNvPr id="7" name="Title 6">
            <a:extLst>
              <a:ext uri="{FF2B5EF4-FFF2-40B4-BE49-F238E27FC236}">
                <a16:creationId xmlns:a16="http://schemas.microsoft.com/office/drawing/2014/main" id="{D8BB535C-EA8D-47AE-A76C-92D0FDA91BDF}"/>
              </a:ext>
            </a:extLst>
          </p:cNvPr>
          <p:cNvSpPr>
            <a:spLocks noGrp="1"/>
          </p:cNvSpPr>
          <p:nvPr>
            <p:ph type="title"/>
          </p:nvPr>
        </p:nvSpPr>
        <p:spPr>
          <a:xfrm>
            <a:off x="735050" y="1278101"/>
            <a:ext cx="6819209" cy="1325563"/>
          </a:xfrm>
        </p:spPr>
        <p:txBody>
          <a:bodyPr/>
          <a:lstStyle/>
          <a:p>
            <a:r>
              <a:rPr lang="en-US" sz="4000" dirty="0"/>
              <a:t>Can technology save us from distracted driving</a:t>
            </a:r>
          </a:p>
        </p:txBody>
      </p:sp>
      <p:sp>
        <p:nvSpPr>
          <p:cNvPr id="3" name="Text Placeholder 2">
            <a:extLst>
              <a:ext uri="{FF2B5EF4-FFF2-40B4-BE49-F238E27FC236}">
                <a16:creationId xmlns:a16="http://schemas.microsoft.com/office/drawing/2014/main" id="{3B89BD20-6422-4B2E-976D-F8B6B54CC9F4}"/>
              </a:ext>
            </a:extLst>
          </p:cNvPr>
          <p:cNvSpPr>
            <a:spLocks noGrp="1"/>
          </p:cNvSpPr>
          <p:nvPr>
            <p:ph type="body" sz="quarter" idx="13"/>
          </p:nvPr>
        </p:nvSpPr>
        <p:spPr/>
        <p:txBody>
          <a:bodyPr/>
          <a:lstStyle/>
          <a:p>
            <a:r>
              <a:rPr lang="en-US" dirty="0"/>
              <a:t>Chief Research Officer</a:t>
            </a:r>
          </a:p>
        </p:txBody>
      </p:sp>
      <p:grpSp>
        <p:nvGrpSpPr>
          <p:cNvPr id="14" name="Group 13">
            <a:extLst>
              <a:ext uri="{FF2B5EF4-FFF2-40B4-BE49-F238E27FC236}">
                <a16:creationId xmlns:a16="http://schemas.microsoft.com/office/drawing/2014/main" id="{7266F66B-DEEA-42C9-A26C-C9355AFA692D}"/>
              </a:ext>
            </a:extLst>
          </p:cNvPr>
          <p:cNvGrpSpPr/>
          <p:nvPr/>
        </p:nvGrpSpPr>
        <p:grpSpPr>
          <a:xfrm>
            <a:off x="6442635" y="0"/>
            <a:ext cx="5749366" cy="6875928"/>
            <a:chOff x="6442635" y="0"/>
            <a:chExt cx="5749366" cy="6875928"/>
          </a:xfrm>
        </p:grpSpPr>
        <p:sp>
          <p:nvSpPr>
            <p:cNvPr id="13" name="Rectangle 12">
              <a:extLst>
                <a:ext uri="{FF2B5EF4-FFF2-40B4-BE49-F238E27FC236}">
                  <a16:creationId xmlns:a16="http://schemas.microsoft.com/office/drawing/2014/main" id="{7C70E5C5-0972-45A1-B210-9C4F05C8F8AD}"/>
                </a:ext>
              </a:extLst>
            </p:cNvPr>
            <p:cNvSpPr/>
            <p:nvPr/>
          </p:nvSpPr>
          <p:spPr>
            <a:xfrm>
              <a:off x="6442635" y="4332939"/>
              <a:ext cx="5749365" cy="2542989"/>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scene, way, road, outdoor&#10;&#10;Description automatically generated">
              <a:extLst>
                <a:ext uri="{FF2B5EF4-FFF2-40B4-BE49-F238E27FC236}">
                  <a16:creationId xmlns:a16="http://schemas.microsoft.com/office/drawing/2014/main" id="{FA6F94C0-03D8-41C4-AFBB-0146CA963B0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162801" y="0"/>
              <a:ext cx="5029200" cy="6858000"/>
            </a:xfrm>
            <a:prstGeom prst="rect">
              <a:avLst/>
            </a:prstGeom>
          </p:spPr>
        </p:pic>
      </p:grpSp>
    </p:spTree>
    <p:extLst>
      <p:ext uri="{BB962C8B-B14F-4D97-AF65-F5344CB8AC3E}">
        <p14:creationId xmlns:p14="http://schemas.microsoft.com/office/powerpoint/2010/main" val="195813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C33ADDE-2A2B-4D29-8D8B-F3FD684A3213}"/>
              </a:ext>
            </a:extLst>
          </p:cNvPr>
          <p:cNvGrpSpPr/>
          <p:nvPr/>
        </p:nvGrpSpPr>
        <p:grpSpPr>
          <a:xfrm>
            <a:off x="3659124" y="1368217"/>
            <a:ext cx="7690009" cy="4578399"/>
            <a:chOff x="3435191" y="1504262"/>
            <a:chExt cx="7461504" cy="4442354"/>
          </a:xfrm>
        </p:grpSpPr>
        <p:pic>
          <p:nvPicPr>
            <p:cNvPr id="2" name="Picture 1">
              <a:extLst>
                <a:ext uri="{FF2B5EF4-FFF2-40B4-BE49-F238E27FC236}">
                  <a16:creationId xmlns:a16="http://schemas.microsoft.com/office/drawing/2014/main" id="{39633AC9-9FA2-4E1D-A05F-9475D7AD26AC}"/>
                </a:ext>
              </a:extLst>
            </p:cNvPr>
            <p:cNvPicPr>
              <a:picLocks noChangeAspect="1"/>
            </p:cNvPicPr>
            <p:nvPr/>
          </p:nvPicPr>
          <p:blipFill>
            <a:blip r:embed="rId3"/>
            <a:stretch>
              <a:fillRect/>
            </a:stretch>
          </p:blipFill>
          <p:spPr>
            <a:xfrm>
              <a:off x="3435191" y="1504262"/>
              <a:ext cx="7457398" cy="4442354"/>
            </a:xfrm>
            <a:prstGeom prst="rect">
              <a:avLst/>
            </a:prstGeom>
          </p:spPr>
        </p:pic>
        <p:sp>
          <p:nvSpPr>
            <p:cNvPr id="7" name="Rectangle 6">
              <a:extLst>
                <a:ext uri="{FF2B5EF4-FFF2-40B4-BE49-F238E27FC236}">
                  <a16:creationId xmlns:a16="http://schemas.microsoft.com/office/drawing/2014/main" id="{7E82991C-2562-4BC1-B26F-96C54A6AB9B9}"/>
                </a:ext>
              </a:extLst>
            </p:cNvPr>
            <p:cNvSpPr/>
            <p:nvPr/>
          </p:nvSpPr>
          <p:spPr>
            <a:xfrm>
              <a:off x="3435191" y="4449595"/>
              <a:ext cx="7461504" cy="1497021"/>
            </a:xfrm>
            <a:prstGeom prst="rect">
              <a:avLst/>
            </a:prstGeom>
            <a:gradFill>
              <a:gsLst>
                <a:gs pos="0">
                  <a:srgbClr val="0D1117">
                    <a:alpha val="0"/>
                  </a:srgbClr>
                </a:gs>
                <a:gs pos="100000">
                  <a:schemeClr val="tx1"/>
                </a:gs>
              </a:gsLst>
              <a:lin ang="540000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494755-DD56-4CCB-B644-E256D98304EA}"/>
                </a:ext>
              </a:extLst>
            </p:cNvPr>
            <p:cNvSpPr txBox="1"/>
            <p:nvPr/>
          </p:nvSpPr>
          <p:spPr>
            <a:xfrm>
              <a:off x="3779185" y="5084842"/>
              <a:ext cx="5639774" cy="791373"/>
            </a:xfrm>
            <a:prstGeom prst="rect">
              <a:avLst/>
            </a:prstGeom>
            <a:noFill/>
          </p:spPr>
          <p:txBody>
            <a:bodyPr wrap="none" lIns="0" tIns="0" rIns="0" bIns="0" rtlCol="0">
              <a:spAutoFit/>
            </a:bodyPr>
            <a:lstStyle/>
            <a:p>
              <a:pPr>
                <a:lnSpc>
                  <a:spcPct val="90000"/>
                </a:lnSpc>
              </a:pPr>
              <a:r>
                <a:rPr lang="en-US" sz="2000" b="1" dirty="0">
                  <a:solidFill>
                    <a:srgbClr val="FFCC33"/>
                  </a:solidFill>
                  <a:latin typeface="Arial" pitchFamily="34" charset="0"/>
                  <a:cs typeface="Arial" pitchFamily="34" charset="0"/>
                </a:rPr>
                <a:t>10 automakers </a:t>
              </a:r>
              <a:r>
                <a:rPr lang="en-US" sz="2000" dirty="0">
                  <a:solidFill>
                    <a:srgbClr val="D9D9D9"/>
                  </a:solidFill>
                  <a:latin typeface="Arial" pitchFamily="34" charset="0"/>
                  <a:cs typeface="Arial" pitchFamily="34" charset="0"/>
                </a:rPr>
                <a:t>fulfill automatic emergency braking</a:t>
              </a:r>
            </a:p>
            <a:p>
              <a:pPr>
                <a:lnSpc>
                  <a:spcPct val="90000"/>
                </a:lnSpc>
                <a:spcAft>
                  <a:spcPts val="600"/>
                </a:spcAft>
              </a:pPr>
              <a:r>
                <a:rPr lang="en-US" sz="2000" dirty="0">
                  <a:solidFill>
                    <a:srgbClr val="D9D9D9"/>
                  </a:solidFill>
                  <a:latin typeface="Arial" pitchFamily="34" charset="0"/>
                  <a:cs typeface="Arial" pitchFamily="34" charset="0"/>
                </a:rPr>
                <a:t>pledge ahead of schedule</a:t>
              </a:r>
            </a:p>
            <a:p>
              <a:r>
                <a:rPr lang="en-US" sz="1200" dirty="0">
                  <a:solidFill>
                    <a:srgbClr val="D9D9D9"/>
                  </a:solidFill>
                  <a:latin typeface="Arial" pitchFamily="34" charset="0"/>
                  <a:cs typeface="Arial" pitchFamily="34" charset="0"/>
                </a:rPr>
                <a:t>December 17, 2020</a:t>
              </a:r>
            </a:p>
          </p:txBody>
        </p:sp>
      </p:grpSp>
      <p:graphicFrame>
        <p:nvGraphicFramePr>
          <p:cNvPr id="5" name="Table 5">
            <a:extLst>
              <a:ext uri="{FF2B5EF4-FFF2-40B4-BE49-F238E27FC236}">
                <a16:creationId xmlns:a16="http://schemas.microsoft.com/office/drawing/2014/main" id="{3A79CD93-1A8B-4E20-AD7F-0929797B700E}"/>
              </a:ext>
            </a:extLst>
          </p:cNvPr>
          <p:cNvGraphicFramePr>
            <a:graphicFrameLocks noGrp="1"/>
          </p:cNvGraphicFramePr>
          <p:nvPr>
            <p:extLst>
              <p:ext uri="{D42A27DB-BD31-4B8C-83A1-F6EECF244321}">
                <p14:modId xmlns:p14="http://schemas.microsoft.com/office/powerpoint/2010/main" val="1118493439"/>
              </p:ext>
            </p:extLst>
          </p:nvPr>
        </p:nvGraphicFramePr>
        <p:xfrm>
          <a:off x="914400" y="1046408"/>
          <a:ext cx="2580872" cy="5486400"/>
        </p:xfrm>
        <a:graphic>
          <a:graphicData uri="http://schemas.openxmlformats.org/drawingml/2006/table">
            <a:tbl>
              <a:tblPr firstRow="1" bandRow="1">
                <a:tableStyleId>{5940675A-B579-460E-94D1-54222C63F5DA}</a:tableStyleId>
              </a:tblPr>
              <a:tblGrid>
                <a:gridCol w="1723841">
                  <a:extLst>
                    <a:ext uri="{9D8B030D-6E8A-4147-A177-3AD203B41FA5}">
                      <a16:colId xmlns:a16="http://schemas.microsoft.com/office/drawing/2014/main" val="293212733"/>
                    </a:ext>
                  </a:extLst>
                </a:gridCol>
                <a:gridCol w="857031">
                  <a:extLst>
                    <a:ext uri="{9D8B030D-6E8A-4147-A177-3AD203B41FA5}">
                      <a16:colId xmlns:a16="http://schemas.microsoft.com/office/drawing/2014/main" val="3751869392"/>
                    </a:ext>
                  </a:extLst>
                </a:gridCol>
              </a:tblGrid>
              <a:tr h="274320">
                <a:tc>
                  <a:txBody>
                    <a:bodyPr/>
                    <a:lstStyle/>
                    <a:p>
                      <a:pPr algn="ctr" fontAlgn="b"/>
                      <a:r>
                        <a:rPr lang="en-US" sz="1200" b="1" i="0" u="none" strike="noStrike" dirty="0">
                          <a:solidFill>
                            <a:srgbClr val="333333"/>
                          </a:solidFill>
                          <a:effectLst/>
                          <a:latin typeface="+mj-lt"/>
                          <a:cs typeface="Arial" panose="020B0604020202020204" pitchFamily="34" charset="0"/>
                        </a:rPr>
                        <a:t>Tesla</a:t>
                      </a:r>
                    </a:p>
                  </a:txBody>
                  <a:tcPr marL="0" marR="0" marT="0" marB="0" anchor="ctr">
                    <a:lnL w="12700" cap="flat" cmpd="sng" algn="ctr">
                      <a:solidFill>
                        <a:srgbClr val="FFCC3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333333"/>
                          </a:solidFill>
                          <a:effectLst/>
                          <a:latin typeface="+mj-lt"/>
                        </a:rPr>
                        <a:t>100%</a:t>
                      </a:r>
                    </a:p>
                  </a:txBody>
                  <a:tcPr marL="6350" marR="6350" marT="6350" marB="0" anchor="ctr">
                    <a:lnL w="12700" cmpd="sng">
                      <a:noFill/>
                    </a:lnL>
                    <a:lnR w="12700" cap="flat" cmpd="sng" algn="ctr">
                      <a:solidFill>
                        <a:srgbClr val="FFCC3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15900152"/>
                  </a:ext>
                </a:extLst>
              </a:tr>
              <a:tr h="274320">
                <a:tc>
                  <a:txBody>
                    <a:bodyPr/>
                    <a:lstStyle/>
                    <a:p>
                      <a:pPr algn="ctr" fontAlgn="b"/>
                      <a:r>
                        <a:rPr lang="en-US" sz="1200" b="1" i="0" u="none" strike="noStrike" dirty="0">
                          <a:solidFill>
                            <a:srgbClr val="333333"/>
                          </a:solidFill>
                          <a:effectLst/>
                          <a:latin typeface="+mj-lt"/>
                          <a:cs typeface="Arial" panose="020B0604020202020204" pitchFamily="34" charset="0"/>
                        </a:rPr>
                        <a:t>Volvo</a:t>
                      </a:r>
                    </a:p>
                  </a:txBody>
                  <a:tcPr marL="0" marR="0" marT="0" marB="0" anchor="ctr">
                    <a:lnL w="12700" cap="flat" cmpd="sng" algn="ctr">
                      <a:solidFill>
                        <a:srgbClr val="FFCC3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333333"/>
                          </a:solidFill>
                          <a:effectLst/>
                          <a:latin typeface="+mj-lt"/>
                        </a:rPr>
                        <a:t>100%</a:t>
                      </a:r>
                    </a:p>
                  </a:txBody>
                  <a:tcPr marL="6350" marR="6350" marT="6350" marB="0" anchor="ctr">
                    <a:lnL w="12700" cmpd="sng">
                      <a:noFill/>
                    </a:lnL>
                    <a:lnR w="12700" cap="flat" cmpd="sng" algn="ctr">
                      <a:solidFill>
                        <a:srgbClr val="FFCC3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3398469"/>
                  </a:ext>
                </a:extLst>
              </a:tr>
              <a:tr h="274320">
                <a:tc>
                  <a:txBody>
                    <a:bodyPr/>
                    <a:lstStyle/>
                    <a:p>
                      <a:pPr algn="ctr" fontAlgn="b"/>
                      <a:r>
                        <a:rPr lang="en-US" sz="1200" b="1" i="0" u="none" strike="noStrike" dirty="0">
                          <a:solidFill>
                            <a:srgbClr val="333333"/>
                          </a:solidFill>
                          <a:effectLst/>
                          <a:latin typeface="+mj-lt"/>
                          <a:cs typeface="Arial" panose="020B0604020202020204" pitchFamily="34" charset="0"/>
                        </a:rPr>
                        <a:t>Audi</a:t>
                      </a:r>
                    </a:p>
                  </a:txBody>
                  <a:tcPr marL="0" marR="0" marT="0" marB="0" anchor="ctr">
                    <a:lnL w="12700" cap="flat" cmpd="sng" algn="ctr">
                      <a:solidFill>
                        <a:srgbClr val="FFCC3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333333"/>
                          </a:solidFill>
                          <a:effectLst/>
                          <a:latin typeface="+mj-lt"/>
                        </a:rPr>
                        <a:t>99%</a:t>
                      </a:r>
                    </a:p>
                  </a:txBody>
                  <a:tcPr marL="6350" marR="6350" marT="6350" marB="0" anchor="ctr">
                    <a:lnL w="12700" cmpd="sng">
                      <a:noFill/>
                    </a:lnL>
                    <a:lnR w="12700" cap="flat" cmpd="sng" algn="ctr">
                      <a:solidFill>
                        <a:srgbClr val="FFCC3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36106341"/>
                  </a:ext>
                </a:extLst>
              </a:tr>
              <a:tr h="274320">
                <a:tc>
                  <a:txBody>
                    <a:bodyPr/>
                    <a:lstStyle/>
                    <a:p>
                      <a:pPr algn="ctr" fontAlgn="b"/>
                      <a:r>
                        <a:rPr lang="en-US" sz="1200" b="1" i="0" u="none" strike="noStrike" dirty="0">
                          <a:solidFill>
                            <a:srgbClr val="333333"/>
                          </a:solidFill>
                          <a:effectLst/>
                          <a:latin typeface="+mj-lt"/>
                          <a:cs typeface="Arial" panose="020B0604020202020204" pitchFamily="34" charset="0"/>
                        </a:rPr>
                        <a:t>BMW</a:t>
                      </a:r>
                    </a:p>
                  </a:txBody>
                  <a:tcPr marL="0" marR="0" marT="0" marB="0" anchor="ctr">
                    <a:lnL w="12700" cap="flat" cmpd="sng" algn="ctr">
                      <a:solidFill>
                        <a:srgbClr val="FFCC3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333333"/>
                          </a:solidFill>
                          <a:effectLst/>
                          <a:latin typeface="+mj-lt"/>
                        </a:rPr>
                        <a:t>99%</a:t>
                      </a:r>
                    </a:p>
                  </a:txBody>
                  <a:tcPr marL="6350" marR="6350" marT="6350" marB="0" anchor="ctr">
                    <a:lnL w="12700" cmpd="sng">
                      <a:noFill/>
                    </a:lnL>
                    <a:lnR w="12700" cap="flat" cmpd="sng" algn="ctr">
                      <a:solidFill>
                        <a:srgbClr val="FFCC3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7748931"/>
                  </a:ext>
                </a:extLst>
              </a:tr>
              <a:tr h="274320">
                <a:tc>
                  <a:txBody>
                    <a:bodyPr/>
                    <a:lstStyle/>
                    <a:p>
                      <a:pPr algn="ctr" fontAlgn="b"/>
                      <a:r>
                        <a:rPr lang="en-US" sz="1200" b="1" i="0" u="none" strike="noStrike" dirty="0">
                          <a:solidFill>
                            <a:srgbClr val="333333"/>
                          </a:solidFill>
                          <a:effectLst/>
                          <a:latin typeface="+mj-lt"/>
                          <a:cs typeface="Arial" panose="020B0604020202020204" pitchFamily="34" charset="0"/>
                        </a:rPr>
                        <a:t>Subaru</a:t>
                      </a:r>
                    </a:p>
                  </a:txBody>
                  <a:tcPr marL="0" marR="0" marT="0" marB="0" anchor="ctr">
                    <a:lnL w="12700" cap="flat" cmpd="sng" algn="ctr">
                      <a:solidFill>
                        <a:srgbClr val="FFCC3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333333"/>
                          </a:solidFill>
                          <a:effectLst/>
                          <a:latin typeface="+mj-lt"/>
                        </a:rPr>
                        <a:t>99%</a:t>
                      </a:r>
                    </a:p>
                  </a:txBody>
                  <a:tcPr marL="6350" marR="6350" marT="6350" marB="0" anchor="ctr">
                    <a:lnL w="12700" cmpd="sng">
                      <a:noFill/>
                    </a:lnL>
                    <a:lnR w="12700" cap="flat" cmpd="sng" algn="ctr">
                      <a:solidFill>
                        <a:srgbClr val="FFCC3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50984381"/>
                  </a:ext>
                </a:extLst>
              </a:tr>
              <a:tr h="274320">
                <a:tc>
                  <a:txBody>
                    <a:bodyPr/>
                    <a:lstStyle/>
                    <a:p>
                      <a:pPr algn="ctr" fontAlgn="b"/>
                      <a:r>
                        <a:rPr lang="en-US" sz="1200" b="1" i="0" u="none" strike="noStrike" dirty="0">
                          <a:solidFill>
                            <a:srgbClr val="333333"/>
                          </a:solidFill>
                          <a:effectLst/>
                          <a:latin typeface="+mj-lt"/>
                          <a:cs typeface="Arial" panose="020B0604020202020204" pitchFamily="34" charset="0"/>
                        </a:rPr>
                        <a:t>Volkswagen</a:t>
                      </a:r>
                    </a:p>
                  </a:txBody>
                  <a:tcPr marL="0" marR="0" marT="0" marB="0" anchor="ctr">
                    <a:lnL w="12700" cap="flat" cmpd="sng" algn="ctr">
                      <a:solidFill>
                        <a:srgbClr val="FFCC3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333333"/>
                          </a:solidFill>
                          <a:effectLst/>
                          <a:latin typeface="+mj-lt"/>
                        </a:rPr>
                        <a:t>98%</a:t>
                      </a:r>
                    </a:p>
                  </a:txBody>
                  <a:tcPr marL="6350" marR="6350" marT="6350" marB="0" anchor="ctr">
                    <a:lnL w="12700" cmpd="sng">
                      <a:noFill/>
                    </a:lnL>
                    <a:lnR w="12700" cap="flat" cmpd="sng" algn="ctr">
                      <a:solidFill>
                        <a:srgbClr val="FFCC3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6514553"/>
                  </a:ext>
                </a:extLst>
              </a:tr>
              <a:tr h="274320">
                <a:tc>
                  <a:txBody>
                    <a:bodyPr/>
                    <a:lstStyle/>
                    <a:p>
                      <a:pPr algn="ctr" fontAlgn="b"/>
                      <a:r>
                        <a:rPr lang="en-US" sz="1200" b="1" i="0" u="none" strike="noStrike" dirty="0">
                          <a:solidFill>
                            <a:srgbClr val="333333"/>
                          </a:solidFill>
                          <a:effectLst/>
                          <a:latin typeface="+mj-lt"/>
                          <a:cs typeface="Arial" panose="020B0604020202020204" pitchFamily="34" charset="0"/>
                        </a:rPr>
                        <a:t>Mercedes-Benz</a:t>
                      </a:r>
                    </a:p>
                  </a:txBody>
                  <a:tcPr marL="0" marR="0" marT="0" marB="0" anchor="ctr">
                    <a:lnL w="12700" cap="flat" cmpd="sng" algn="ctr">
                      <a:solidFill>
                        <a:srgbClr val="FFCC3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333333"/>
                          </a:solidFill>
                          <a:effectLst/>
                          <a:latin typeface="+mj-lt"/>
                        </a:rPr>
                        <a:t>97%</a:t>
                      </a:r>
                    </a:p>
                  </a:txBody>
                  <a:tcPr marL="6350" marR="6350" marT="6350" marB="0" anchor="ctr">
                    <a:lnL w="12700" cmpd="sng">
                      <a:noFill/>
                    </a:lnL>
                    <a:lnR w="12700" cap="flat" cmpd="sng" algn="ctr">
                      <a:solidFill>
                        <a:srgbClr val="FFCC3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5929839"/>
                  </a:ext>
                </a:extLst>
              </a:tr>
              <a:tr h="274320">
                <a:tc>
                  <a:txBody>
                    <a:bodyPr/>
                    <a:lstStyle/>
                    <a:p>
                      <a:pPr algn="ctr" fontAlgn="b"/>
                      <a:r>
                        <a:rPr lang="en-US" sz="1200" b="1" i="0" u="none" strike="noStrike" dirty="0">
                          <a:solidFill>
                            <a:srgbClr val="333333"/>
                          </a:solidFill>
                          <a:effectLst/>
                          <a:latin typeface="+mj-lt"/>
                          <a:cs typeface="Arial" panose="020B0604020202020204" pitchFamily="34" charset="0"/>
                        </a:rPr>
                        <a:t>Toyota</a:t>
                      </a:r>
                    </a:p>
                  </a:txBody>
                  <a:tcPr marL="0" marR="0" marT="0" marB="0" anchor="ctr">
                    <a:lnL w="12700" cap="flat" cmpd="sng" algn="ctr">
                      <a:solidFill>
                        <a:srgbClr val="FFCC3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333333"/>
                          </a:solidFill>
                          <a:effectLst/>
                          <a:latin typeface="+mj-lt"/>
                        </a:rPr>
                        <a:t>97%</a:t>
                      </a:r>
                    </a:p>
                  </a:txBody>
                  <a:tcPr marL="6350" marR="6350" marT="6350" marB="0" anchor="ctr">
                    <a:lnL w="12700" cmpd="sng">
                      <a:noFill/>
                    </a:lnL>
                    <a:lnR w="12700" cap="flat" cmpd="sng" algn="ctr">
                      <a:solidFill>
                        <a:srgbClr val="FFCC3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15071446"/>
                  </a:ext>
                </a:extLst>
              </a:tr>
              <a:tr h="274320">
                <a:tc>
                  <a:txBody>
                    <a:bodyPr/>
                    <a:lstStyle/>
                    <a:p>
                      <a:pPr algn="ctr" fontAlgn="b"/>
                      <a:r>
                        <a:rPr lang="en-US" sz="1200" b="1" i="0" u="none" strike="noStrike" dirty="0">
                          <a:solidFill>
                            <a:srgbClr val="333333"/>
                          </a:solidFill>
                          <a:effectLst/>
                          <a:latin typeface="+mj-lt"/>
                          <a:cs typeface="Arial" panose="020B0604020202020204" pitchFamily="34" charset="0"/>
                        </a:rPr>
                        <a:t>Mazda</a:t>
                      </a:r>
                    </a:p>
                  </a:txBody>
                  <a:tcPr marL="0" marR="0" marT="0" marB="0" anchor="ctr">
                    <a:lnL w="12700" cap="flat" cmpd="sng" algn="ctr">
                      <a:solidFill>
                        <a:srgbClr val="FFCC3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333333"/>
                          </a:solidFill>
                          <a:effectLst/>
                          <a:latin typeface="+mj-lt"/>
                        </a:rPr>
                        <a:t>96%</a:t>
                      </a:r>
                    </a:p>
                  </a:txBody>
                  <a:tcPr marL="6350" marR="6350" marT="6350" marB="0" anchor="ctr">
                    <a:lnL w="12700" cmpd="sng">
                      <a:noFill/>
                    </a:lnL>
                    <a:lnR w="12700" cap="flat" cmpd="sng" algn="ctr">
                      <a:solidFill>
                        <a:srgbClr val="FFCC3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4084696"/>
                  </a:ext>
                </a:extLst>
              </a:tr>
              <a:tr h="274320">
                <a:tc>
                  <a:txBody>
                    <a:bodyPr/>
                    <a:lstStyle/>
                    <a:p>
                      <a:pPr algn="ctr" fontAlgn="b"/>
                      <a:r>
                        <a:rPr lang="en-US" sz="1200" b="1" i="0" u="none" strike="noStrike" dirty="0">
                          <a:solidFill>
                            <a:srgbClr val="333333"/>
                          </a:solidFill>
                          <a:effectLst/>
                          <a:latin typeface="+mj-lt"/>
                          <a:cs typeface="Arial" panose="020B0604020202020204" pitchFamily="34" charset="0"/>
                        </a:rPr>
                        <a:t>Hyundai</a:t>
                      </a:r>
                    </a:p>
                  </a:txBody>
                  <a:tcPr marL="0" marR="0" marT="0" marB="0" anchor="ctr">
                    <a:lnL w="12700" cap="flat" cmpd="sng" algn="ctr">
                      <a:solidFill>
                        <a:srgbClr val="FFCC3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333333"/>
                          </a:solidFill>
                          <a:effectLst/>
                          <a:latin typeface="+mj-lt"/>
                        </a:rPr>
                        <a:t>96%</a:t>
                      </a:r>
                    </a:p>
                  </a:txBody>
                  <a:tcPr marL="6350" marR="6350" marT="6350" marB="0" anchor="ctr">
                    <a:lnL w="12700" cmpd="sng">
                      <a:noFill/>
                    </a:lnL>
                    <a:lnR w="12700" cap="flat" cmpd="sng" algn="ctr">
                      <a:solidFill>
                        <a:srgbClr val="FFCC3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8970440"/>
                  </a:ext>
                </a:extLst>
              </a:tr>
              <a:tr h="274320">
                <a:tc>
                  <a:txBody>
                    <a:bodyPr/>
                    <a:lstStyle/>
                    <a:p>
                      <a:pPr algn="ctr" fontAlgn="b"/>
                      <a:r>
                        <a:rPr lang="en-US" sz="1200" b="1" i="0" u="none" strike="noStrike" dirty="0">
                          <a:solidFill>
                            <a:srgbClr val="333333"/>
                          </a:solidFill>
                          <a:effectLst/>
                          <a:latin typeface="+mj-lt"/>
                          <a:cs typeface="Arial" panose="020B0604020202020204" pitchFamily="34" charset="0"/>
                        </a:rPr>
                        <a:t>Honda</a:t>
                      </a:r>
                    </a:p>
                  </a:txBody>
                  <a:tcPr marL="0" marR="0" marT="0" marB="0" anchor="ctr">
                    <a:lnL w="12700" cap="flat" cmpd="sng" algn="ctr">
                      <a:solidFill>
                        <a:srgbClr val="FFCC3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333333"/>
                          </a:solidFill>
                          <a:effectLst/>
                          <a:latin typeface="+mj-lt"/>
                        </a:rPr>
                        <a:t>94%</a:t>
                      </a:r>
                    </a:p>
                  </a:txBody>
                  <a:tcPr marL="6350" marR="6350" marT="6350" marB="0" anchor="ctr">
                    <a:lnL w="12700" cmpd="sng">
                      <a:noFill/>
                    </a:lnL>
                    <a:lnR w="12700" cap="flat" cmpd="sng" algn="ctr">
                      <a:solidFill>
                        <a:srgbClr val="FFCC3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2213332"/>
                  </a:ext>
                </a:extLst>
              </a:tr>
              <a:tr h="274320">
                <a:tc>
                  <a:txBody>
                    <a:bodyPr/>
                    <a:lstStyle/>
                    <a:p>
                      <a:pPr algn="ctr" fontAlgn="b"/>
                      <a:r>
                        <a:rPr lang="en-US" sz="1200" b="1" i="0" u="none" strike="noStrike" dirty="0">
                          <a:solidFill>
                            <a:srgbClr val="333333"/>
                          </a:solidFill>
                          <a:effectLst/>
                          <a:latin typeface="+mj-lt"/>
                          <a:cs typeface="Arial" panose="020B0604020202020204" pitchFamily="34" charset="0"/>
                        </a:rPr>
                        <a:t>Nissan</a:t>
                      </a:r>
                    </a:p>
                  </a:txBody>
                  <a:tcPr marL="0" marR="0" marT="0" marB="0" anchor="ctr">
                    <a:lnL w="12700" cap="flat" cmpd="sng" algn="ctr">
                      <a:solidFill>
                        <a:srgbClr val="FFCC3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333333"/>
                          </a:solidFill>
                          <a:effectLst/>
                          <a:latin typeface="+mj-lt"/>
                        </a:rPr>
                        <a:t>93%</a:t>
                      </a:r>
                    </a:p>
                  </a:txBody>
                  <a:tcPr marL="6350" marR="6350" marT="6350" marB="0" anchor="ctr">
                    <a:lnL w="12700" cmpd="sng">
                      <a:noFill/>
                    </a:lnL>
                    <a:lnR w="12700" cap="flat" cmpd="sng" algn="ctr">
                      <a:solidFill>
                        <a:srgbClr val="FFCC3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95290244"/>
                  </a:ext>
                </a:extLst>
              </a:tr>
              <a:tr h="274320">
                <a:tc>
                  <a:txBody>
                    <a:bodyPr/>
                    <a:lstStyle/>
                    <a:p>
                      <a:pPr algn="ctr" fontAlgn="b"/>
                      <a:r>
                        <a:rPr lang="en-US" sz="1200" b="1" i="0" u="none" strike="noStrike" dirty="0">
                          <a:solidFill>
                            <a:srgbClr val="333333"/>
                          </a:solidFill>
                          <a:effectLst/>
                          <a:latin typeface="+mj-lt"/>
                          <a:cs typeface="Arial" panose="020B0604020202020204" pitchFamily="34" charset="0"/>
                        </a:rPr>
                        <a:t>Ford</a:t>
                      </a:r>
                    </a:p>
                  </a:txBody>
                  <a:tcPr marL="0" marR="0" marT="0" marB="0" anchor="ctr">
                    <a:lnL w="12700" cap="flat" cmpd="sng" algn="ctr">
                      <a:solidFill>
                        <a:srgbClr val="FFCC3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333333"/>
                          </a:solidFill>
                          <a:effectLst/>
                          <a:latin typeface="+mj-lt"/>
                        </a:rPr>
                        <a:t>91%</a:t>
                      </a:r>
                    </a:p>
                  </a:txBody>
                  <a:tcPr marL="6350" marR="6350" marT="6350" marB="0" anchor="ctr">
                    <a:lnL w="12700" cmpd="sng">
                      <a:noFill/>
                    </a:lnL>
                    <a:lnR w="12700" cap="flat" cmpd="sng" algn="ctr">
                      <a:solidFill>
                        <a:srgbClr val="FFCC3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4848901"/>
                  </a:ext>
                </a:extLst>
              </a:tr>
              <a:tr h="274320">
                <a:tc>
                  <a:txBody>
                    <a:bodyPr/>
                    <a:lstStyle/>
                    <a:p>
                      <a:pPr algn="ctr" fontAlgn="b"/>
                      <a:r>
                        <a:rPr lang="en-US" sz="1200" b="1" i="0" u="none" strike="noStrike" dirty="0">
                          <a:solidFill>
                            <a:srgbClr val="333333"/>
                          </a:solidFill>
                          <a:effectLst/>
                          <a:latin typeface="+mj-lt"/>
                          <a:cs typeface="Arial" panose="020B0604020202020204" pitchFamily="34" charset="0"/>
                        </a:rPr>
                        <a:t>Kia</a:t>
                      </a:r>
                    </a:p>
                  </a:txBody>
                  <a:tcPr marL="0" marR="0" marT="0" marB="0" anchor="ctr">
                    <a:lnL w="12700" cap="flat" cmpd="sng" algn="ctr">
                      <a:solidFill>
                        <a:srgbClr val="FFCC3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333333"/>
                          </a:solidFill>
                          <a:effectLst/>
                          <a:latin typeface="+mj-lt"/>
                        </a:rPr>
                        <a:t>75%</a:t>
                      </a:r>
                    </a:p>
                  </a:txBody>
                  <a:tcPr marL="6350" marR="6350" marT="6350" marB="0" anchor="ctr">
                    <a:lnL w="12700" cmpd="sng">
                      <a:noFill/>
                    </a:lnL>
                    <a:lnR w="12700" cap="flat" cmpd="sng" algn="ctr">
                      <a:solidFill>
                        <a:srgbClr val="FFCC3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7859098"/>
                  </a:ext>
                </a:extLst>
              </a:tr>
              <a:tr h="274320">
                <a:tc>
                  <a:txBody>
                    <a:bodyPr/>
                    <a:lstStyle/>
                    <a:p>
                      <a:pPr algn="ctr" fontAlgn="b"/>
                      <a:r>
                        <a:rPr lang="en-US" sz="1200" b="1" i="0" u="none" strike="noStrike" dirty="0">
                          <a:solidFill>
                            <a:srgbClr val="333333"/>
                          </a:solidFill>
                          <a:effectLst/>
                          <a:latin typeface="+mj-lt"/>
                          <a:cs typeface="Arial" panose="020B0604020202020204" pitchFamily="34" charset="0"/>
                        </a:rPr>
                        <a:t>Porsche</a:t>
                      </a:r>
                    </a:p>
                  </a:txBody>
                  <a:tcPr marL="0" marR="0" marT="0" marB="0" anchor="ctr">
                    <a:lnL w="12700" cap="flat" cmpd="sng" algn="ctr">
                      <a:solidFill>
                        <a:srgbClr val="FFCC3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333333"/>
                          </a:solidFill>
                          <a:effectLst/>
                          <a:latin typeface="+mj-lt"/>
                        </a:rPr>
                        <a:t>55%</a:t>
                      </a:r>
                    </a:p>
                  </a:txBody>
                  <a:tcPr marL="6350" marR="6350" marT="6350" marB="0" anchor="ctr">
                    <a:lnL w="12700" cmpd="sng">
                      <a:noFill/>
                    </a:lnL>
                    <a:lnR w="12700" cap="flat" cmpd="sng" algn="ctr">
                      <a:solidFill>
                        <a:srgbClr val="FFCC3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41302558"/>
                  </a:ext>
                </a:extLst>
              </a:tr>
              <a:tr h="274320">
                <a:tc>
                  <a:txBody>
                    <a:bodyPr/>
                    <a:lstStyle/>
                    <a:p>
                      <a:pPr algn="ctr" fontAlgn="b"/>
                      <a:r>
                        <a:rPr lang="en-US" sz="1200" b="1" i="0" u="none" strike="noStrike" dirty="0">
                          <a:solidFill>
                            <a:srgbClr val="333333"/>
                          </a:solidFill>
                          <a:effectLst/>
                          <a:latin typeface="+mj-lt"/>
                          <a:cs typeface="Arial" panose="020B0604020202020204" pitchFamily="34" charset="0"/>
                        </a:rPr>
                        <a:t>Maserati</a:t>
                      </a:r>
                    </a:p>
                  </a:txBody>
                  <a:tcPr marL="0" marR="0" marT="0" marB="0" anchor="ctr">
                    <a:lnL w="12700" cap="flat" cmpd="sng" algn="ctr">
                      <a:solidFill>
                        <a:srgbClr val="FFCC3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333333"/>
                          </a:solidFill>
                          <a:effectLst/>
                          <a:latin typeface="+mj-lt"/>
                        </a:rPr>
                        <a:t>48%</a:t>
                      </a:r>
                    </a:p>
                  </a:txBody>
                  <a:tcPr marL="6350" marR="6350" marT="6350" marB="0" anchor="ctr">
                    <a:lnL w="12700" cmpd="sng">
                      <a:noFill/>
                    </a:lnL>
                    <a:lnR w="12700" cap="flat" cmpd="sng" algn="ctr">
                      <a:solidFill>
                        <a:srgbClr val="FFCC3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7437620"/>
                  </a:ext>
                </a:extLst>
              </a:tr>
              <a:tr h="274320">
                <a:tc>
                  <a:txBody>
                    <a:bodyPr/>
                    <a:lstStyle/>
                    <a:p>
                      <a:pPr algn="ctr" fontAlgn="b"/>
                      <a:r>
                        <a:rPr lang="en-US" sz="1200" b="1" i="0" u="none" strike="noStrike" dirty="0">
                          <a:solidFill>
                            <a:srgbClr val="333333"/>
                          </a:solidFill>
                          <a:effectLst/>
                          <a:latin typeface="+mj-lt"/>
                          <a:cs typeface="Arial" panose="020B0604020202020204" pitchFamily="34" charset="0"/>
                        </a:rPr>
                        <a:t>General Motors</a:t>
                      </a:r>
                    </a:p>
                  </a:txBody>
                  <a:tcPr marL="0" marR="0" marT="0" marB="0" anchor="ctr">
                    <a:lnL w="12700" cap="flat" cmpd="sng" algn="ctr">
                      <a:solidFill>
                        <a:srgbClr val="FFCC3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333333"/>
                          </a:solidFill>
                          <a:effectLst/>
                          <a:latin typeface="+mj-lt"/>
                        </a:rPr>
                        <a:t>47%</a:t>
                      </a:r>
                    </a:p>
                  </a:txBody>
                  <a:tcPr marL="6350" marR="6350" marT="6350" marB="0" anchor="ctr">
                    <a:lnL w="12700" cmpd="sng">
                      <a:noFill/>
                    </a:lnL>
                    <a:lnR w="12700" cap="flat" cmpd="sng" algn="ctr">
                      <a:solidFill>
                        <a:srgbClr val="FFCC3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3115519"/>
                  </a:ext>
                </a:extLst>
              </a:tr>
              <a:tr h="274320">
                <a:tc>
                  <a:txBody>
                    <a:bodyPr/>
                    <a:lstStyle/>
                    <a:p>
                      <a:pPr algn="ctr" fontAlgn="b"/>
                      <a:r>
                        <a:rPr lang="en-US" sz="1200" b="1" i="0" u="none" strike="noStrike" dirty="0">
                          <a:solidFill>
                            <a:srgbClr val="333333"/>
                          </a:solidFill>
                          <a:effectLst/>
                          <a:latin typeface="+mj-lt"/>
                          <a:cs typeface="Arial" panose="020B0604020202020204" pitchFamily="34" charset="0"/>
                        </a:rPr>
                        <a:t>Mitsubishi</a:t>
                      </a:r>
                    </a:p>
                  </a:txBody>
                  <a:tcPr marL="0" marR="0" marT="0" marB="0" anchor="ctr">
                    <a:lnL w="12700" cap="flat" cmpd="sng" algn="ctr">
                      <a:solidFill>
                        <a:srgbClr val="FFCC3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333333"/>
                          </a:solidFill>
                          <a:effectLst/>
                          <a:latin typeface="+mj-lt"/>
                        </a:rPr>
                        <a:t>39%</a:t>
                      </a:r>
                    </a:p>
                  </a:txBody>
                  <a:tcPr marL="6350" marR="6350" marT="6350" marB="0" anchor="ctr">
                    <a:lnL w="12700" cmpd="sng">
                      <a:noFill/>
                    </a:lnL>
                    <a:lnR w="12700" cap="flat" cmpd="sng" algn="ctr">
                      <a:solidFill>
                        <a:srgbClr val="FFCC3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47111329"/>
                  </a:ext>
                </a:extLst>
              </a:tr>
              <a:tr h="274320">
                <a:tc>
                  <a:txBody>
                    <a:bodyPr/>
                    <a:lstStyle/>
                    <a:p>
                      <a:pPr algn="ctr"/>
                      <a:r>
                        <a:rPr lang="en-US" sz="1200" b="1" dirty="0" err="1">
                          <a:solidFill>
                            <a:srgbClr val="333333"/>
                          </a:solidFill>
                          <a:latin typeface="+mj-lt"/>
                        </a:rPr>
                        <a:t>Stellantis</a:t>
                      </a:r>
                      <a:endParaRPr lang="en-US" sz="1200" b="1" dirty="0">
                        <a:solidFill>
                          <a:srgbClr val="333333"/>
                        </a:solidFill>
                        <a:latin typeface="+mj-lt"/>
                      </a:endParaRPr>
                    </a:p>
                  </a:txBody>
                  <a:tcPr marL="0" marR="0" marT="0" marB="0" anchor="ctr">
                    <a:lnL w="12700" cap="flat" cmpd="sng" algn="ctr">
                      <a:solidFill>
                        <a:srgbClr val="FFCC3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333333"/>
                          </a:solidFill>
                          <a:effectLst/>
                          <a:latin typeface="+mj-lt"/>
                        </a:rPr>
                        <a:t>14%</a:t>
                      </a:r>
                    </a:p>
                  </a:txBody>
                  <a:tcPr marL="6350" marR="6350" marT="6350" marB="0" anchor="ctr">
                    <a:lnL w="12700" cmpd="sng">
                      <a:noFill/>
                    </a:lnL>
                    <a:lnR w="12700" cap="flat" cmpd="sng" algn="ctr">
                      <a:solidFill>
                        <a:srgbClr val="FFCC3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8089567"/>
                  </a:ext>
                </a:extLst>
              </a:tr>
              <a:tr h="274320">
                <a:tc>
                  <a:txBody>
                    <a:bodyPr/>
                    <a:lstStyle/>
                    <a:p>
                      <a:pPr algn="ctr"/>
                      <a:r>
                        <a:rPr lang="en-US" sz="1200" b="1" dirty="0">
                          <a:solidFill>
                            <a:srgbClr val="333333"/>
                          </a:solidFill>
                          <a:latin typeface="+mj-lt"/>
                        </a:rPr>
                        <a:t>Jaguar Land Rover</a:t>
                      </a:r>
                    </a:p>
                  </a:txBody>
                  <a:tcPr marL="0" marR="0" marT="0" marB="0" anchor="ctr">
                    <a:lnL w="12700" cap="flat" cmpd="sng" algn="ctr">
                      <a:solidFill>
                        <a:srgbClr val="FFCC3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dirty="0">
                          <a:solidFill>
                            <a:srgbClr val="333333"/>
                          </a:solidFill>
                          <a:effectLst/>
                          <a:latin typeface="+mj-lt"/>
                        </a:rPr>
                        <a:t>0%</a:t>
                      </a:r>
                    </a:p>
                  </a:txBody>
                  <a:tcPr marL="6350" marR="6350" marT="6350" marB="0" anchor="ctr">
                    <a:lnL w="12700" cmpd="sng">
                      <a:noFill/>
                    </a:lnL>
                    <a:lnR w="12700" cap="flat" cmpd="sng" algn="ctr">
                      <a:solidFill>
                        <a:srgbClr val="FFCC3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7531011"/>
                  </a:ext>
                </a:extLst>
              </a:tr>
            </a:tbl>
          </a:graphicData>
        </a:graphic>
      </p:graphicFrame>
      <p:sp>
        <p:nvSpPr>
          <p:cNvPr id="6" name="Title 5">
            <a:extLst>
              <a:ext uri="{FF2B5EF4-FFF2-40B4-BE49-F238E27FC236}">
                <a16:creationId xmlns:a16="http://schemas.microsoft.com/office/drawing/2014/main" id="{B0FAAAD0-0403-43B6-AAFA-B12541B6D32B}"/>
              </a:ext>
            </a:extLst>
          </p:cNvPr>
          <p:cNvSpPr>
            <a:spLocks noGrp="1"/>
          </p:cNvSpPr>
          <p:nvPr>
            <p:ph type="title"/>
          </p:nvPr>
        </p:nvSpPr>
        <p:spPr/>
        <p:txBody>
          <a:bodyPr/>
          <a:lstStyle/>
          <a:p>
            <a:r>
              <a:rPr lang="en-US" dirty="0"/>
              <a:t>Automakers’ commitment to make AEB standard by 2022</a:t>
            </a:r>
            <a:r>
              <a:rPr lang="en-US" dirty="0">
                <a:latin typeface="Calibri" panose="020F0502020204030204" pitchFamily="34" charset="0"/>
                <a:cs typeface="Calibri" panose="020F0502020204030204" pitchFamily="34" charset="0"/>
              </a:rPr>
              <a:t>-</a:t>
            </a:r>
            <a:r>
              <a:rPr lang="en-US" dirty="0"/>
              <a:t>23</a:t>
            </a:r>
          </a:p>
        </p:txBody>
      </p:sp>
    </p:spTree>
    <p:extLst>
      <p:ext uri="{BB962C8B-B14F-4D97-AF65-F5344CB8AC3E}">
        <p14:creationId xmlns:p14="http://schemas.microsoft.com/office/powerpoint/2010/main" val="307113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Calendar years 2019 and 2024</a:t>
            </a:r>
          </a:p>
          <a:p>
            <a:endParaRPr lang="en-US" dirty="0"/>
          </a:p>
        </p:txBody>
      </p:sp>
      <p:sp>
        <p:nvSpPr>
          <p:cNvPr id="6" name="Title 5"/>
          <p:cNvSpPr>
            <a:spLocks noGrp="1"/>
          </p:cNvSpPr>
          <p:nvPr>
            <p:ph type="title"/>
          </p:nvPr>
        </p:nvSpPr>
        <p:spPr/>
        <p:txBody>
          <a:bodyPr/>
          <a:lstStyle/>
          <a:p>
            <a:r>
              <a:rPr lang="en-US" dirty="0"/>
              <a:t>Estimated registered vehicles by feature</a:t>
            </a:r>
          </a:p>
        </p:txBody>
      </p:sp>
      <p:graphicFrame>
        <p:nvGraphicFramePr>
          <p:cNvPr id="7" name="Chart 6"/>
          <p:cNvGraphicFramePr/>
          <p:nvPr>
            <p:extLst>
              <p:ext uri="{D42A27DB-BD31-4B8C-83A1-F6EECF244321}">
                <p14:modId xmlns:p14="http://schemas.microsoft.com/office/powerpoint/2010/main" val="655728271"/>
              </p:ext>
            </p:extLst>
          </p:nvPr>
        </p:nvGraphicFramePr>
        <p:xfrm>
          <a:off x="579321" y="1333499"/>
          <a:ext cx="10919952" cy="51753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5908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Mobileye aftermarket camera">
            <a:extLst>
              <a:ext uri="{FF2B5EF4-FFF2-40B4-BE49-F238E27FC236}">
                <a16:creationId xmlns:a16="http://schemas.microsoft.com/office/drawing/2014/main" id="{7180F351-9775-4040-8FE9-B9A089E7CDB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40568" y="57150"/>
            <a:ext cx="10110863" cy="67437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58B77693-1150-493D-883B-954922837289}"/>
              </a:ext>
            </a:extLst>
          </p:cNvPr>
          <p:cNvSpPr>
            <a:spLocks noGrp="1"/>
          </p:cNvSpPr>
          <p:nvPr>
            <p:ph type="title" idx="4294967295"/>
          </p:nvPr>
        </p:nvSpPr>
        <p:spPr>
          <a:xfrm>
            <a:off x="1040567" y="3033296"/>
            <a:ext cx="10110863" cy="677108"/>
          </a:xfrm>
          <a:prstGeom prst="rect">
            <a:avLst/>
          </a:prstGeom>
          <a:noFill/>
          <a:effectLst>
            <a:outerShdw blurRad="50800" dist="38100" dir="10800000" algn="r" rotWithShape="0">
              <a:prstClr val="black">
                <a:alpha val="40000"/>
              </a:prstClr>
            </a:outerShdw>
          </a:effectLst>
        </p:spPr>
        <p:txBody>
          <a:bodyPr wrap="square" lIns="0" tIns="0" rIns="0" bIns="0" rtlCol="0">
            <a:spAutoFit/>
          </a:bodyPr>
          <a:lstStyle/>
          <a:p>
            <a:r>
              <a:rPr lang="en-US" sz="4400" dirty="0">
                <a:solidFill>
                  <a:srgbClr val="D9D9D9"/>
                </a:solidFill>
                <a:latin typeface="Arial" pitchFamily="34" charset="0"/>
                <a:ea typeface="+mn-ea"/>
                <a:cs typeface="Arial" pitchFamily="34" charset="0"/>
              </a:rPr>
              <a:t>IIHS field operational test setup </a:t>
            </a:r>
          </a:p>
        </p:txBody>
      </p:sp>
      <p:sp>
        <p:nvSpPr>
          <p:cNvPr id="16" name="TextBox 15">
            <a:extLst>
              <a:ext uri="{FF2B5EF4-FFF2-40B4-BE49-F238E27FC236}">
                <a16:creationId xmlns:a16="http://schemas.microsoft.com/office/drawing/2014/main" id="{985C78A6-D9F9-492C-801C-ED8D2FCB004A}"/>
              </a:ext>
            </a:extLst>
          </p:cNvPr>
          <p:cNvSpPr txBox="1"/>
          <p:nvPr/>
        </p:nvSpPr>
        <p:spPr>
          <a:xfrm>
            <a:off x="6794829" y="959258"/>
            <a:ext cx="3878857" cy="430887"/>
          </a:xfrm>
          <a:prstGeom prst="rect">
            <a:avLst/>
          </a:prstGeom>
          <a:noFill/>
          <a:effectLst>
            <a:outerShdw blurRad="50800" dist="38100" dir="10800000" algn="r" rotWithShape="0">
              <a:prstClr val="black">
                <a:alpha val="40000"/>
              </a:prstClr>
            </a:outerShdw>
          </a:effectLst>
        </p:spPr>
        <p:txBody>
          <a:bodyPr wrap="square" lIns="0" tIns="0" rIns="0" bIns="0" rtlCol="0">
            <a:spAutoFit/>
          </a:bodyPr>
          <a:lstStyle/>
          <a:p>
            <a:r>
              <a:rPr lang="en-US" sz="2800" b="1" dirty="0">
                <a:solidFill>
                  <a:srgbClr val="FFCC33"/>
                </a:solidFill>
                <a:latin typeface="Arial" pitchFamily="34" charset="0"/>
                <a:cs typeface="Arial" pitchFamily="34" charset="0"/>
              </a:rPr>
              <a:t>Camera-based sensor</a:t>
            </a:r>
          </a:p>
        </p:txBody>
      </p:sp>
      <p:sp>
        <p:nvSpPr>
          <p:cNvPr id="18" name="TextBox 17">
            <a:extLst>
              <a:ext uri="{FF2B5EF4-FFF2-40B4-BE49-F238E27FC236}">
                <a16:creationId xmlns:a16="http://schemas.microsoft.com/office/drawing/2014/main" id="{7C2DE8FB-4903-4300-87D2-C950FE557ABC}"/>
              </a:ext>
            </a:extLst>
          </p:cNvPr>
          <p:cNvSpPr txBox="1"/>
          <p:nvPr/>
        </p:nvSpPr>
        <p:spPr>
          <a:xfrm>
            <a:off x="6389810" y="5043363"/>
            <a:ext cx="3878857" cy="430887"/>
          </a:xfrm>
          <a:prstGeom prst="rect">
            <a:avLst/>
          </a:prstGeom>
          <a:noFill/>
          <a:effectLst>
            <a:outerShdw blurRad="50800" dist="38100" dir="10800000" algn="r" rotWithShape="0">
              <a:prstClr val="black">
                <a:alpha val="40000"/>
              </a:prstClr>
            </a:outerShdw>
          </a:effectLst>
        </p:spPr>
        <p:txBody>
          <a:bodyPr wrap="square" lIns="0" tIns="0" rIns="0" bIns="0" rtlCol="0">
            <a:spAutoFit/>
          </a:bodyPr>
          <a:lstStyle>
            <a:defPPr>
              <a:defRPr lang="en-US"/>
            </a:defPPr>
            <a:lvl1pPr>
              <a:defRPr sz="2800" b="1">
                <a:solidFill>
                  <a:srgbClr val="FFC215"/>
                </a:solidFill>
                <a:latin typeface="Arial" pitchFamily="34" charset="0"/>
                <a:cs typeface="Arial" pitchFamily="34" charset="0"/>
              </a:defRPr>
            </a:lvl1pPr>
          </a:lstStyle>
          <a:p>
            <a:r>
              <a:rPr lang="en-US" dirty="0">
                <a:solidFill>
                  <a:srgbClr val="FFCC33"/>
                </a:solidFill>
              </a:rPr>
              <a:t>In-vehicle display</a:t>
            </a:r>
          </a:p>
        </p:txBody>
      </p:sp>
      <p:sp>
        <p:nvSpPr>
          <p:cNvPr id="8" name="Freeform: Shape 7">
            <a:extLst>
              <a:ext uri="{FF2B5EF4-FFF2-40B4-BE49-F238E27FC236}">
                <a16:creationId xmlns:a16="http://schemas.microsoft.com/office/drawing/2014/main" id="{7CB83876-9960-47FE-9C1D-E0E520369685}"/>
              </a:ext>
            </a:extLst>
          </p:cNvPr>
          <p:cNvSpPr/>
          <p:nvPr/>
        </p:nvSpPr>
        <p:spPr>
          <a:xfrm>
            <a:off x="3655181" y="333375"/>
            <a:ext cx="3117056" cy="1700213"/>
          </a:xfrm>
          <a:custGeom>
            <a:avLst/>
            <a:gdLst>
              <a:gd name="connsiteX0" fmla="*/ 114300 w 3117056"/>
              <a:gd name="connsiteY0" fmla="*/ 150019 h 1654969"/>
              <a:gd name="connsiteX1" fmla="*/ 992981 w 3117056"/>
              <a:gd name="connsiteY1" fmla="*/ 9525 h 1654969"/>
              <a:gd name="connsiteX2" fmla="*/ 1088231 w 3117056"/>
              <a:gd name="connsiteY2" fmla="*/ 0 h 1654969"/>
              <a:gd name="connsiteX3" fmla="*/ 1209675 w 3117056"/>
              <a:gd name="connsiteY3" fmla="*/ 28575 h 1654969"/>
              <a:gd name="connsiteX4" fmla="*/ 3031331 w 3117056"/>
              <a:gd name="connsiteY4" fmla="*/ 1085850 h 1654969"/>
              <a:gd name="connsiteX5" fmla="*/ 3090862 w 3117056"/>
              <a:gd name="connsiteY5" fmla="*/ 1126331 h 1654969"/>
              <a:gd name="connsiteX6" fmla="*/ 3117056 w 3117056"/>
              <a:gd name="connsiteY6" fmla="*/ 1181100 h 1654969"/>
              <a:gd name="connsiteX7" fmla="*/ 3083718 w 3117056"/>
              <a:gd name="connsiteY7" fmla="*/ 1402556 h 1654969"/>
              <a:gd name="connsiteX8" fmla="*/ 3074193 w 3117056"/>
              <a:gd name="connsiteY8" fmla="*/ 1421606 h 1654969"/>
              <a:gd name="connsiteX9" fmla="*/ 2695575 w 3117056"/>
              <a:gd name="connsiteY9" fmla="*/ 1600200 h 1654969"/>
              <a:gd name="connsiteX10" fmla="*/ 1976437 w 3117056"/>
              <a:gd name="connsiteY10" fmla="*/ 1654969 h 1654969"/>
              <a:gd name="connsiteX11" fmla="*/ 1866900 w 3117056"/>
              <a:gd name="connsiteY11" fmla="*/ 1654969 h 1654969"/>
              <a:gd name="connsiteX12" fmla="*/ 1785937 w 3117056"/>
              <a:gd name="connsiteY12" fmla="*/ 1633537 h 1654969"/>
              <a:gd name="connsiteX13" fmla="*/ 626268 w 3117056"/>
              <a:gd name="connsiteY13" fmla="*/ 1259681 h 1654969"/>
              <a:gd name="connsiteX14" fmla="*/ 588168 w 3117056"/>
              <a:gd name="connsiteY14" fmla="*/ 1238250 h 1654969"/>
              <a:gd name="connsiteX15" fmla="*/ 2381 w 3117056"/>
              <a:gd name="connsiteY15" fmla="*/ 419100 h 1654969"/>
              <a:gd name="connsiteX16" fmla="*/ 0 w 3117056"/>
              <a:gd name="connsiteY16" fmla="*/ 376237 h 1654969"/>
              <a:gd name="connsiteX17" fmla="*/ 114300 w 3117056"/>
              <a:gd name="connsiteY17" fmla="*/ 150019 h 1654969"/>
              <a:gd name="connsiteX0" fmla="*/ 116681 w 3117056"/>
              <a:gd name="connsiteY0" fmla="*/ 109538 h 1654969"/>
              <a:gd name="connsiteX1" fmla="*/ 992981 w 3117056"/>
              <a:gd name="connsiteY1" fmla="*/ 9525 h 1654969"/>
              <a:gd name="connsiteX2" fmla="*/ 1088231 w 3117056"/>
              <a:gd name="connsiteY2" fmla="*/ 0 h 1654969"/>
              <a:gd name="connsiteX3" fmla="*/ 1209675 w 3117056"/>
              <a:gd name="connsiteY3" fmla="*/ 28575 h 1654969"/>
              <a:gd name="connsiteX4" fmla="*/ 3031331 w 3117056"/>
              <a:gd name="connsiteY4" fmla="*/ 1085850 h 1654969"/>
              <a:gd name="connsiteX5" fmla="*/ 3090862 w 3117056"/>
              <a:gd name="connsiteY5" fmla="*/ 1126331 h 1654969"/>
              <a:gd name="connsiteX6" fmla="*/ 3117056 w 3117056"/>
              <a:gd name="connsiteY6" fmla="*/ 1181100 h 1654969"/>
              <a:gd name="connsiteX7" fmla="*/ 3083718 w 3117056"/>
              <a:gd name="connsiteY7" fmla="*/ 1402556 h 1654969"/>
              <a:gd name="connsiteX8" fmla="*/ 3074193 w 3117056"/>
              <a:gd name="connsiteY8" fmla="*/ 1421606 h 1654969"/>
              <a:gd name="connsiteX9" fmla="*/ 2695575 w 3117056"/>
              <a:gd name="connsiteY9" fmla="*/ 1600200 h 1654969"/>
              <a:gd name="connsiteX10" fmla="*/ 1976437 w 3117056"/>
              <a:gd name="connsiteY10" fmla="*/ 1654969 h 1654969"/>
              <a:gd name="connsiteX11" fmla="*/ 1866900 w 3117056"/>
              <a:gd name="connsiteY11" fmla="*/ 1654969 h 1654969"/>
              <a:gd name="connsiteX12" fmla="*/ 1785937 w 3117056"/>
              <a:gd name="connsiteY12" fmla="*/ 1633537 h 1654969"/>
              <a:gd name="connsiteX13" fmla="*/ 626268 w 3117056"/>
              <a:gd name="connsiteY13" fmla="*/ 1259681 h 1654969"/>
              <a:gd name="connsiteX14" fmla="*/ 588168 w 3117056"/>
              <a:gd name="connsiteY14" fmla="*/ 1238250 h 1654969"/>
              <a:gd name="connsiteX15" fmla="*/ 2381 w 3117056"/>
              <a:gd name="connsiteY15" fmla="*/ 419100 h 1654969"/>
              <a:gd name="connsiteX16" fmla="*/ 0 w 3117056"/>
              <a:gd name="connsiteY16" fmla="*/ 376237 h 1654969"/>
              <a:gd name="connsiteX17" fmla="*/ 116681 w 3117056"/>
              <a:gd name="connsiteY17" fmla="*/ 109538 h 1654969"/>
              <a:gd name="connsiteX0" fmla="*/ 116681 w 3117056"/>
              <a:gd name="connsiteY0" fmla="*/ 109538 h 1654969"/>
              <a:gd name="connsiteX1" fmla="*/ 173831 w 3117056"/>
              <a:gd name="connsiteY1" fmla="*/ 97631 h 1654969"/>
              <a:gd name="connsiteX2" fmla="*/ 992981 w 3117056"/>
              <a:gd name="connsiteY2" fmla="*/ 9525 h 1654969"/>
              <a:gd name="connsiteX3" fmla="*/ 1088231 w 3117056"/>
              <a:gd name="connsiteY3" fmla="*/ 0 h 1654969"/>
              <a:gd name="connsiteX4" fmla="*/ 1209675 w 3117056"/>
              <a:gd name="connsiteY4" fmla="*/ 28575 h 1654969"/>
              <a:gd name="connsiteX5" fmla="*/ 3031331 w 3117056"/>
              <a:gd name="connsiteY5" fmla="*/ 1085850 h 1654969"/>
              <a:gd name="connsiteX6" fmla="*/ 3090862 w 3117056"/>
              <a:gd name="connsiteY6" fmla="*/ 1126331 h 1654969"/>
              <a:gd name="connsiteX7" fmla="*/ 3117056 w 3117056"/>
              <a:gd name="connsiteY7" fmla="*/ 1181100 h 1654969"/>
              <a:gd name="connsiteX8" fmla="*/ 3083718 w 3117056"/>
              <a:gd name="connsiteY8" fmla="*/ 1402556 h 1654969"/>
              <a:gd name="connsiteX9" fmla="*/ 3074193 w 3117056"/>
              <a:gd name="connsiteY9" fmla="*/ 1421606 h 1654969"/>
              <a:gd name="connsiteX10" fmla="*/ 2695575 w 3117056"/>
              <a:gd name="connsiteY10" fmla="*/ 1600200 h 1654969"/>
              <a:gd name="connsiteX11" fmla="*/ 1976437 w 3117056"/>
              <a:gd name="connsiteY11" fmla="*/ 1654969 h 1654969"/>
              <a:gd name="connsiteX12" fmla="*/ 1866900 w 3117056"/>
              <a:gd name="connsiteY12" fmla="*/ 1654969 h 1654969"/>
              <a:gd name="connsiteX13" fmla="*/ 1785937 w 3117056"/>
              <a:gd name="connsiteY13" fmla="*/ 1633537 h 1654969"/>
              <a:gd name="connsiteX14" fmla="*/ 626268 w 3117056"/>
              <a:gd name="connsiteY14" fmla="*/ 1259681 h 1654969"/>
              <a:gd name="connsiteX15" fmla="*/ 588168 w 3117056"/>
              <a:gd name="connsiteY15" fmla="*/ 1238250 h 1654969"/>
              <a:gd name="connsiteX16" fmla="*/ 2381 w 3117056"/>
              <a:gd name="connsiteY16" fmla="*/ 419100 h 1654969"/>
              <a:gd name="connsiteX17" fmla="*/ 0 w 3117056"/>
              <a:gd name="connsiteY17" fmla="*/ 376237 h 1654969"/>
              <a:gd name="connsiteX18" fmla="*/ 116681 w 3117056"/>
              <a:gd name="connsiteY18" fmla="*/ 109538 h 1654969"/>
              <a:gd name="connsiteX0" fmla="*/ 116681 w 3117056"/>
              <a:gd name="connsiteY0" fmla="*/ 109538 h 1654969"/>
              <a:gd name="connsiteX1" fmla="*/ 166688 w 3117056"/>
              <a:gd name="connsiteY1" fmla="*/ 83344 h 1654969"/>
              <a:gd name="connsiteX2" fmla="*/ 992981 w 3117056"/>
              <a:gd name="connsiteY2" fmla="*/ 9525 h 1654969"/>
              <a:gd name="connsiteX3" fmla="*/ 1088231 w 3117056"/>
              <a:gd name="connsiteY3" fmla="*/ 0 h 1654969"/>
              <a:gd name="connsiteX4" fmla="*/ 1209675 w 3117056"/>
              <a:gd name="connsiteY4" fmla="*/ 28575 h 1654969"/>
              <a:gd name="connsiteX5" fmla="*/ 3031331 w 3117056"/>
              <a:gd name="connsiteY5" fmla="*/ 1085850 h 1654969"/>
              <a:gd name="connsiteX6" fmla="*/ 3090862 w 3117056"/>
              <a:gd name="connsiteY6" fmla="*/ 1126331 h 1654969"/>
              <a:gd name="connsiteX7" fmla="*/ 3117056 w 3117056"/>
              <a:gd name="connsiteY7" fmla="*/ 1181100 h 1654969"/>
              <a:gd name="connsiteX8" fmla="*/ 3083718 w 3117056"/>
              <a:gd name="connsiteY8" fmla="*/ 1402556 h 1654969"/>
              <a:gd name="connsiteX9" fmla="*/ 3074193 w 3117056"/>
              <a:gd name="connsiteY9" fmla="*/ 1421606 h 1654969"/>
              <a:gd name="connsiteX10" fmla="*/ 2695575 w 3117056"/>
              <a:gd name="connsiteY10" fmla="*/ 1600200 h 1654969"/>
              <a:gd name="connsiteX11" fmla="*/ 1976437 w 3117056"/>
              <a:gd name="connsiteY11" fmla="*/ 1654969 h 1654969"/>
              <a:gd name="connsiteX12" fmla="*/ 1866900 w 3117056"/>
              <a:gd name="connsiteY12" fmla="*/ 1654969 h 1654969"/>
              <a:gd name="connsiteX13" fmla="*/ 1785937 w 3117056"/>
              <a:gd name="connsiteY13" fmla="*/ 1633537 h 1654969"/>
              <a:gd name="connsiteX14" fmla="*/ 626268 w 3117056"/>
              <a:gd name="connsiteY14" fmla="*/ 1259681 h 1654969"/>
              <a:gd name="connsiteX15" fmla="*/ 588168 w 3117056"/>
              <a:gd name="connsiteY15" fmla="*/ 1238250 h 1654969"/>
              <a:gd name="connsiteX16" fmla="*/ 2381 w 3117056"/>
              <a:gd name="connsiteY16" fmla="*/ 419100 h 1654969"/>
              <a:gd name="connsiteX17" fmla="*/ 0 w 3117056"/>
              <a:gd name="connsiteY17" fmla="*/ 376237 h 1654969"/>
              <a:gd name="connsiteX18" fmla="*/ 116681 w 3117056"/>
              <a:gd name="connsiteY18" fmla="*/ 109538 h 1654969"/>
              <a:gd name="connsiteX0" fmla="*/ 116681 w 3117056"/>
              <a:gd name="connsiteY0" fmla="*/ 147638 h 1693069"/>
              <a:gd name="connsiteX1" fmla="*/ 166688 w 3117056"/>
              <a:gd name="connsiteY1" fmla="*/ 121444 h 1693069"/>
              <a:gd name="connsiteX2" fmla="*/ 983456 w 3117056"/>
              <a:gd name="connsiteY2" fmla="*/ 0 h 1693069"/>
              <a:gd name="connsiteX3" fmla="*/ 1088231 w 3117056"/>
              <a:gd name="connsiteY3" fmla="*/ 38100 h 1693069"/>
              <a:gd name="connsiteX4" fmla="*/ 1209675 w 3117056"/>
              <a:gd name="connsiteY4" fmla="*/ 66675 h 1693069"/>
              <a:gd name="connsiteX5" fmla="*/ 3031331 w 3117056"/>
              <a:gd name="connsiteY5" fmla="*/ 1123950 h 1693069"/>
              <a:gd name="connsiteX6" fmla="*/ 3090862 w 3117056"/>
              <a:gd name="connsiteY6" fmla="*/ 1164431 h 1693069"/>
              <a:gd name="connsiteX7" fmla="*/ 3117056 w 3117056"/>
              <a:gd name="connsiteY7" fmla="*/ 1219200 h 1693069"/>
              <a:gd name="connsiteX8" fmla="*/ 3083718 w 3117056"/>
              <a:gd name="connsiteY8" fmla="*/ 1440656 h 1693069"/>
              <a:gd name="connsiteX9" fmla="*/ 3074193 w 3117056"/>
              <a:gd name="connsiteY9" fmla="*/ 1459706 h 1693069"/>
              <a:gd name="connsiteX10" fmla="*/ 2695575 w 3117056"/>
              <a:gd name="connsiteY10" fmla="*/ 1638300 h 1693069"/>
              <a:gd name="connsiteX11" fmla="*/ 1976437 w 3117056"/>
              <a:gd name="connsiteY11" fmla="*/ 1693069 h 1693069"/>
              <a:gd name="connsiteX12" fmla="*/ 1866900 w 3117056"/>
              <a:gd name="connsiteY12" fmla="*/ 1693069 h 1693069"/>
              <a:gd name="connsiteX13" fmla="*/ 1785937 w 3117056"/>
              <a:gd name="connsiteY13" fmla="*/ 1671637 h 1693069"/>
              <a:gd name="connsiteX14" fmla="*/ 626268 w 3117056"/>
              <a:gd name="connsiteY14" fmla="*/ 1297781 h 1693069"/>
              <a:gd name="connsiteX15" fmla="*/ 588168 w 3117056"/>
              <a:gd name="connsiteY15" fmla="*/ 1276350 h 1693069"/>
              <a:gd name="connsiteX16" fmla="*/ 2381 w 3117056"/>
              <a:gd name="connsiteY16" fmla="*/ 457200 h 1693069"/>
              <a:gd name="connsiteX17" fmla="*/ 0 w 3117056"/>
              <a:gd name="connsiteY17" fmla="*/ 414337 h 1693069"/>
              <a:gd name="connsiteX18" fmla="*/ 116681 w 3117056"/>
              <a:gd name="connsiteY18" fmla="*/ 147638 h 1693069"/>
              <a:gd name="connsiteX0" fmla="*/ 116681 w 3117056"/>
              <a:gd name="connsiteY0" fmla="*/ 154782 h 1700213"/>
              <a:gd name="connsiteX1" fmla="*/ 166688 w 3117056"/>
              <a:gd name="connsiteY1" fmla="*/ 128588 h 1700213"/>
              <a:gd name="connsiteX2" fmla="*/ 983456 w 3117056"/>
              <a:gd name="connsiteY2" fmla="*/ 7144 h 1700213"/>
              <a:gd name="connsiteX3" fmla="*/ 1100137 w 3117056"/>
              <a:gd name="connsiteY3" fmla="*/ 0 h 1700213"/>
              <a:gd name="connsiteX4" fmla="*/ 1209675 w 3117056"/>
              <a:gd name="connsiteY4" fmla="*/ 73819 h 1700213"/>
              <a:gd name="connsiteX5" fmla="*/ 3031331 w 3117056"/>
              <a:gd name="connsiteY5" fmla="*/ 1131094 h 1700213"/>
              <a:gd name="connsiteX6" fmla="*/ 3090862 w 3117056"/>
              <a:gd name="connsiteY6" fmla="*/ 1171575 h 1700213"/>
              <a:gd name="connsiteX7" fmla="*/ 3117056 w 3117056"/>
              <a:gd name="connsiteY7" fmla="*/ 1226344 h 1700213"/>
              <a:gd name="connsiteX8" fmla="*/ 3083718 w 3117056"/>
              <a:gd name="connsiteY8" fmla="*/ 1447800 h 1700213"/>
              <a:gd name="connsiteX9" fmla="*/ 3074193 w 3117056"/>
              <a:gd name="connsiteY9" fmla="*/ 1466850 h 1700213"/>
              <a:gd name="connsiteX10" fmla="*/ 2695575 w 3117056"/>
              <a:gd name="connsiteY10" fmla="*/ 1645444 h 1700213"/>
              <a:gd name="connsiteX11" fmla="*/ 1976437 w 3117056"/>
              <a:gd name="connsiteY11" fmla="*/ 1700213 h 1700213"/>
              <a:gd name="connsiteX12" fmla="*/ 1866900 w 3117056"/>
              <a:gd name="connsiteY12" fmla="*/ 1700213 h 1700213"/>
              <a:gd name="connsiteX13" fmla="*/ 1785937 w 3117056"/>
              <a:gd name="connsiteY13" fmla="*/ 1678781 h 1700213"/>
              <a:gd name="connsiteX14" fmla="*/ 626268 w 3117056"/>
              <a:gd name="connsiteY14" fmla="*/ 1304925 h 1700213"/>
              <a:gd name="connsiteX15" fmla="*/ 588168 w 3117056"/>
              <a:gd name="connsiteY15" fmla="*/ 1283494 h 1700213"/>
              <a:gd name="connsiteX16" fmla="*/ 2381 w 3117056"/>
              <a:gd name="connsiteY16" fmla="*/ 464344 h 1700213"/>
              <a:gd name="connsiteX17" fmla="*/ 0 w 3117056"/>
              <a:gd name="connsiteY17" fmla="*/ 421481 h 1700213"/>
              <a:gd name="connsiteX18" fmla="*/ 116681 w 3117056"/>
              <a:gd name="connsiteY18" fmla="*/ 154782 h 1700213"/>
              <a:gd name="connsiteX0" fmla="*/ 116681 w 3117056"/>
              <a:gd name="connsiteY0" fmla="*/ 154782 h 1700213"/>
              <a:gd name="connsiteX1" fmla="*/ 166688 w 3117056"/>
              <a:gd name="connsiteY1" fmla="*/ 128588 h 1700213"/>
              <a:gd name="connsiteX2" fmla="*/ 983456 w 3117056"/>
              <a:gd name="connsiteY2" fmla="*/ 7144 h 1700213"/>
              <a:gd name="connsiteX3" fmla="*/ 1100137 w 3117056"/>
              <a:gd name="connsiteY3" fmla="*/ 0 h 1700213"/>
              <a:gd name="connsiteX4" fmla="*/ 1226344 w 3117056"/>
              <a:gd name="connsiteY4" fmla="*/ 52388 h 1700213"/>
              <a:gd name="connsiteX5" fmla="*/ 3031331 w 3117056"/>
              <a:gd name="connsiteY5" fmla="*/ 1131094 h 1700213"/>
              <a:gd name="connsiteX6" fmla="*/ 3090862 w 3117056"/>
              <a:gd name="connsiteY6" fmla="*/ 1171575 h 1700213"/>
              <a:gd name="connsiteX7" fmla="*/ 3117056 w 3117056"/>
              <a:gd name="connsiteY7" fmla="*/ 1226344 h 1700213"/>
              <a:gd name="connsiteX8" fmla="*/ 3083718 w 3117056"/>
              <a:gd name="connsiteY8" fmla="*/ 1447800 h 1700213"/>
              <a:gd name="connsiteX9" fmla="*/ 3074193 w 3117056"/>
              <a:gd name="connsiteY9" fmla="*/ 1466850 h 1700213"/>
              <a:gd name="connsiteX10" fmla="*/ 2695575 w 3117056"/>
              <a:gd name="connsiteY10" fmla="*/ 1645444 h 1700213"/>
              <a:gd name="connsiteX11" fmla="*/ 1976437 w 3117056"/>
              <a:gd name="connsiteY11" fmla="*/ 1700213 h 1700213"/>
              <a:gd name="connsiteX12" fmla="*/ 1866900 w 3117056"/>
              <a:gd name="connsiteY12" fmla="*/ 1700213 h 1700213"/>
              <a:gd name="connsiteX13" fmla="*/ 1785937 w 3117056"/>
              <a:gd name="connsiteY13" fmla="*/ 1678781 h 1700213"/>
              <a:gd name="connsiteX14" fmla="*/ 626268 w 3117056"/>
              <a:gd name="connsiteY14" fmla="*/ 1304925 h 1700213"/>
              <a:gd name="connsiteX15" fmla="*/ 588168 w 3117056"/>
              <a:gd name="connsiteY15" fmla="*/ 1283494 h 1700213"/>
              <a:gd name="connsiteX16" fmla="*/ 2381 w 3117056"/>
              <a:gd name="connsiteY16" fmla="*/ 464344 h 1700213"/>
              <a:gd name="connsiteX17" fmla="*/ 0 w 3117056"/>
              <a:gd name="connsiteY17" fmla="*/ 421481 h 1700213"/>
              <a:gd name="connsiteX18" fmla="*/ 116681 w 3117056"/>
              <a:gd name="connsiteY18" fmla="*/ 154782 h 170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17056" h="1700213">
                <a:moveTo>
                  <a:pt x="116681" y="154782"/>
                </a:moveTo>
                <a:lnTo>
                  <a:pt x="166688" y="128588"/>
                </a:lnTo>
                <a:lnTo>
                  <a:pt x="983456" y="7144"/>
                </a:lnTo>
                <a:lnTo>
                  <a:pt x="1100137" y="0"/>
                </a:lnTo>
                <a:lnTo>
                  <a:pt x="1226344" y="52388"/>
                </a:lnTo>
                <a:lnTo>
                  <a:pt x="3031331" y="1131094"/>
                </a:lnTo>
                <a:lnTo>
                  <a:pt x="3090862" y="1171575"/>
                </a:lnTo>
                <a:lnTo>
                  <a:pt x="3117056" y="1226344"/>
                </a:lnTo>
                <a:lnTo>
                  <a:pt x="3083718" y="1447800"/>
                </a:lnTo>
                <a:lnTo>
                  <a:pt x="3074193" y="1466850"/>
                </a:lnTo>
                <a:lnTo>
                  <a:pt x="2695575" y="1645444"/>
                </a:lnTo>
                <a:lnTo>
                  <a:pt x="1976437" y="1700213"/>
                </a:lnTo>
                <a:lnTo>
                  <a:pt x="1866900" y="1700213"/>
                </a:lnTo>
                <a:lnTo>
                  <a:pt x="1785937" y="1678781"/>
                </a:lnTo>
                <a:lnTo>
                  <a:pt x="626268" y="1304925"/>
                </a:lnTo>
                <a:lnTo>
                  <a:pt x="588168" y="1283494"/>
                </a:lnTo>
                <a:lnTo>
                  <a:pt x="2381" y="464344"/>
                </a:lnTo>
                <a:lnTo>
                  <a:pt x="0" y="421481"/>
                </a:lnTo>
                <a:lnTo>
                  <a:pt x="116681" y="154782"/>
                </a:lnTo>
                <a:close/>
              </a:path>
            </a:pathLst>
          </a:custGeom>
          <a:noFill/>
          <a:ln w="76200">
            <a:solidFill>
              <a:srgbClr val="FFCC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184DBFEA-E776-4129-A7D8-BE961F36FE6D}"/>
              </a:ext>
            </a:extLst>
          </p:cNvPr>
          <p:cNvSpPr/>
          <p:nvPr/>
        </p:nvSpPr>
        <p:spPr>
          <a:xfrm>
            <a:off x="5388568" y="5286376"/>
            <a:ext cx="964820" cy="1273974"/>
          </a:xfrm>
          <a:custGeom>
            <a:avLst/>
            <a:gdLst>
              <a:gd name="connsiteX0" fmla="*/ 800100 w 940594"/>
              <a:gd name="connsiteY0" fmla="*/ 133350 h 1273969"/>
              <a:gd name="connsiteX1" fmla="*/ 464344 w 940594"/>
              <a:gd name="connsiteY1" fmla="*/ 0 h 1273969"/>
              <a:gd name="connsiteX2" fmla="*/ 0 w 940594"/>
              <a:gd name="connsiteY2" fmla="*/ 461963 h 1273969"/>
              <a:gd name="connsiteX3" fmla="*/ 150019 w 940594"/>
              <a:gd name="connsiteY3" fmla="*/ 1066800 h 1273969"/>
              <a:gd name="connsiteX4" fmla="*/ 297656 w 940594"/>
              <a:gd name="connsiteY4" fmla="*/ 1107281 h 1273969"/>
              <a:gd name="connsiteX5" fmla="*/ 350044 w 940594"/>
              <a:gd name="connsiteY5" fmla="*/ 1185863 h 1273969"/>
              <a:gd name="connsiteX6" fmla="*/ 821531 w 940594"/>
              <a:gd name="connsiteY6" fmla="*/ 1273969 h 1273969"/>
              <a:gd name="connsiteX7" fmla="*/ 921544 w 940594"/>
              <a:gd name="connsiteY7" fmla="*/ 1147763 h 1273969"/>
              <a:gd name="connsiteX8" fmla="*/ 878681 w 940594"/>
              <a:gd name="connsiteY8" fmla="*/ 995363 h 1273969"/>
              <a:gd name="connsiteX9" fmla="*/ 859631 w 940594"/>
              <a:gd name="connsiteY9" fmla="*/ 947738 h 1273969"/>
              <a:gd name="connsiteX10" fmla="*/ 940594 w 940594"/>
              <a:gd name="connsiteY10" fmla="*/ 542925 h 1273969"/>
              <a:gd name="connsiteX11" fmla="*/ 800100 w 940594"/>
              <a:gd name="connsiteY11" fmla="*/ 133350 h 1273969"/>
              <a:gd name="connsiteX0" fmla="*/ 810888 w 951382"/>
              <a:gd name="connsiteY0" fmla="*/ 133350 h 1273969"/>
              <a:gd name="connsiteX1" fmla="*/ 475132 w 951382"/>
              <a:gd name="connsiteY1" fmla="*/ 0 h 1273969"/>
              <a:gd name="connsiteX2" fmla="*/ 10788 w 951382"/>
              <a:gd name="connsiteY2" fmla="*/ 461963 h 1273969"/>
              <a:gd name="connsiteX3" fmla="*/ 160807 w 951382"/>
              <a:gd name="connsiteY3" fmla="*/ 1066800 h 1273969"/>
              <a:gd name="connsiteX4" fmla="*/ 308444 w 951382"/>
              <a:gd name="connsiteY4" fmla="*/ 1107281 h 1273969"/>
              <a:gd name="connsiteX5" fmla="*/ 360832 w 951382"/>
              <a:gd name="connsiteY5" fmla="*/ 1185863 h 1273969"/>
              <a:gd name="connsiteX6" fmla="*/ 832319 w 951382"/>
              <a:gd name="connsiteY6" fmla="*/ 1273969 h 1273969"/>
              <a:gd name="connsiteX7" fmla="*/ 932332 w 951382"/>
              <a:gd name="connsiteY7" fmla="*/ 1147763 h 1273969"/>
              <a:gd name="connsiteX8" fmla="*/ 889469 w 951382"/>
              <a:gd name="connsiteY8" fmla="*/ 995363 h 1273969"/>
              <a:gd name="connsiteX9" fmla="*/ 870419 w 951382"/>
              <a:gd name="connsiteY9" fmla="*/ 947738 h 1273969"/>
              <a:gd name="connsiteX10" fmla="*/ 951382 w 951382"/>
              <a:gd name="connsiteY10" fmla="*/ 542925 h 1273969"/>
              <a:gd name="connsiteX11" fmla="*/ 810888 w 951382"/>
              <a:gd name="connsiteY11" fmla="*/ 133350 h 1273969"/>
              <a:gd name="connsiteX0" fmla="*/ 871043 w 1011537"/>
              <a:gd name="connsiteY0" fmla="*/ 133350 h 1273969"/>
              <a:gd name="connsiteX1" fmla="*/ 535287 w 1011537"/>
              <a:gd name="connsiteY1" fmla="*/ 0 h 1273969"/>
              <a:gd name="connsiteX2" fmla="*/ 70943 w 1011537"/>
              <a:gd name="connsiteY2" fmla="*/ 461963 h 1273969"/>
              <a:gd name="connsiteX3" fmla="*/ 220962 w 1011537"/>
              <a:gd name="connsiteY3" fmla="*/ 1066800 h 1273969"/>
              <a:gd name="connsiteX4" fmla="*/ 368599 w 1011537"/>
              <a:gd name="connsiteY4" fmla="*/ 1107281 h 1273969"/>
              <a:gd name="connsiteX5" fmla="*/ 420987 w 1011537"/>
              <a:gd name="connsiteY5" fmla="*/ 1185863 h 1273969"/>
              <a:gd name="connsiteX6" fmla="*/ 892474 w 1011537"/>
              <a:gd name="connsiteY6" fmla="*/ 1273969 h 1273969"/>
              <a:gd name="connsiteX7" fmla="*/ 992487 w 1011537"/>
              <a:gd name="connsiteY7" fmla="*/ 1147763 h 1273969"/>
              <a:gd name="connsiteX8" fmla="*/ 949624 w 1011537"/>
              <a:gd name="connsiteY8" fmla="*/ 995363 h 1273969"/>
              <a:gd name="connsiteX9" fmla="*/ 930574 w 1011537"/>
              <a:gd name="connsiteY9" fmla="*/ 947738 h 1273969"/>
              <a:gd name="connsiteX10" fmla="*/ 1011537 w 1011537"/>
              <a:gd name="connsiteY10" fmla="*/ 542925 h 1273969"/>
              <a:gd name="connsiteX11" fmla="*/ 871043 w 1011537"/>
              <a:gd name="connsiteY11" fmla="*/ 133350 h 1273969"/>
              <a:gd name="connsiteX0" fmla="*/ 824108 w 964602"/>
              <a:gd name="connsiteY0" fmla="*/ 133350 h 1273969"/>
              <a:gd name="connsiteX1" fmla="*/ 488352 w 964602"/>
              <a:gd name="connsiteY1" fmla="*/ 0 h 1273969"/>
              <a:gd name="connsiteX2" fmla="*/ 24008 w 964602"/>
              <a:gd name="connsiteY2" fmla="*/ 461963 h 1273969"/>
              <a:gd name="connsiteX3" fmla="*/ 174027 w 964602"/>
              <a:gd name="connsiteY3" fmla="*/ 1066800 h 1273969"/>
              <a:gd name="connsiteX4" fmla="*/ 321664 w 964602"/>
              <a:gd name="connsiteY4" fmla="*/ 1107281 h 1273969"/>
              <a:gd name="connsiteX5" fmla="*/ 374052 w 964602"/>
              <a:gd name="connsiteY5" fmla="*/ 1185863 h 1273969"/>
              <a:gd name="connsiteX6" fmla="*/ 845539 w 964602"/>
              <a:gd name="connsiteY6" fmla="*/ 1273969 h 1273969"/>
              <a:gd name="connsiteX7" fmla="*/ 945552 w 964602"/>
              <a:gd name="connsiteY7" fmla="*/ 1147763 h 1273969"/>
              <a:gd name="connsiteX8" fmla="*/ 902689 w 964602"/>
              <a:gd name="connsiteY8" fmla="*/ 995363 h 1273969"/>
              <a:gd name="connsiteX9" fmla="*/ 883639 w 964602"/>
              <a:gd name="connsiteY9" fmla="*/ 947738 h 1273969"/>
              <a:gd name="connsiteX10" fmla="*/ 964602 w 964602"/>
              <a:gd name="connsiteY10" fmla="*/ 542925 h 1273969"/>
              <a:gd name="connsiteX11" fmla="*/ 824108 w 964602"/>
              <a:gd name="connsiteY11" fmla="*/ 133350 h 1273969"/>
              <a:gd name="connsiteX0" fmla="*/ 824075 w 964569"/>
              <a:gd name="connsiteY0" fmla="*/ 133350 h 1273969"/>
              <a:gd name="connsiteX1" fmla="*/ 488319 w 964569"/>
              <a:gd name="connsiteY1" fmla="*/ 0 h 1273969"/>
              <a:gd name="connsiteX2" fmla="*/ 23975 w 964569"/>
              <a:gd name="connsiteY2" fmla="*/ 461963 h 1273969"/>
              <a:gd name="connsiteX3" fmla="*/ 173994 w 964569"/>
              <a:gd name="connsiteY3" fmla="*/ 1066800 h 1273969"/>
              <a:gd name="connsiteX4" fmla="*/ 321631 w 964569"/>
              <a:gd name="connsiteY4" fmla="*/ 1107281 h 1273969"/>
              <a:gd name="connsiteX5" fmla="*/ 374019 w 964569"/>
              <a:gd name="connsiteY5" fmla="*/ 1185863 h 1273969"/>
              <a:gd name="connsiteX6" fmla="*/ 845506 w 964569"/>
              <a:gd name="connsiteY6" fmla="*/ 1273969 h 1273969"/>
              <a:gd name="connsiteX7" fmla="*/ 945519 w 964569"/>
              <a:gd name="connsiteY7" fmla="*/ 1147763 h 1273969"/>
              <a:gd name="connsiteX8" fmla="*/ 902656 w 964569"/>
              <a:gd name="connsiteY8" fmla="*/ 995363 h 1273969"/>
              <a:gd name="connsiteX9" fmla="*/ 883606 w 964569"/>
              <a:gd name="connsiteY9" fmla="*/ 947738 h 1273969"/>
              <a:gd name="connsiteX10" fmla="*/ 964569 w 964569"/>
              <a:gd name="connsiteY10" fmla="*/ 542925 h 1273969"/>
              <a:gd name="connsiteX11" fmla="*/ 824075 w 964569"/>
              <a:gd name="connsiteY11" fmla="*/ 133350 h 1273969"/>
              <a:gd name="connsiteX0" fmla="*/ 824075 w 964569"/>
              <a:gd name="connsiteY0" fmla="*/ 149199 h 1289818"/>
              <a:gd name="connsiteX1" fmla="*/ 488319 w 964569"/>
              <a:gd name="connsiteY1" fmla="*/ 15849 h 1289818"/>
              <a:gd name="connsiteX2" fmla="*/ 23975 w 964569"/>
              <a:gd name="connsiteY2" fmla="*/ 477812 h 1289818"/>
              <a:gd name="connsiteX3" fmla="*/ 173994 w 964569"/>
              <a:gd name="connsiteY3" fmla="*/ 1082649 h 1289818"/>
              <a:gd name="connsiteX4" fmla="*/ 321631 w 964569"/>
              <a:gd name="connsiteY4" fmla="*/ 1123130 h 1289818"/>
              <a:gd name="connsiteX5" fmla="*/ 374019 w 964569"/>
              <a:gd name="connsiteY5" fmla="*/ 1201712 h 1289818"/>
              <a:gd name="connsiteX6" fmla="*/ 845506 w 964569"/>
              <a:gd name="connsiteY6" fmla="*/ 1289818 h 1289818"/>
              <a:gd name="connsiteX7" fmla="*/ 945519 w 964569"/>
              <a:gd name="connsiteY7" fmla="*/ 1163612 h 1289818"/>
              <a:gd name="connsiteX8" fmla="*/ 902656 w 964569"/>
              <a:gd name="connsiteY8" fmla="*/ 1011212 h 1289818"/>
              <a:gd name="connsiteX9" fmla="*/ 883606 w 964569"/>
              <a:gd name="connsiteY9" fmla="*/ 963587 h 1289818"/>
              <a:gd name="connsiteX10" fmla="*/ 964569 w 964569"/>
              <a:gd name="connsiteY10" fmla="*/ 558774 h 1289818"/>
              <a:gd name="connsiteX11" fmla="*/ 824075 w 964569"/>
              <a:gd name="connsiteY11" fmla="*/ 149199 h 1289818"/>
              <a:gd name="connsiteX0" fmla="*/ 824075 w 964569"/>
              <a:gd name="connsiteY0" fmla="*/ 134461 h 1275080"/>
              <a:gd name="connsiteX1" fmla="*/ 488319 w 964569"/>
              <a:gd name="connsiteY1" fmla="*/ 1111 h 1275080"/>
              <a:gd name="connsiteX2" fmla="*/ 23975 w 964569"/>
              <a:gd name="connsiteY2" fmla="*/ 463074 h 1275080"/>
              <a:gd name="connsiteX3" fmla="*/ 173994 w 964569"/>
              <a:gd name="connsiteY3" fmla="*/ 1067911 h 1275080"/>
              <a:gd name="connsiteX4" fmla="*/ 321631 w 964569"/>
              <a:gd name="connsiteY4" fmla="*/ 1108392 h 1275080"/>
              <a:gd name="connsiteX5" fmla="*/ 374019 w 964569"/>
              <a:gd name="connsiteY5" fmla="*/ 1186974 h 1275080"/>
              <a:gd name="connsiteX6" fmla="*/ 845506 w 964569"/>
              <a:gd name="connsiteY6" fmla="*/ 1275080 h 1275080"/>
              <a:gd name="connsiteX7" fmla="*/ 945519 w 964569"/>
              <a:gd name="connsiteY7" fmla="*/ 1148874 h 1275080"/>
              <a:gd name="connsiteX8" fmla="*/ 902656 w 964569"/>
              <a:gd name="connsiteY8" fmla="*/ 996474 h 1275080"/>
              <a:gd name="connsiteX9" fmla="*/ 883606 w 964569"/>
              <a:gd name="connsiteY9" fmla="*/ 948849 h 1275080"/>
              <a:gd name="connsiteX10" fmla="*/ 964569 w 964569"/>
              <a:gd name="connsiteY10" fmla="*/ 544036 h 1275080"/>
              <a:gd name="connsiteX11" fmla="*/ 824075 w 964569"/>
              <a:gd name="connsiteY11" fmla="*/ 134461 h 1275080"/>
              <a:gd name="connsiteX0" fmla="*/ 824075 w 964569"/>
              <a:gd name="connsiteY0" fmla="*/ 133350 h 1273969"/>
              <a:gd name="connsiteX1" fmla="*/ 488319 w 964569"/>
              <a:gd name="connsiteY1" fmla="*/ 0 h 1273969"/>
              <a:gd name="connsiteX2" fmla="*/ 23975 w 964569"/>
              <a:gd name="connsiteY2" fmla="*/ 461963 h 1273969"/>
              <a:gd name="connsiteX3" fmla="*/ 173994 w 964569"/>
              <a:gd name="connsiteY3" fmla="*/ 1066800 h 1273969"/>
              <a:gd name="connsiteX4" fmla="*/ 321631 w 964569"/>
              <a:gd name="connsiteY4" fmla="*/ 1107281 h 1273969"/>
              <a:gd name="connsiteX5" fmla="*/ 374019 w 964569"/>
              <a:gd name="connsiteY5" fmla="*/ 1185863 h 1273969"/>
              <a:gd name="connsiteX6" fmla="*/ 845506 w 964569"/>
              <a:gd name="connsiteY6" fmla="*/ 1273969 h 1273969"/>
              <a:gd name="connsiteX7" fmla="*/ 945519 w 964569"/>
              <a:gd name="connsiteY7" fmla="*/ 1147763 h 1273969"/>
              <a:gd name="connsiteX8" fmla="*/ 902656 w 964569"/>
              <a:gd name="connsiteY8" fmla="*/ 995363 h 1273969"/>
              <a:gd name="connsiteX9" fmla="*/ 883606 w 964569"/>
              <a:gd name="connsiteY9" fmla="*/ 947738 h 1273969"/>
              <a:gd name="connsiteX10" fmla="*/ 964569 w 964569"/>
              <a:gd name="connsiteY10" fmla="*/ 542925 h 1273969"/>
              <a:gd name="connsiteX11" fmla="*/ 824075 w 964569"/>
              <a:gd name="connsiteY11" fmla="*/ 133350 h 1273969"/>
              <a:gd name="connsiteX0" fmla="*/ 824075 w 964569"/>
              <a:gd name="connsiteY0" fmla="*/ 133350 h 1273969"/>
              <a:gd name="connsiteX1" fmla="*/ 488319 w 964569"/>
              <a:gd name="connsiteY1" fmla="*/ 0 h 1273969"/>
              <a:gd name="connsiteX2" fmla="*/ 23975 w 964569"/>
              <a:gd name="connsiteY2" fmla="*/ 461963 h 1273969"/>
              <a:gd name="connsiteX3" fmla="*/ 173994 w 964569"/>
              <a:gd name="connsiteY3" fmla="*/ 1066800 h 1273969"/>
              <a:gd name="connsiteX4" fmla="*/ 321631 w 964569"/>
              <a:gd name="connsiteY4" fmla="*/ 1107281 h 1273969"/>
              <a:gd name="connsiteX5" fmla="*/ 374019 w 964569"/>
              <a:gd name="connsiteY5" fmla="*/ 1185863 h 1273969"/>
              <a:gd name="connsiteX6" fmla="*/ 845506 w 964569"/>
              <a:gd name="connsiteY6" fmla="*/ 1273969 h 1273969"/>
              <a:gd name="connsiteX7" fmla="*/ 945519 w 964569"/>
              <a:gd name="connsiteY7" fmla="*/ 1147763 h 1273969"/>
              <a:gd name="connsiteX8" fmla="*/ 902656 w 964569"/>
              <a:gd name="connsiteY8" fmla="*/ 995363 h 1273969"/>
              <a:gd name="connsiteX9" fmla="*/ 883606 w 964569"/>
              <a:gd name="connsiteY9" fmla="*/ 947738 h 1273969"/>
              <a:gd name="connsiteX10" fmla="*/ 964569 w 964569"/>
              <a:gd name="connsiteY10" fmla="*/ 542925 h 1273969"/>
              <a:gd name="connsiteX11" fmla="*/ 824075 w 964569"/>
              <a:gd name="connsiteY11" fmla="*/ 133350 h 1273969"/>
              <a:gd name="connsiteX0" fmla="*/ 824075 w 964569"/>
              <a:gd name="connsiteY0" fmla="*/ 133350 h 1273969"/>
              <a:gd name="connsiteX1" fmla="*/ 488319 w 964569"/>
              <a:gd name="connsiteY1" fmla="*/ 0 h 1273969"/>
              <a:gd name="connsiteX2" fmla="*/ 23975 w 964569"/>
              <a:gd name="connsiteY2" fmla="*/ 461963 h 1273969"/>
              <a:gd name="connsiteX3" fmla="*/ 173994 w 964569"/>
              <a:gd name="connsiteY3" fmla="*/ 1066800 h 1273969"/>
              <a:gd name="connsiteX4" fmla="*/ 321631 w 964569"/>
              <a:gd name="connsiteY4" fmla="*/ 1107281 h 1273969"/>
              <a:gd name="connsiteX5" fmla="*/ 374019 w 964569"/>
              <a:gd name="connsiteY5" fmla="*/ 1185863 h 1273969"/>
              <a:gd name="connsiteX6" fmla="*/ 845506 w 964569"/>
              <a:gd name="connsiteY6" fmla="*/ 1273969 h 1273969"/>
              <a:gd name="connsiteX7" fmla="*/ 945519 w 964569"/>
              <a:gd name="connsiteY7" fmla="*/ 1147763 h 1273969"/>
              <a:gd name="connsiteX8" fmla="*/ 902656 w 964569"/>
              <a:gd name="connsiteY8" fmla="*/ 995363 h 1273969"/>
              <a:gd name="connsiteX9" fmla="*/ 883606 w 964569"/>
              <a:gd name="connsiteY9" fmla="*/ 947738 h 1273969"/>
              <a:gd name="connsiteX10" fmla="*/ 964569 w 964569"/>
              <a:gd name="connsiteY10" fmla="*/ 542925 h 1273969"/>
              <a:gd name="connsiteX11" fmla="*/ 824075 w 964569"/>
              <a:gd name="connsiteY11" fmla="*/ 133350 h 1273969"/>
              <a:gd name="connsiteX0" fmla="*/ 824075 w 965413"/>
              <a:gd name="connsiteY0" fmla="*/ 133350 h 1273969"/>
              <a:gd name="connsiteX1" fmla="*/ 488319 w 965413"/>
              <a:gd name="connsiteY1" fmla="*/ 0 h 1273969"/>
              <a:gd name="connsiteX2" fmla="*/ 23975 w 965413"/>
              <a:gd name="connsiteY2" fmla="*/ 461963 h 1273969"/>
              <a:gd name="connsiteX3" fmla="*/ 173994 w 965413"/>
              <a:gd name="connsiteY3" fmla="*/ 1066800 h 1273969"/>
              <a:gd name="connsiteX4" fmla="*/ 321631 w 965413"/>
              <a:gd name="connsiteY4" fmla="*/ 1107281 h 1273969"/>
              <a:gd name="connsiteX5" fmla="*/ 374019 w 965413"/>
              <a:gd name="connsiteY5" fmla="*/ 1185863 h 1273969"/>
              <a:gd name="connsiteX6" fmla="*/ 845506 w 965413"/>
              <a:gd name="connsiteY6" fmla="*/ 1273969 h 1273969"/>
              <a:gd name="connsiteX7" fmla="*/ 945519 w 965413"/>
              <a:gd name="connsiteY7" fmla="*/ 1147763 h 1273969"/>
              <a:gd name="connsiteX8" fmla="*/ 902656 w 965413"/>
              <a:gd name="connsiteY8" fmla="*/ 995363 h 1273969"/>
              <a:gd name="connsiteX9" fmla="*/ 883606 w 965413"/>
              <a:gd name="connsiteY9" fmla="*/ 947738 h 1273969"/>
              <a:gd name="connsiteX10" fmla="*/ 964569 w 965413"/>
              <a:gd name="connsiteY10" fmla="*/ 542925 h 1273969"/>
              <a:gd name="connsiteX11" fmla="*/ 824075 w 965413"/>
              <a:gd name="connsiteY11" fmla="*/ 133350 h 1273969"/>
              <a:gd name="connsiteX0" fmla="*/ 824075 w 964820"/>
              <a:gd name="connsiteY0" fmla="*/ 133350 h 1273969"/>
              <a:gd name="connsiteX1" fmla="*/ 488319 w 964820"/>
              <a:gd name="connsiteY1" fmla="*/ 0 h 1273969"/>
              <a:gd name="connsiteX2" fmla="*/ 23975 w 964820"/>
              <a:gd name="connsiteY2" fmla="*/ 461963 h 1273969"/>
              <a:gd name="connsiteX3" fmla="*/ 173994 w 964820"/>
              <a:gd name="connsiteY3" fmla="*/ 1066800 h 1273969"/>
              <a:gd name="connsiteX4" fmla="*/ 321631 w 964820"/>
              <a:gd name="connsiteY4" fmla="*/ 1107281 h 1273969"/>
              <a:gd name="connsiteX5" fmla="*/ 374019 w 964820"/>
              <a:gd name="connsiteY5" fmla="*/ 1185863 h 1273969"/>
              <a:gd name="connsiteX6" fmla="*/ 845506 w 964820"/>
              <a:gd name="connsiteY6" fmla="*/ 1273969 h 1273969"/>
              <a:gd name="connsiteX7" fmla="*/ 945519 w 964820"/>
              <a:gd name="connsiteY7" fmla="*/ 1147763 h 1273969"/>
              <a:gd name="connsiteX8" fmla="*/ 902656 w 964820"/>
              <a:gd name="connsiteY8" fmla="*/ 995363 h 1273969"/>
              <a:gd name="connsiteX9" fmla="*/ 883606 w 964820"/>
              <a:gd name="connsiteY9" fmla="*/ 947738 h 1273969"/>
              <a:gd name="connsiteX10" fmla="*/ 964569 w 964820"/>
              <a:gd name="connsiteY10" fmla="*/ 542925 h 1273969"/>
              <a:gd name="connsiteX11" fmla="*/ 824075 w 964820"/>
              <a:gd name="connsiteY11" fmla="*/ 133350 h 1273969"/>
              <a:gd name="connsiteX0" fmla="*/ 824075 w 964820"/>
              <a:gd name="connsiteY0" fmla="*/ 133350 h 1273969"/>
              <a:gd name="connsiteX1" fmla="*/ 488319 w 964820"/>
              <a:gd name="connsiteY1" fmla="*/ 0 h 1273969"/>
              <a:gd name="connsiteX2" fmla="*/ 23975 w 964820"/>
              <a:gd name="connsiteY2" fmla="*/ 461963 h 1273969"/>
              <a:gd name="connsiteX3" fmla="*/ 173994 w 964820"/>
              <a:gd name="connsiteY3" fmla="*/ 1066800 h 1273969"/>
              <a:gd name="connsiteX4" fmla="*/ 321631 w 964820"/>
              <a:gd name="connsiteY4" fmla="*/ 1107281 h 1273969"/>
              <a:gd name="connsiteX5" fmla="*/ 374019 w 964820"/>
              <a:gd name="connsiteY5" fmla="*/ 1185863 h 1273969"/>
              <a:gd name="connsiteX6" fmla="*/ 845506 w 964820"/>
              <a:gd name="connsiteY6" fmla="*/ 1273969 h 1273969"/>
              <a:gd name="connsiteX7" fmla="*/ 945519 w 964820"/>
              <a:gd name="connsiteY7" fmla="*/ 1147763 h 1273969"/>
              <a:gd name="connsiteX8" fmla="*/ 902656 w 964820"/>
              <a:gd name="connsiteY8" fmla="*/ 995363 h 1273969"/>
              <a:gd name="connsiteX9" fmla="*/ 883606 w 964820"/>
              <a:gd name="connsiteY9" fmla="*/ 947738 h 1273969"/>
              <a:gd name="connsiteX10" fmla="*/ 964569 w 964820"/>
              <a:gd name="connsiteY10" fmla="*/ 542925 h 1273969"/>
              <a:gd name="connsiteX11" fmla="*/ 824075 w 964820"/>
              <a:gd name="connsiteY11" fmla="*/ 133350 h 1273969"/>
              <a:gd name="connsiteX0" fmla="*/ 824075 w 964820"/>
              <a:gd name="connsiteY0" fmla="*/ 133350 h 1273969"/>
              <a:gd name="connsiteX1" fmla="*/ 488319 w 964820"/>
              <a:gd name="connsiteY1" fmla="*/ 0 h 1273969"/>
              <a:gd name="connsiteX2" fmla="*/ 23975 w 964820"/>
              <a:gd name="connsiteY2" fmla="*/ 461963 h 1273969"/>
              <a:gd name="connsiteX3" fmla="*/ 173994 w 964820"/>
              <a:gd name="connsiteY3" fmla="*/ 1066800 h 1273969"/>
              <a:gd name="connsiteX4" fmla="*/ 321631 w 964820"/>
              <a:gd name="connsiteY4" fmla="*/ 1107281 h 1273969"/>
              <a:gd name="connsiteX5" fmla="*/ 374019 w 964820"/>
              <a:gd name="connsiteY5" fmla="*/ 1185863 h 1273969"/>
              <a:gd name="connsiteX6" fmla="*/ 845506 w 964820"/>
              <a:gd name="connsiteY6" fmla="*/ 1273969 h 1273969"/>
              <a:gd name="connsiteX7" fmla="*/ 945519 w 964820"/>
              <a:gd name="connsiteY7" fmla="*/ 1147763 h 1273969"/>
              <a:gd name="connsiteX8" fmla="*/ 902656 w 964820"/>
              <a:gd name="connsiteY8" fmla="*/ 995363 h 1273969"/>
              <a:gd name="connsiteX9" fmla="*/ 883606 w 964820"/>
              <a:gd name="connsiteY9" fmla="*/ 947738 h 1273969"/>
              <a:gd name="connsiteX10" fmla="*/ 964569 w 964820"/>
              <a:gd name="connsiteY10" fmla="*/ 542925 h 1273969"/>
              <a:gd name="connsiteX11" fmla="*/ 824075 w 964820"/>
              <a:gd name="connsiteY11" fmla="*/ 133350 h 1273969"/>
              <a:gd name="connsiteX0" fmla="*/ 824075 w 964820"/>
              <a:gd name="connsiteY0" fmla="*/ 133350 h 1273969"/>
              <a:gd name="connsiteX1" fmla="*/ 488319 w 964820"/>
              <a:gd name="connsiteY1" fmla="*/ 0 h 1273969"/>
              <a:gd name="connsiteX2" fmla="*/ 23975 w 964820"/>
              <a:gd name="connsiteY2" fmla="*/ 461963 h 1273969"/>
              <a:gd name="connsiteX3" fmla="*/ 173994 w 964820"/>
              <a:gd name="connsiteY3" fmla="*/ 1066800 h 1273969"/>
              <a:gd name="connsiteX4" fmla="*/ 321631 w 964820"/>
              <a:gd name="connsiteY4" fmla="*/ 1107281 h 1273969"/>
              <a:gd name="connsiteX5" fmla="*/ 374019 w 964820"/>
              <a:gd name="connsiteY5" fmla="*/ 1185863 h 1273969"/>
              <a:gd name="connsiteX6" fmla="*/ 845506 w 964820"/>
              <a:gd name="connsiteY6" fmla="*/ 1273969 h 1273969"/>
              <a:gd name="connsiteX7" fmla="*/ 945519 w 964820"/>
              <a:gd name="connsiteY7" fmla="*/ 1147763 h 1273969"/>
              <a:gd name="connsiteX8" fmla="*/ 902656 w 964820"/>
              <a:gd name="connsiteY8" fmla="*/ 995363 h 1273969"/>
              <a:gd name="connsiteX9" fmla="*/ 883606 w 964820"/>
              <a:gd name="connsiteY9" fmla="*/ 947738 h 1273969"/>
              <a:gd name="connsiteX10" fmla="*/ 964569 w 964820"/>
              <a:gd name="connsiteY10" fmla="*/ 542925 h 1273969"/>
              <a:gd name="connsiteX11" fmla="*/ 824075 w 964820"/>
              <a:gd name="connsiteY11" fmla="*/ 133350 h 1273969"/>
              <a:gd name="connsiteX0" fmla="*/ 824075 w 964820"/>
              <a:gd name="connsiteY0" fmla="*/ 133350 h 1273969"/>
              <a:gd name="connsiteX1" fmla="*/ 488319 w 964820"/>
              <a:gd name="connsiteY1" fmla="*/ 0 h 1273969"/>
              <a:gd name="connsiteX2" fmla="*/ 23975 w 964820"/>
              <a:gd name="connsiteY2" fmla="*/ 461963 h 1273969"/>
              <a:gd name="connsiteX3" fmla="*/ 173994 w 964820"/>
              <a:gd name="connsiteY3" fmla="*/ 1066800 h 1273969"/>
              <a:gd name="connsiteX4" fmla="*/ 321631 w 964820"/>
              <a:gd name="connsiteY4" fmla="*/ 1107281 h 1273969"/>
              <a:gd name="connsiteX5" fmla="*/ 374019 w 964820"/>
              <a:gd name="connsiteY5" fmla="*/ 1185863 h 1273969"/>
              <a:gd name="connsiteX6" fmla="*/ 845506 w 964820"/>
              <a:gd name="connsiteY6" fmla="*/ 1273969 h 1273969"/>
              <a:gd name="connsiteX7" fmla="*/ 945519 w 964820"/>
              <a:gd name="connsiteY7" fmla="*/ 1147763 h 1273969"/>
              <a:gd name="connsiteX8" fmla="*/ 902656 w 964820"/>
              <a:gd name="connsiteY8" fmla="*/ 995363 h 1273969"/>
              <a:gd name="connsiteX9" fmla="*/ 883606 w 964820"/>
              <a:gd name="connsiteY9" fmla="*/ 947738 h 1273969"/>
              <a:gd name="connsiteX10" fmla="*/ 964569 w 964820"/>
              <a:gd name="connsiteY10" fmla="*/ 542925 h 1273969"/>
              <a:gd name="connsiteX11" fmla="*/ 824075 w 964820"/>
              <a:gd name="connsiteY11" fmla="*/ 133350 h 1273969"/>
              <a:gd name="connsiteX0" fmla="*/ 824075 w 964820"/>
              <a:gd name="connsiteY0" fmla="*/ 133350 h 1273969"/>
              <a:gd name="connsiteX1" fmla="*/ 488319 w 964820"/>
              <a:gd name="connsiteY1" fmla="*/ 0 h 1273969"/>
              <a:gd name="connsiteX2" fmla="*/ 23975 w 964820"/>
              <a:gd name="connsiteY2" fmla="*/ 461963 h 1273969"/>
              <a:gd name="connsiteX3" fmla="*/ 173994 w 964820"/>
              <a:gd name="connsiteY3" fmla="*/ 1066800 h 1273969"/>
              <a:gd name="connsiteX4" fmla="*/ 321631 w 964820"/>
              <a:gd name="connsiteY4" fmla="*/ 1107281 h 1273969"/>
              <a:gd name="connsiteX5" fmla="*/ 374019 w 964820"/>
              <a:gd name="connsiteY5" fmla="*/ 1185863 h 1273969"/>
              <a:gd name="connsiteX6" fmla="*/ 845506 w 964820"/>
              <a:gd name="connsiteY6" fmla="*/ 1273969 h 1273969"/>
              <a:gd name="connsiteX7" fmla="*/ 945519 w 964820"/>
              <a:gd name="connsiteY7" fmla="*/ 1147763 h 1273969"/>
              <a:gd name="connsiteX8" fmla="*/ 902656 w 964820"/>
              <a:gd name="connsiteY8" fmla="*/ 995363 h 1273969"/>
              <a:gd name="connsiteX9" fmla="*/ 883606 w 964820"/>
              <a:gd name="connsiteY9" fmla="*/ 947738 h 1273969"/>
              <a:gd name="connsiteX10" fmla="*/ 964569 w 964820"/>
              <a:gd name="connsiteY10" fmla="*/ 542925 h 1273969"/>
              <a:gd name="connsiteX11" fmla="*/ 824075 w 964820"/>
              <a:gd name="connsiteY11" fmla="*/ 133350 h 1273969"/>
              <a:gd name="connsiteX0" fmla="*/ 824075 w 964820"/>
              <a:gd name="connsiteY0" fmla="*/ 133350 h 1273969"/>
              <a:gd name="connsiteX1" fmla="*/ 488319 w 964820"/>
              <a:gd name="connsiteY1" fmla="*/ 0 h 1273969"/>
              <a:gd name="connsiteX2" fmla="*/ 23975 w 964820"/>
              <a:gd name="connsiteY2" fmla="*/ 461963 h 1273969"/>
              <a:gd name="connsiteX3" fmla="*/ 173994 w 964820"/>
              <a:gd name="connsiteY3" fmla="*/ 1066800 h 1273969"/>
              <a:gd name="connsiteX4" fmla="*/ 321631 w 964820"/>
              <a:gd name="connsiteY4" fmla="*/ 1107281 h 1273969"/>
              <a:gd name="connsiteX5" fmla="*/ 374019 w 964820"/>
              <a:gd name="connsiteY5" fmla="*/ 1185863 h 1273969"/>
              <a:gd name="connsiteX6" fmla="*/ 845506 w 964820"/>
              <a:gd name="connsiteY6" fmla="*/ 1273969 h 1273969"/>
              <a:gd name="connsiteX7" fmla="*/ 945519 w 964820"/>
              <a:gd name="connsiteY7" fmla="*/ 1147763 h 1273969"/>
              <a:gd name="connsiteX8" fmla="*/ 902656 w 964820"/>
              <a:gd name="connsiteY8" fmla="*/ 995363 h 1273969"/>
              <a:gd name="connsiteX9" fmla="*/ 883606 w 964820"/>
              <a:gd name="connsiteY9" fmla="*/ 947738 h 1273969"/>
              <a:gd name="connsiteX10" fmla="*/ 964569 w 964820"/>
              <a:gd name="connsiteY10" fmla="*/ 542925 h 1273969"/>
              <a:gd name="connsiteX11" fmla="*/ 824075 w 964820"/>
              <a:gd name="connsiteY11" fmla="*/ 133350 h 1273969"/>
              <a:gd name="connsiteX0" fmla="*/ 824075 w 972602"/>
              <a:gd name="connsiteY0" fmla="*/ 133350 h 1273969"/>
              <a:gd name="connsiteX1" fmla="*/ 488319 w 972602"/>
              <a:gd name="connsiteY1" fmla="*/ 0 h 1273969"/>
              <a:gd name="connsiteX2" fmla="*/ 23975 w 972602"/>
              <a:gd name="connsiteY2" fmla="*/ 461963 h 1273969"/>
              <a:gd name="connsiteX3" fmla="*/ 173994 w 972602"/>
              <a:gd name="connsiteY3" fmla="*/ 1066800 h 1273969"/>
              <a:gd name="connsiteX4" fmla="*/ 321631 w 972602"/>
              <a:gd name="connsiteY4" fmla="*/ 1107281 h 1273969"/>
              <a:gd name="connsiteX5" fmla="*/ 374019 w 972602"/>
              <a:gd name="connsiteY5" fmla="*/ 1185863 h 1273969"/>
              <a:gd name="connsiteX6" fmla="*/ 845506 w 972602"/>
              <a:gd name="connsiteY6" fmla="*/ 1273969 h 1273969"/>
              <a:gd name="connsiteX7" fmla="*/ 945519 w 972602"/>
              <a:gd name="connsiteY7" fmla="*/ 1147763 h 1273969"/>
              <a:gd name="connsiteX8" fmla="*/ 902656 w 972602"/>
              <a:gd name="connsiteY8" fmla="*/ 995363 h 1273969"/>
              <a:gd name="connsiteX9" fmla="*/ 883606 w 972602"/>
              <a:gd name="connsiteY9" fmla="*/ 947738 h 1273969"/>
              <a:gd name="connsiteX10" fmla="*/ 964569 w 972602"/>
              <a:gd name="connsiteY10" fmla="*/ 542925 h 1273969"/>
              <a:gd name="connsiteX11" fmla="*/ 824075 w 972602"/>
              <a:gd name="connsiteY11" fmla="*/ 133350 h 1273969"/>
              <a:gd name="connsiteX0" fmla="*/ 824075 w 964820"/>
              <a:gd name="connsiteY0" fmla="*/ 133350 h 1273969"/>
              <a:gd name="connsiteX1" fmla="*/ 488319 w 964820"/>
              <a:gd name="connsiteY1" fmla="*/ 0 h 1273969"/>
              <a:gd name="connsiteX2" fmla="*/ 23975 w 964820"/>
              <a:gd name="connsiteY2" fmla="*/ 461963 h 1273969"/>
              <a:gd name="connsiteX3" fmla="*/ 173994 w 964820"/>
              <a:gd name="connsiteY3" fmla="*/ 1066800 h 1273969"/>
              <a:gd name="connsiteX4" fmla="*/ 321631 w 964820"/>
              <a:gd name="connsiteY4" fmla="*/ 1107281 h 1273969"/>
              <a:gd name="connsiteX5" fmla="*/ 374019 w 964820"/>
              <a:gd name="connsiteY5" fmla="*/ 1185863 h 1273969"/>
              <a:gd name="connsiteX6" fmla="*/ 845506 w 964820"/>
              <a:gd name="connsiteY6" fmla="*/ 1273969 h 1273969"/>
              <a:gd name="connsiteX7" fmla="*/ 945519 w 964820"/>
              <a:gd name="connsiteY7" fmla="*/ 1147763 h 1273969"/>
              <a:gd name="connsiteX8" fmla="*/ 902656 w 964820"/>
              <a:gd name="connsiteY8" fmla="*/ 995363 h 1273969"/>
              <a:gd name="connsiteX9" fmla="*/ 883606 w 964820"/>
              <a:gd name="connsiteY9" fmla="*/ 947738 h 1273969"/>
              <a:gd name="connsiteX10" fmla="*/ 964569 w 964820"/>
              <a:gd name="connsiteY10" fmla="*/ 542925 h 1273969"/>
              <a:gd name="connsiteX11" fmla="*/ 824075 w 964820"/>
              <a:gd name="connsiteY11" fmla="*/ 133350 h 1273969"/>
              <a:gd name="connsiteX0" fmla="*/ 824075 w 964820"/>
              <a:gd name="connsiteY0" fmla="*/ 133350 h 1274392"/>
              <a:gd name="connsiteX1" fmla="*/ 488319 w 964820"/>
              <a:gd name="connsiteY1" fmla="*/ 0 h 1274392"/>
              <a:gd name="connsiteX2" fmla="*/ 23975 w 964820"/>
              <a:gd name="connsiteY2" fmla="*/ 461963 h 1274392"/>
              <a:gd name="connsiteX3" fmla="*/ 173994 w 964820"/>
              <a:gd name="connsiteY3" fmla="*/ 1066800 h 1274392"/>
              <a:gd name="connsiteX4" fmla="*/ 321631 w 964820"/>
              <a:gd name="connsiteY4" fmla="*/ 1107281 h 1274392"/>
              <a:gd name="connsiteX5" fmla="*/ 374019 w 964820"/>
              <a:gd name="connsiteY5" fmla="*/ 1185863 h 1274392"/>
              <a:gd name="connsiteX6" fmla="*/ 845506 w 964820"/>
              <a:gd name="connsiteY6" fmla="*/ 1273969 h 1274392"/>
              <a:gd name="connsiteX7" fmla="*/ 945519 w 964820"/>
              <a:gd name="connsiteY7" fmla="*/ 1147763 h 1274392"/>
              <a:gd name="connsiteX8" fmla="*/ 902656 w 964820"/>
              <a:gd name="connsiteY8" fmla="*/ 995363 h 1274392"/>
              <a:gd name="connsiteX9" fmla="*/ 883606 w 964820"/>
              <a:gd name="connsiteY9" fmla="*/ 947738 h 1274392"/>
              <a:gd name="connsiteX10" fmla="*/ 964569 w 964820"/>
              <a:gd name="connsiteY10" fmla="*/ 542925 h 1274392"/>
              <a:gd name="connsiteX11" fmla="*/ 824075 w 964820"/>
              <a:gd name="connsiteY11" fmla="*/ 133350 h 1274392"/>
              <a:gd name="connsiteX0" fmla="*/ 824075 w 964820"/>
              <a:gd name="connsiteY0" fmla="*/ 133350 h 1276122"/>
              <a:gd name="connsiteX1" fmla="*/ 488319 w 964820"/>
              <a:gd name="connsiteY1" fmla="*/ 0 h 1276122"/>
              <a:gd name="connsiteX2" fmla="*/ 23975 w 964820"/>
              <a:gd name="connsiteY2" fmla="*/ 461963 h 1276122"/>
              <a:gd name="connsiteX3" fmla="*/ 173994 w 964820"/>
              <a:gd name="connsiteY3" fmla="*/ 1066800 h 1276122"/>
              <a:gd name="connsiteX4" fmla="*/ 321631 w 964820"/>
              <a:gd name="connsiteY4" fmla="*/ 1107281 h 1276122"/>
              <a:gd name="connsiteX5" fmla="*/ 374019 w 964820"/>
              <a:gd name="connsiteY5" fmla="*/ 1185863 h 1276122"/>
              <a:gd name="connsiteX6" fmla="*/ 845506 w 964820"/>
              <a:gd name="connsiteY6" fmla="*/ 1273969 h 1276122"/>
              <a:gd name="connsiteX7" fmla="*/ 945519 w 964820"/>
              <a:gd name="connsiteY7" fmla="*/ 1147763 h 1276122"/>
              <a:gd name="connsiteX8" fmla="*/ 902656 w 964820"/>
              <a:gd name="connsiteY8" fmla="*/ 995363 h 1276122"/>
              <a:gd name="connsiteX9" fmla="*/ 883606 w 964820"/>
              <a:gd name="connsiteY9" fmla="*/ 947738 h 1276122"/>
              <a:gd name="connsiteX10" fmla="*/ 964569 w 964820"/>
              <a:gd name="connsiteY10" fmla="*/ 542925 h 1276122"/>
              <a:gd name="connsiteX11" fmla="*/ 824075 w 964820"/>
              <a:gd name="connsiteY11" fmla="*/ 133350 h 1276122"/>
              <a:gd name="connsiteX0" fmla="*/ 824075 w 964820"/>
              <a:gd name="connsiteY0" fmla="*/ 133350 h 1273974"/>
              <a:gd name="connsiteX1" fmla="*/ 488319 w 964820"/>
              <a:gd name="connsiteY1" fmla="*/ 0 h 1273974"/>
              <a:gd name="connsiteX2" fmla="*/ 23975 w 964820"/>
              <a:gd name="connsiteY2" fmla="*/ 461963 h 1273974"/>
              <a:gd name="connsiteX3" fmla="*/ 173994 w 964820"/>
              <a:gd name="connsiteY3" fmla="*/ 1066800 h 1273974"/>
              <a:gd name="connsiteX4" fmla="*/ 321631 w 964820"/>
              <a:gd name="connsiteY4" fmla="*/ 1107281 h 1273974"/>
              <a:gd name="connsiteX5" fmla="*/ 374019 w 964820"/>
              <a:gd name="connsiteY5" fmla="*/ 1185863 h 1273974"/>
              <a:gd name="connsiteX6" fmla="*/ 845506 w 964820"/>
              <a:gd name="connsiteY6" fmla="*/ 1273969 h 1273974"/>
              <a:gd name="connsiteX7" fmla="*/ 945519 w 964820"/>
              <a:gd name="connsiteY7" fmla="*/ 1147763 h 1273974"/>
              <a:gd name="connsiteX8" fmla="*/ 902656 w 964820"/>
              <a:gd name="connsiteY8" fmla="*/ 995363 h 1273974"/>
              <a:gd name="connsiteX9" fmla="*/ 883606 w 964820"/>
              <a:gd name="connsiteY9" fmla="*/ 947738 h 1273974"/>
              <a:gd name="connsiteX10" fmla="*/ 964569 w 964820"/>
              <a:gd name="connsiteY10" fmla="*/ 542925 h 1273974"/>
              <a:gd name="connsiteX11" fmla="*/ 824075 w 964820"/>
              <a:gd name="connsiteY11" fmla="*/ 133350 h 127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4820" h="1273974">
                <a:moveTo>
                  <a:pt x="824075" y="133350"/>
                </a:moveTo>
                <a:cubicBezTo>
                  <a:pt x="744700" y="42863"/>
                  <a:pt x="552613" y="7144"/>
                  <a:pt x="488319" y="0"/>
                </a:cubicBezTo>
                <a:cubicBezTo>
                  <a:pt x="259719" y="9526"/>
                  <a:pt x="76362" y="284163"/>
                  <a:pt x="23975" y="461963"/>
                </a:cubicBezTo>
                <a:cubicBezTo>
                  <a:pt x="-66512" y="937419"/>
                  <a:pt x="124782" y="1053306"/>
                  <a:pt x="173994" y="1066800"/>
                </a:cubicBezTo>
                <a:lnTo>
                  <a:pt x="321631" y="1107281"/>
                </a:lnTo>
                <a:lnTo>
                  <a:pt x="374019" y="1185863"/>
                </a:lnTo>
                <a:cubicBezTo>
                  <a:pt x="461332" y="1213644"/>
                  <a:pt x="788355" y="1273175"/>
                  <a:pt x="845506" y="1273969"/>
                </a:cubicBezTo>
                <a:cubicBezTo>
                  <a:pt x="902657" y="1274763"/>
                  <a:pt x="935994" y="1194197"/>
                  <a:pt x="945519" y="1147763"/>
                </a:cubicBezTo>
                <a:cubicBezTo>
                  <a:pt x="964569" y="1022748"/>
                  <a:pt x="912975" y="1028701"/>
                  <a:pt x="902656" y="995363"/>
                </a:cubicBezTo>
                <a:lnTo>
                  <a:pt x="883606" y="947738"/>
                </a:lnTo>
                <a:cubicBezTo>
                  <a:pt x="893925" y="872332"/>
                  <a:pt x="969729" y="771525"/>
                  <a:pt x="964569" y="542925"/>
                </a:cubicBezTo>
                <a:cubicBezTo>
                  <a:pt x="959409" y="314325"/>
                  <a:pt x="903450" y="223837"/>
                  <a:pt x="824075" y="133350"/>
                </a:cubicBezTo>
                <a:close/>
              </a:path>
            </a:pathLst>
          </a:custGeom>
          <a:noFill/>
          <a:ln w="76200">
            <a:solidFill>
              <a:srgbClr val="FFCC3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0000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2000"/>
                            </p:stCondLst>
                            <p:childTnLst>
                              <p:par>
                                <p:cTn id="13" presetID="6" presetClass="entr" presetSubtype="16" fill="hold" grpId="0" nodeType="after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1000"/>
                                        <p:tgtEl>
                                          <p:spTgt spid="22"/>
                                        </p:tgtEl>
                                      </p:cBhvr>
                                    </p:animEffect>
                                  </p:childTnLst>
                                </p:cTn>
                              </p:par>
                            </p:childTnLst>
                          </p:cTn>
                        </p:par>
                        <p:par>
                          <p:cTn id="16" fill="hold">
                            <p:stCondLst>
                              <p:cond delay="350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8"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84CB6-5ECF-4D12-9CD8-8659C972A590}"/>
              </a:ext>
            </a:extLst>
          </p:cNvPr>
          <p:cNvSpPr>
            <a:spLocks noGrp="1"/>
          </p:cNvSpPr>
          <p:nvPr>
            <p:ph type="title"/>
          </p:nvPr>
        </p:nvSpPr>
        <p:spPr>
          <a:xfrm>
            <a:off x="0" y="3363850"/>
            <a:ext cx="12192000" cy="360363"/>
          </a:xfrm>
          <a:effectLst/>
        </p:spPr>
        <p:txBody>
          <a:bodyPr/>
          <a:lstStyle/>
          <a:p>
            <a:r>
              <a:rPr lang="en-US" dirty="0"/>
              <a:t>Field study timeline and analysis plan</a:t>
            </a:r>
          </a:p>
        </p:txBody>
      </p:sp>
      <p:graphicFrame>
        <p:nvGraphicFramePr>
          <p:cNvPr id="3" name="Table 4">
            <a:extLst>
              <a:ext uri="{FF2B5EF4-FFF2-40B4-BE49-F238E27FC236}">
                <a16:creationId xmlns:a16="http://schemas.microsoft.com/office/drawing/2014/main" id="{14732046-5E55-47C5-9872-D0AAEC9A1B79}"/>
              </a:ext>
            </a:extLst>
          </p:cNvPr>
          <p:cNvGraphicFramePr>
            <a:graphicFrameLocks noGrp="1"/>
          </p:cNvGraphicFramePr>
          <p:nvPr>
            <p:extLst>
              <p:ext uri="{D42A27DB-BD31-4B8C-83A1-F6EECF244321}">
                <p14:modId xmlns:p14="http://schemas.microsoft.com/office/powerpoint/2010/main" val="3471106466"/>
              </p:ext>
            </p:extLst>
          </p:nvPr>
        </p:nvGraphicFramePr>
        <p:xfrm>
          <a:off x="914400" y="4334776"/>
          <a:ext cx="10363200" cy="787100"/>
        </p:xfrm>
        <a:graphic>
          <a:graphicData uri="http://schemas.openxmlformats.org/drawingml/2006/table">
            <a:tbl>
              <a:tblPr firstRow="1" bandRow="1">
                <a:tableStyleId>{5C22544A-7EE6-4342-B048-85BDC9FD1C3A}</a:tableStyleId>
              </a:tblPr>
              <a:tblGrid>
                <a:gridCol w="3454400">
                  <a:extLst>
                    <a:ext uri="{9D8B030D-6E8A-4147-A177-3AD203B41FA5}">
                      <a16:colId xmlns:a16="http://schemas.microsoft.com/office/drawing/2014/main" val="1343755726"/>
                    </a:ext>
                  </a:extLst>
                </a:gridCol>
                <a:gridCol w="6908800">
                  <a:extLst>
                    <a:ext uri="{9D8B030D-6E8A-4147-A177-3AD203B41FA5}">
                      <a16:colId xmlns:a16="http://schemas.microsoft.com/office/drawing/2014/main" val="1613180943"/>
                    </a:ext>
                  </a:extLst>
                </a:gridCol>
              </a:tblGrid>
              <a:tr h="787100">
                <a:tc>
                  <a:txBody>
                    <a:bodyPr/>
                    <a:lstStyle/>
                    <a:p>
                      <a:pPr algn="ctr">
                        <a:lnSpc>
                          <a:spcPct val="90000"/>
                        </a:lnSpc>
                      </a:pPr>
                      <a:r>
                        <a:rPr lang="en-US" sz="2000" dirty="0">
                          <a:solidFill>
                            <a:srgbClr val="D9D9D9"/>
                          </a:solidFill>
                        </a:rPr>
                        <a:t>4-week baseline,</a:t>
                      </a:r>
                      <a:br>
                        <a:rPr lang="en-US" sz="2000" dirty="0">
                          <a:solidFill>
                            <a:srgbClr val="D9D9D9"/>
                          </a:solidFill>
                        </a:rPr>
                      </a:br>
                      <a:r>
                        <a:rPr lang="en-US" sz="2000" dirty="0">
                          <a:solidFill>
                            <a:srgbClr val="D9D9D9"/>
                          </a:solidFill>
                        </a:rPr>
                        <a:t>warnings silent</a:t>
                      </a:r>
                    </a:p>
                  </a:txBody>
                  <a:tcPr anchor="ctr">
                    <a:lnR w="38100" cap="flat" cmpd="sng" algn="ctr">
                      <a:solidFill>
                        <a:schemeClr val="bg1"/>
                      </a:solidFill>
                      <a:prstDash val="solid"/>
                      <a:round/>
                      <a:headEnd type="none" w="med" len="med"/>
                      <a:tailEnd type="none" w="med" len="med"/>
                    </a:lnR>
                    <a:solidFill>
                      <a:srgbClr val="53565A"/>
                    </a:solidFill>
                  </a:tcPr>
                </a:tc>
                <a:tc>
                  <a:txBody>
                    <a:bodyPr/>
                    <a:lstStyle/>
                    <a:p>
                      <a:pPr algn="ctr">
                        <a:lnSpc>
                          <a:spcPct val="90000"/>
                        </a:lnSpc>
                      </a:pPr>
                      <a:r>
                        <a:rPr lang="en-US" sz="2000" dirty="0">
                          <a:solidFill>
                            <a:srgbClr val="333333"/>
                          </a:solidFill>
                        </a:rPr>
                        <a:t>8-week treatment,</a:t>
                      </a:r>
                      <a:br>
                        <a:rPr lang="en-US" sz="2000" dirty="0">
                          <a:solidFill>
                            <a:srgbClr val="333333"/>
                          </a:solidFill>
                        </a:rPr>
                      </a:br>
                      <a:r>
                        <a:rPr lang="en-US" sz="2000" dirty="0">
                          <a:solidFill>
                            <a:srgbClr val="333333"/>
                          </a:solidFill>
                        </a:rPr>
                        <a:t>warnings active</a:t>
                      </a:r>
                    </a:p>
                  </a:txBody>
                  <a:tcPr anchor="ctr">
                    <a:lnL w="38100" cap="flat" cmpd="sng" algn="ctr">
                      <a:solidFill>
                        <a:schemeClr val="bg1"/>
                      </a:solidFill>
                      <a:prstDash val="solid"/>
                      <a:round/>
                      <a:headEnd type="none" w="med" len="med"/>
                      <a:tailEnd type="none" w="med" len="med"/>
                    </a:lnL>
                    <a:solidFill>
                      <a:srgbClr val="FFCC33"/>
                    </a:solidFill>
                  </a:tcPr>
                </a:tc>
                <a:extLst>
                  <a:ext uri="{0D108BD9-81ED-4DB2-BD59-A6C34878D82A}">
                    <a16:rowId xmlns:a16="http://schemas.microsoft.com/office/drawing/2014/main" val="3115396254"/>
                  </a:ext>
                </a:extLst>
              </a:tr>
            </a:tbl>
          </a:graphicData>
        </a:graphic>
      </p:graphicFrame>
      <p:grpSp>
        <p:nvGrpSpPr>
          <p:cNvPr id="15" name="Group 14">
            <a:extLst>
              <a:ext uri="{FF2B5EF4-FFF2-40B4-BE49-F238E27FC236}">
                <a16:creationId xmlns:a16="http://schemas.microsoft.com/office/drawing/2014/main" id="{3A3A1545-968A-43FE-A943-203388D0BB58}"/>
              </a:ext>
            </a:extLst>
          </p:cNvPr>
          <p:cNvGrpSpPr/>
          <p:nvPr/>
        </p:nvGrpSpPr>
        <p:grpSpPr>
          <a:xfrm>
            <a:off x="942178" y="5164461"/>
            <a:ext cx="2227096" cy="573098"/>
            <a:chOff x="652462" y="5562787"/>
            <a:chExt cx="2227096" cy="573098"/>
          </a:xfrm>
        </p:grpSpPr>
        <p:sp>
          <p:nvSpPr>
            <p:cNvPr id="16" name="Rectangle 15">
              <a:extLst>
                <a:ext uri="{FF2B5EF4-FFF2-40B4-BE49-F238E27FC236}">
                  <a16:creationId xmlns:a16="http://schemas.microsoft.com/office/drawing/2014/main" id="{6BF8D795-D252-4BDE-B1A7-CFCD3FBA87BF}"/>
                </a:ext>
              </a:extLst>
            </p:cNvPr>
            <p:cNvSpPr/>
            <p:nvPr/>
          </p:nvSpPr>
          <p:spPr>
            <a:xfrm>
              <a:off x="654269" y="5717950"/>
              <a:ext cx="2225289" cy="417935"/>
            </a:xfrm>
            <a:prstGeom prst="rect">
              <a:avLst/>
            </a:prstGeom>
          </p:spPr>
          <p:txBody>
            <a:bodyPr wrap="none">
              <a:spAutoFit/>
            </a:bodyPr>
            <a:lstStyle/>
            <a:p>
              <a:pPr>
                <a:lnSpc>
                  <a:spcPts val="2900"/>
                </a:lnSpc>
              </a:pPr>
              <a:r>
                <a:rPr lang="en-US" sz="1600" dirty="0">
                  <a:solidFill>
                    <a:schemeClr val="bg1">
                      <a:lumMod val="50000"/>
                    </a:schemeClr>
                  </a:solidFill>
                  <a:latin typeface="Arial" pitchFamily="34" charset="0"/>
                  <a:cs typeface="Arial" pitchFamily="34" charset="0"/>
                </a:rPr>
                <a:t>Installations May 2017</a:t>
              </a:r>
            </a:p>
          </p:txBody>
        </p:sp>
        <p:cxnSp>
          <p:nvCxnSpPr>
            <p:cNvPr id="17" name="Straight Connector 16">
              <a:extLst>
                <a:ext uri="{FF2B5EF4-FFF2-40B4-BE49-F238E27FC236}">
                  <a16:creationId xmlns:a16="http://schemas.microsoft.com/office/drawing/2014/main" id="{B80781CB-BC61-40AF-A0B9-5F1979D9211B}"/>
                </a:ext>
              </a:extLst>
            </p:cNvPr>
            <p:cNvCxnSpPr>
              <a:cxnSpLocks/>
            </p:cNvCxnSpPr>
            <p:nvPr/>
          </p:nvCxnSpPr>
          <p:spPr>
            <a:xfrm flipH="1" flipV="1">
              <a:off x="652462" y="5562787"/>
              <a:ext cx="75361" cy="304614"/>
            </a:xfrm>
            <a:prstGeom prst="line">
              <a:avLst/>
            </a:prstGeom>
            <a:ln w="12700">
              <a:solidFill>
                <a:srgbClr val="A8A8A8"/>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7766768-8C9B-4D2E-9FA1-9B2DD19EF890}"/>
              </a:ext>
            </a:extLst>
          </p:cNvPr>
          <p:cNvGrpSpPr/>
          <p:nvPr/>
        </p:nvGrpSpPr>
        <p:grpSpPr>
          <a:xfrm>
            <a:off x="4377009" y="5164461"/>
            <a:ext cx="1936353" cy="520968"/>
            <a:chOff x="4322726" y="5562787"/>
            <a:chExt cx="1936353" cy="520968"/>
          </a:xfrm>
        </p:grpSpPr>
        <p:sp>
          <p:nvSpPr>
            <p:cNvPr id="19" name="Rectangle 18">
              <a:extLst>
                <a:ext uri="{FF2B5EF4-FFF2-40B4-BE49-F238E27FC236}">
                  <a16:creationId xmlns:a16="http://schemas.microsoft.com/office/drawing/2014/main" id="{B1E62A12-F13D-4394-B063-E32B9E4D9499}"/>
                </a:ext>
              </a:extLst>
            </p:cNvPr>
            <p:cNvSpPr/>
            <p:nvPr/>
          </p:nvSpPr>
          <p:spPr>
            <a:xfrm>
              <a:off x="4337976" y="5745201"/>
              <a:ext cx="1921103" cy="338554"/>
            </a:xfrm>
            <a:prstGeom prst="rect">
              <a:avLst/>
            </a:prstGeom>
          </p:spPr>
          <p:txBody>
            <a:bodyPr wrap="none">
              <a:spAutoFit/>
            </a:bodyPr>
            <a:lstStyle/>
            <a:p>
              <a:r>
                <a:rPr lang="en-US" sz="1600" dirty="0">
                  <a:solidFill>
                    <a:schemeClr val="bg1">
                      <a:lumMod val="50000"/>
                    </a:schemeClr>
                  </a:solidFill>
                  <a:latin typeface="Arial" pitchFamily="34" charset="0"/>
                  <a:cs typeface="Arial" pitchFamily="34" charset="0"/>
                </a:rPr>
                <a:t>Warnings activated</a:t>
              </a:r>
            </a:p>
          </p:txBody>
        </p:sp>
        <p:cxnSp>
          <p:nvCxnSpPr>
            <p:cNvPr id="20" name="Straight Connector 19">
              <a:extLst>
                <a:ext uri="{FF2B5EF4-FFF2-40B4-BE49-F238E27FC236}">
                  <a16:creationId xmlns:a16="http://schemas.microsoft.com/office/drawing/2014/main" id="{25664127-ADEE-4BD6-9773-747E44C1C358}"/>
                </a:ext>
              </a:extLst>
            </p:cNvPr>
            <p:cNvCxnSpPr>
              <a:cxnSpLocks/>
            </p:cNvCxnSpPr>
            <p:nvPr/>
          </p:nvCxnSpPr>
          <p:spPr>
            <a:xfrm flipH="1" flipV="1">
              <a:off x="4322726" y="5562787"/>
              <a:ext cx="75361" cy="304614"/>
            </a:xfrm>
            <a:prstGeom prst="line">
              <a:avLst/>
            </a:prstGeom>
            <a:ln w="12700">
              <a:solidFill>
                <a:srgbClr val="A8A8A8"/>
              </a:solidFill>
            </a:ln>
          </p:spPr>
          <p:style>
            <a:lnRef idx="1">
              <a:schemeClr val="accent1"/>
            </a:lnRef>
            <a:fillRef idx="0">
              <a:schemeClr val="accent1"/>
            </a:fillRef>
            <a:effectRef idx="0">
              <a:schemeClr val="accent1"/>
            </a:effectRef>
            <a:fontRef idx="minor">
              <a:schemeClr val="tx1"/>
            </a:fontRef>
          </p:style>
        </p:cxnSp>
      </p:grpSp>
      <p:pic>
        <p:nvPicPr>
          <p:cNvPr id="13" name="Picture 12" descr="A steering wheel and dashboard of a car&#10;&#10;Description automatically generated with medium confidence">
            <a:extLst>
              <a:ext uri="{FF2B5EF4-FFF2-40B4-BE49-F238E27FC236}">
                <a16:creationId xmlns:a16="http://schemas.microsoft.com/office/drawing/2014/main" id="{2F0796CD-5E54-4491-8C7A-7A1F22E12F2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75000"/>
                    </a14:imgEffect>
                  </a14:imgLayer>
                </a14:imgProps>
              </a:ext>
              <a:ext uri="{28A0092B-C50C-407E-A947-70E740481C1C}">
                <a14:useLocalDpi xmlns:a14="http://schemas.microsoft.com/office/drawing/2010/main"/>
              </a:ext>
            </a:extLst>
          </a:blip>
          <a:srcRect/>
          <a:stretch/>
        </p:blipFill>
        <p:spPr>
          <a:xfrm>
            <a:off x="0" y="0"/>
            <a:ext cx="12192000" cy="3116718"/>
          </a:xfrm>
          <a:prstGeom prst="rect">
            <a:avLst/>
          </a:prstGeom>
        </p:spPr>
      </p:pic>
    </p:spTree>
    <p:extLst>
      <p:ext uri="{BB962C8B-B14F-4D97-AF65-F5344CB8AC3E}">
        <p14:creationId xmlns:p14="http://schemas.microsoft.com/office/powerpoint/2010/main" val="398416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1DE5773-AB6D-4678-84D7-EC01C5D78B55}"/>
              </a:ext>
            </a:extLst>
          </p:cNvPr>
          <p:cNvSpPr>
            <a:spLocks noGrp="1"/>
          </p:cNvSpPr>
          <p:nvPr>
            <p:ph type="body" sz="quarter" idx="10"/>
          </p:nvPr>
        </p:nvSpPr>
        <p:spPr/>
        <p:txBody>
          <a:bodyPr/>
          <a:lstStyle/>
          <a:p>
            <a:r>
              <a:rPr lang="en-US" dirty="0"/>
              <a:t>Percent change from baseline</a:t>
            </a:r>
          </a:p>
          <a:p>
            <a:endParaRPr lang="en-US" dirty="0"/>
          </a:p>
        </p:txBody>
      </p:sp>
      <p:sp>
        <p:nvSpPr>
          <p:cNvPr id="2" name="Title 1">
            <a:extLst>
              <a:ext uri="{FF2B5EF4-FFF2-40B4-BE49-F238E27FC236}">
                <a16:creationId xmlns:a16="http://schemas.microsoft.com/office/drawing/2014/main" id="{1942D755-2896-4607-8179-BBDED40C366A}"/>
              </a:ext>
            </a:extLst>
          </p:cNvPr>
          <p:cNvSpPr>
            <a:spLocks noGrp="1"/>
          </p:cNvSpPr>
          <p:nvPr>
            <p:ph type="title"/>
          </p:nvPr>
        </p:nvSpPr>
        <p:spPr/>
        <p:txBody>
          <a:bodyPr/>
          <a:lstStyle/>
          <a:p>
            <a:r>
              <a:rPr lang="en-US" dirty="0"/>
              <a:t>Large reduction in warning rates during treatment phase</a:t>
            </a:r>
          </a:p>
        </p:txBody>
      </p:sp>
      <p:graphicFrame>
        <p:nvGraphicFramePr>
          <p:cNvPr id="13" name="Chart 12">
            <a:extLst>
              <a:ext uri="{FF2B5EF4-FFF2-40B4-BE49-F238E27FC236}">
                <a16:creationId xmlns:a16="http://schemas.microsoft.com/office/drawing/2014/main" id="{0FB69344-E1E0-4790-B15D-56901DFC3CEE}"/>
              </a:ext>
            </a:extLst>
          </p:cNvPr>
          <p:cNvGraphicFramePr/>
          <p:nvPr>
            <p:extLst>
              <p:ext uri="{D42A27DB-BD31-4B8C-83A1-F6EECF244321}">
                <p14:modId xmlns:p14="http://schemas.microsoft.com/office/powerpoint/2010/main" val="3032843066"/>
              </p:ext>
            </p:extLst>
          </p:nvPr>
        </p:nvGraphicFramePr>
        <p:xfrm>
          <a:off x="11973" y="1155825"/>
          <a:ext cx="12132491" cy="55161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491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graphicEl>
                                              <a:chart seriesIdx="-4" categoryIdx="0" bldStep="category"/>
                                            </p:graphicEl>
                                          </p:spTgt>
                                        </p:tgtEl>
                                        <p:attrNameLst>
                                          <p:attrName>style.visibility</p:attrName>
                                        </p:attrNameLst>
                                      </p:cBhvr>
                                      <p:to>
                                        <p:strVal val="visible"/>
                                      </p:to>
                                    </p:set>
                                    <p:animEffect transition="in" filter="wipe(up)">
                                      <p:cBhvr>
                                        <p:cTn id="7" dur="500"/>
                                        <p:tgtEl>
                                          <p:spTgt spid="13">
                                            <p:graphicEl>
                                              <a:chart seriesIdx="-4" categoryIdx="0" bldStep="category"/>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graphicEl>
                                              <a:chart seriesIdx="-4" categoryIdx="1" bldStep="category"/>
                                            </p:graphicEl>
                                          </p:spTgt>
                                        </p:tgtEl>
                                        <p:attrNameLst>
                                          <p:attrName>style.visibility</p:attrName>
                                        </p:attrNameLst>
                                      </p:cBhvr>
                                      <p:to>
                                        <p:strVal val="visible"/>
                                      </p:to>
                                    </p:set>
                                    <p:animEffect transition="in" filter="wipe(up)">
                                      <p:cBhvr>
                                        <p:cTn id="12" dur="500"/>
                                        <p:tgtEl>
                                          <p:spTgt spid="13">
                                            <p:graphicEl>
                                              <a:chart seriesIdx="-4" categoryIdx="1"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graphicEl>
                                              <a:chart seriesIdx="-4" categoryIdx="2" bldStep="category"/>
                                            </p:graphicEl>
                                          </p:spTgt>
                                        </p:tgtEl>
                                        <p:attrNameLst>
                                          <p:attrName>style.visibility</p:attrName>
                                        </p:attrNameLst>
                                      </p:cBhvr>
                                      <p:to>
                                        <p:strVal val="visible"/>
                                      </p:to>
                                    </p:set>
                                    <p:animEffect transition="in" filter="wipe(up)">
                                      <p:cBhvr>
                                        <p:cTn id="17" dur="500"/>
                                        <p:tgtEl>
                                          <p:spTgt spid="13">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Chart bld="category" animBg="0"/>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6350" sx="100000" sy="79000" flip="none" algn="b"/>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1DFE10-A83D-4F5D-A0EA-553CFB673BA7}"/>
              </a:ext>
            </a:extLst>
          </p:cNvPr>
          <p:cNvSpPr>
            <a:spLocks noGrp="1"/>
          </p:cNvSpPr>
          <p:nvPr>
            <p:ph type="title"/>
          </p:nvPr>
        </p:nvSpPr>
        <p:spPr/>
        <p:txBody>
          <a:bodyPr/>
          <a:lstStyle/>
          <a:p>
            <a:r>
              <a:rPr lang="en-US" b="0" dirty="0"/>
              <a:t>Countermeasure:</a:t>
            </a:r>
            <a:br>
              <a:rPr lang="en-US" dirty="0"/>
            </a:br>
            <a:r>
              <a:rPr lang="en-US" dirty="0"/>
              <a:t>infotainment systems designed</a:t>
            </a:r>
            <a:br>
              <a:rPr lang="en-US" dirty="0"/>
            </a:br>
            <a:r>
              <a:rPr lang="en-US" dirty="0"/>
              <a:t>to minimize distraction</a:t>
            </a:r>
          </a:p>
        </p:txBody>
      </p:sp>
    </p:spTree>
    <p:extLst>
      <p:ext uri="{BB962C8B-B14F-4D97-AF65-F5344CB8AC3E}">
        <p14:creationId xmlns:p14="http://schemas.microsoft.com/office/powerpoint/2010/main" val="293184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31FBD64-EC1A-4B74-A187-3DDCB2622742}"/>
              </a:ext>
            </a:extLst>
          </p:cNvPr>
          <p:cNvSpPr>
            <a:spLocks noGrp="1"/>
          </p:cNvSpPr>
          <p:nvPr>
            <p:ph type="body" sz="quarter" idx="11"/>
          </p:nvPr>
        </p:nvSpPr>
        <p:spPr>
          <a:xfrm>
            <a:off x="3789082" y="1821330"/>
            <a:ext cx="7488518" cy="2923877"/>
          </a:xfrm>
        </p:spPr>
        <p:txBody>
          <a:bodyPr/>
          <a:lstStyle/>
          <a:p>
            <a:pPr marL="0" indent="0">
              <a:buNone/>
            </a:pPr>
            <a:r>
              <a:rPr lang="en-US" b="1" dirty="0"/>
              <a:t>Different design approaches of embedded manual and voice interfaces may be experienced differently by drivers of different ages</a:t>
            </a:r>
          </a:p>
          <a:p>
            <a:r>
              <a:rPr lang="en-US" dirty="0"/>
              <a:t>Volvo </a:t>
            </a:r>
            <a:r>
              <a:rPr lang="en-US" dirty="0" err="1"/>
              <a:t>Sensus’s</a:t>
            </a:r>
            <a:r>
              <a:rPr lang="en-US" dirty="0"/>
              <a:t> menu-based voice interface</a:t>
            </a:r>
          </a:p>
          <a:p>
            <a:r>
              <a:rPr lang="en-US" dirty="0"/>
              <a:t>Multiple short steps, error prevention and recovery </a:t>
            </a:r>
          </a:p>
          <a:p>
            <a:r>
              <a:rPr lang="en-US" dirty="0"/>
              <a:t>Chevrolet MyLink’s one-shot voice interface</a:t>
            </a:r>
          </a:p>
          <a:p>
            <a:r>
              <a:rPr lang="en-US" dirty="0"/>
              <a:t>Single compound command </a:t>
            </a:r>
          </a:p>
          <a:p>
            <a:endParaRPr lang="en-US" dirty="0"/>
          </a:p>
        </p:txBody>
      </p:sp>
      <p:sp>
        <p:nvSpPr>
          <p:cNvPr id="5" name="Title 4">
            <a:extLst>
              <a:ext uri="{FF2B5EF4-FFF2-40B4-BE49-F238E27FC236}">
                <a16:creationId xmlns:a16="http://schemas.microsoft.com/office/drawing/2014/main" id="{DAB94BB0-155A-4BC6-B241-C0843A05FBB6}"/>
              </a:ext>
            </a:extLst>
          </p:cNvPr>
          <p:cNvSpPr>
            <a:spLocks noGrp="1"/>
          </p:cNvSpPr>
          <p:nvPr>
            <p:ph type="title"/>
          </p:nvPr>
        </p:nvSpPr>
        <p:spPr>
          <a:xfrm>
            <a:off x="3789082" y="607147"/>
            <a:ext cx="8402918" cy="387798"/>
          </a:xfrm>
        </p:spPr>
        <p:txBody>
          <a:bodyPr/>
          <a:lstStyle/>
          <a:p>
            <a:pPr algn="l"/>
            <a:r>
              <a:rPr lang="en-US" dirty="0"/>
              <a:t>Drivers of all ages interact with cellphones</a:t>
            </a:r>
          </a:p>
        </p:txBody>
      </p:sp>
      <p:grpSp>
        <p:nvGrpSpPr>
          <p:cNvPr id="10" name="Group 9">
            <a:extLst>
              <a:ext uri="{FF2B5EF4-FFF2-40B4-BE49-F238E27FC236}">
                <a16:creationId xmlns:a16="http://schemas.microsoft.com/office/drawing/2014/main" id="{8198387B-5D01-46FF-9AFF-6B6476829083}"/>
              </a:ext>
            </a:extLst>
          </p:cNvPr>
          <p:cNvGrpSpPr/>
          <p:nvPr/>
        </p:nvGrpSpPr>
        <p:grpSpPr>
          <a:xfrm>
            <a:off x="0" y="0"/>
            <a:ext cx="3328894" cy="6866372"/>
            <a:chOff x="7581208" y="489886"/>
            <a:chExt cx="2946862" cy="6026232"/>
          </a:xfrm>
        </p:grpSpPr>
        <p:pic>
          <p:nvPicPr>
            <p:cNvPr id="11" name="Picture 10">
              <a:extLst>
                <a:ext uri="{FF2B5EF4-FFF2-40B4-BE49-F238E27FC236}">
                  <a16:creationId xmlns:a16="http://schemas.microsoft.com/office/drawing/2014/main" id="{CBD703D9-66D6-4DA3-9AFB-128CDA2C904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2094" t="14530" r="15779" b="10232"/>
            <a:stretch/>
          </p:blipFill>
          <p:spPr>
            <a:xfrm>
              <a:off x="7581208" y="4509753"/>
              <a:ext cx="2946862" cy="2006365"/>
            </a:xfrm>
            <a:prstGeom prst="rect">
              <a:avLst/>
            </a:prstGeom>
          </p:spPr>
        </p:pic>
        <p:pic>
          <p:nvPicPr>
            <p:cNvPr id="12" name="Picture 11">
              <a:extLst>
                <a:ext uri="{FF2B5EF4-FFF2-40B4-BE49-F238E27FC236}">
                  <a16:creationId xmlns:a16="http://schemas.microsoft.com/office/drawing/2014/main" id="{E9F70BA2-C873-48E2-8075-AEFDD8738C7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5671" t="13602" r="14216" b="11714"/>
            <a:stretch/>
          </p:blipFill>
          <p:spPr>
            <a:xfrm>
              <a:off x="7581208" y="489886"/>
              <a:ext cx="2946862" cy="2009563"/>
            </a:xfrm>
            <a:prstGeom prst="rect">
              <a:avLst/>
            </a:prstGeom>
          </p:spPr>
        </p:pic>
        <p:pic>
          <p:nvPicPr>
            <p:cNvPr id="13" name="Picture 12">
              <a:extLst>
                <a:ext uri="{FF2B5EF4-FFF2-40B4-BE49-F238E27FC236}">
                  <a16:creationId xmlns:a16="http://schemas.microsoft.com/office/drawing/2014/main" id="{66E6496C-C8AD-4E6B-BDA1-31E7ECEBD15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8475" b="18182"/>
            <a:stretch/>
          </p:blipFill>
          <p:spPr>
            <a:xfrm>
              <a:off x="7581208" y="2499449"/>
              <a:ext cx="2946862" cy="2010304"/>
            </a:xfrm>
            <a:prstGeom prst="rect">
              <a:avLst/>
            </a:prstGeom>
            <a:ln w="12700">
              <a:solidFill>
                <a:schemeClr val="bg1"/>
              </a:solidFill>
            </a:ln>
          </p:spPr>
        </p:pic>
      </p:grpSp>
    </p:spTree>
    <p:extLst>
      <p:ext uri="{BB962C8B-B14F-4D97-AF65-F5344CB8AC3E}">
        <p14:creationId xmlns:p14="http://schemas.microsoft.com/office/powerpoint/2010/main" val="16050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308376"/>
            <a:ext cx="10769600" cy="720197"/>
          </a:xfrm>
        </p:spPr>
        <p:txBody>
          <a:bodyPr/>
          <a:lstStyle/>
          <a:p>
            <a:r>
              <a:rPr lang="en-US" dirty="0"/>
              <a:t>Average proportion of time driver’s eyes were on forward roadway was greatest for voice interfaces, particularly for MyLink</a:t>
            </a:r>
          </a:p>
        </p:txBody>
      </p:sp>
      <p:graphicFrame>
        <p:nvGraphicFramePr>
          <p:cNvPr id="7" name="Chart 6"/>
          <p:cNvGraphicFramePr/>
          <p:nvPr>
            <p:extLst>
              <p:ext uri="{D42A27DB-BD31-4B8C-83A1-F6EECF244321}">
                <p14:modId xmlns:p14="http://schemas.microsoft.com/office/powerpoint/2010/main" val="803735330"/>
              </p:ext>
            </p:extLst>
          </p:nvPr>
        </p:nvGraphicFramePr>
        <p:xfrm>
          <a:off x="812800" y="1243263"/>
          <a:ext cx="10295467" cy="54622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4917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107E5DA-431C-4F20-8422-D454E98B36A3}"/>
              </a:ext>
            </a:extLst>
          </p:cNvPr>
          <p:cNvSpPr>
            <a:spLocks noGrp="1"/>
          </p:cNvSpPr>
          <p:nvPr>
            <p:ph type="body" sz="quarter" idx="10"/>
          </p:nvPr>
        </p:nvSpPr>
        <p:spPr/>
        <p:txBody>
          <a:bodyPr/>
          <a:lstStyle/>
          <a:p>
            <a:r>
              <a:rPr lang="en-US" dirty="0"/>
              <a:t>Advantage of </a:t>
            </a:r>
            <a:r>
              <a:rPr lang="en-US" dirty="0" err="1"/>
              <a:t>MyLink’s</a:t>
            </a:r>
            <a:r>
              <a:rPr lang="en-US" dirty="0"/>
              <a:t> voice interface increased with driver age</a:t>
            </a:r>
          </a:p>
        </p:txBody>
      </p:sp>
      <p:sp>
        <p:nvSpPr>
          <p:cNvPr id="2" name="Title 1"/>
          <p:cNvSpPr>
            <a:spLocks noGrp="1"/>
          </p:cNvSpPr>
          <p:nvPr>
            <p:ph type="title"/>
          </p:nvPr>
        </p:nvSpPr>
        <p:spPr>
          <a:xfrm>
            <a:off x="1600200" y="308376"/>
            <a:ext cx="8991600" cy="720197"/>
          </a:xfrm>
        </p:spPr>
        <p:txBody>
          <a:bodyPr/>
          <a:lstStyle/>
          <a:p>
            <a:r>
              <a:rPr lang="en-US" dirty="0"/>
              <a:t>Estimated average proportion of time driver’s eyes were on forward roadway, by driver age</a:t>
            </a:r>
          </a:p>
        </p:txBody>
      </p:sp>
      <p:graphicFrame>
        <p:nvGraphicFramePr>
          <p:cNvPr id="7" name="Chart 6"/>
          <p:cNvGraphicFramePr/>
          <p:nvPr>
            <p:extLst>
              <p:ext uri="{D42A27DB-BD31-4B8C-83A1-F6EECF244321}">
                <p14:modId xmlns:p14="http://schemas.microsoft.com/office/powerpoint/2010/main" val="2374351608"/>
              </p:ext>
            </p:extLst>
          </p:nvPr>
        </p:nvGraphicFramePr>
        <p:xfrm>
          <a:off x="1175965" y="1592385"/>
          <a:ext cx="9317735" cy="5161009"/>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a:extLst>
              <a:ext uri="{FF2B5EF4-FFF2-40B4-BE49-F238E27FC236}">
                <a16:creationId xmlns:a16="http://schemas.microsoft.com/office/drawing/2014/main" id="{951DB87B-3D6F-4310-BD14-A86EF5046771}"/>
              </a:ext>
            </a:extLst>
          </p:cNvPr>
          <p:cNvGrpSpPr/>
          <p:nvPr/>
        </p:nvGrpSpPr>
        <p:grpSpPr>
          <a:xfrm>
            <a:off x="9586221" y="2587110"/>
            <a:ext cx="1986448" cy="2038777"/>
            <a:chOff x="9820655" y="2503193"/>
            <a:chExt cx="1986448" cy="2038777"/>
          </a:xfrm>
        </p:grpSpPr>
        <p:sp>
          <p:nvSpPr>
            <p:cNvPr id="3" name="TextBox 2">
              <a:extLst>
                <a:ext uri="{FF2B5EF4-FFF2-40B4-BE49-F238E27FC236}">
                  <a16:creationId xmlns:a16="http://schemas.microsoft.com/office/drawing/2014/main" id="{BCF91574-2A1D-44D4-8982-C582BA6E1150}"/>
                </a:ext>
              </a:extLst>
            </p:cNvPr>
            <p:cNvSpPr txBox="1"/>
            <p:nvPr/>
          </p:nvSpPr>
          <p:spPr>
            <a:xfrm>
              <a:off x="9875519" y="2503193"/>
              <a:ext cx="1931584" cy="246221"/>
            </a:xfrm>
            <a:prstGeom prst="rect">
              <a:avLst/>
            </a:prstGeom>
            <a:noFill/>
          </p:spPr>
          <p:txBody>
            <a:bodyPr wrap="square" lIns="0" tIns="0" rIns="0" bIns="0" rtlCol="0">
              <a:spAutoFit/>
            </a:bodyPr>
            <a:lstStyle/>
            <a:p>
              <a:r>
                <a:rPr lang="en-US" sz="1600" b="1" dirty="0">
                  <a:solidFill>
                    <a:srgbClr val="48A3FF"/>
                  </a:solidFill>
                  <a:latin typeface="Arial" pitchFamily="34" charset="0"/>
                  <a:cs typeface="Arial" pitchFamily="34" charset="0"/>
                </a:rPr>
                <a:t>-0.4% per decade</a:t>
              </a:r>
            </a:p>
          </p:txBody>
        </p:sp>
        <p:sp>
          <p:nvSpPr>
            <p:cNvPr id="6" name="TextBox 5">
              <a:extLst>
                <a:ext uri="{FF2B5EF4-FFF2-40B4-BE49-F238E27FC236}">
                  <a16:creationId xmlns:a16="http://schemas.microsoft.com/office/drawing/2014/main" id="{9A19BBDB-4764-4502-B410-6736B84932C9}"/>
                </a:ext>
              </a:extLst>
            </p:cNvPr>
            <p:cNvSpPr txBox="1"/>
            <p:nvPr/>
          </p:nvSpPr>
          <p:spPr>
            <a:xfrm>
              <a:off x="9820655" y="3203696"/>
              <a:ext cx="1931584" cy="246221"/>
            </a:xfrm>
            <a:prstGeom prst="rect">
              <a:avLst/>
            </a:prstGeom>
            <a:solidFill>
              <a:schemeClr val="bg1"/>
            </a:solidFill>
          </p:spPr>
          <p:txBody>
            <a:bodyPr wrap="square" lIns="0" tIns="0" rIns="0" bIns="0" rtlCol="0">
              <a:spAutoFit/>
            </a:bodyPr>
            <a:lstStyle/>
            <a:p>
              <a:r>
                <a:rPr lang="en-US" sz="1600" b="1" dirty="0">
                  <a:solidFill>
                    <a:srgbClr val="FFC729"/>
                  </a:solidFill>
                  <a:latin typeface="Arial" pitchFamily="34" charset="0"/>
                  <a:cs typeface="Arial" pitchFamily="34" charset="0"/>
                </a:rPr>
                <a:t> -2.5% per decade</a:t>
              </a:r>
            </a:p>
          </p:txBody>
        </p:sp>
        <p:sp>
          <p:nvSpPr>
            <p:cNvPr id="8" name="TextBox 7">
              <a:extLst>
                <a:ext uri="{FF2B5EF4-FFF2-40B4-BE49-F238E27FC236}">
                  <a16:creationId xmlns:a16="http://schemas.microsoft.com/office/drawing/2014/main" id="{42A95454-E208-451C-96ED-A847C6355517}"/>
                </a:ext>
              </a:extLst>
            </p:cNvPr>
            <p:cNvSpPr txBox="1"/>
            <p:nvPr/>
          </p:nvSpPr>
          <p:spPr>
            <a:xfrm>
              <a:off x="9820655" y="3904200"/>
              <a:ext cx="1931584" cy="246221"/>
            </a:xfrm>
            <a:prstGeom prst="rect">
              <a:avLst/>
            </a:prstGeom>
            <a:noFill/>
          </p:spPr>
          <p:txBody>
            <a:bodyPr wrap="square" lIns="0" tIns="0" rIns="0" bIns="0" rtlCol="0">
              <a:spAutoFit/>
            </a:bodyPr>
            <a:lstStyle/>
            <a:p>
              <a:r>
                <a:rPr lang="en-US" sz="1600" b="1" dirty="0">
                  <a:solidFill>
                    <a:srgbClr val="FFC729"/>
                  </a:solidFill>
                  <a:latin typeface="Arial" pitchFamily="34" charset="0"/>
                  <a:cs typeface="Arial" pitchFamily="34" charset="0"/>
                </a:rPr>
                <a:t> -1.2% per decade</a:t>
              </a:r>
            </a:p>
          </p:txBody>
        </p:sp>
        <p:sp>
          <p:nvSpPr>
            <p:cNvPr id="9" name="TextBox 8">
              <a:extLst>
                <a:ext uri="{FF2B5EF4-FFF2-40B4-BE49-F238E27FC236}">
                  <a16:creationId xmlns:a16="http://schemas.microsoft.com/office/drawing/2014/main" id="{040CCE5D-23F8-4E34-BF42-8C32230BFCBA}"/>
                </a:ext>
              </a:extLst>
            </p:cNvPr>
            <p:cNvSpPr txBox="1"/>
            <p:nvPr/>
          </p:nvSpPr>
          <p:spPr>
            <a:xfrm>
              <a:off x="9820655" y="4295749"/>
              <a:ext cx="1931584" cy="246221"/>
            </a:xfrm>
            <a:prstGeom prst="rect">
              <a:avLst/>
            </a:prstGeom>
            <a:noFill/>
          </p:spPr>
          <p:txBody>
            <a:bodyPr wrap="square" lIns="0" tIns="0" rIns="0" bIns="0" rtlCol="0">
              <a:spAutoFit/>
            </a:bodyPr>
            <a:lstStyle/>
            <a:p>
              <a:r>
                <a:rPr lang="en-US" sz="1600" b="1" dirty="0">
                  <a:solidFill>
                    <a:srgbClr val="48A3FF"/>
                  </a:solidFill>
                  <a:latin typeface="Arial" pitchFamily="34" charset="0"/>
                  <a:cs typeface="Arial" pitchFamily="34" charset="0"/>
                </a:rPr>
                <a:t> -3.1% per decade</a:t>
              </a:r>
            </a:p>
          </p:txBody>
        </p:sp>
      </p:grpSp>
    </p:spTree>
    <p:extLst>
      <p:ext uri="{BB962C8B-B14F-4D97-AF65-F5344CB8AC3E}">
        <p14:creationId xmlns:p14="http://schemas.microsoft.com/office/powerpoint/2010/main" val="216285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b"/>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1DFE10-A83D-4F5D-A0EA-553CFB673BA7}"/>
              </a:ext>
            </a:extLst>
          </p:cNvPr>
          <p:cNvSpPr>
            <a:spLocks noGrp="1"/>
          </p:cNvSpPr>
          <p:nvPr>
            <p:ph type="title"/>
          </p:nvPr>
        </p:nvSpPr>
        <p:spPr/>
        <p:txBody>
          <a:bodyPr/>
          <a:lstStyle/>
          <a:p>
            <a:r>
              <a:rPr lang="en-US" b="0" dirty="0"/>
              <a:t>Countermeasure:</a:t>
            </a:r>
            <a:br>
              <a:rPr lang="en-US" dirty="0"/>
            </a:br>
            <a:r>
              <a:rPr lang="en-US" dirty="0"/>
              <a:t>cellphone blockers</a:t>
            </a:r>
          </a:p>
        </p:txBody>
      </p:sp>
    </p:spTree>
    <p:extLst>
      <p:ext uri="{BB962C8B-B14F-4D97-AF65-F5344CB8AC3E}">
        <p14:creationId xmlns:p14="http://schemas.microsoft.com/office/powerpoint/2010/main" val="311891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tile tx="0" ty="-6350" sx="80000" sy="80000" flip="none" algn="b"/>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1DFE10-A83D-4F5D-A0EA-553CFB673BA7}"/>
              </a:ext>
            </a:extLst>
          </p:cNvPr>
          <p:cNvSpPr>
            <a:spLocks noGrp="1"/>
          </p:cNvSpPr>
          <p:nvPr>
            <p:ph type="title"/>
          </p:nvPr>
        </p:nvSpPr>
        <p:spPr/>
        <p:txBody>
          <a:bodyPr/>
          <a:lstStyle/>
          <a:p>
            <a:r>
              <a:rPr lang="en-US" b="0" dirty="0"/>
              <a:t>Countermeasure:</a:t>
            </a:r>
            <a:br>
              <a:rPr lang="en-US" dirty="0"/>
            </a:br>
            <a:r>
              <a:rPr lang="en-US" dirty="0"/>
              <a:t>automated enforcement</a:t>
            </a:r>
          </a:p>
        </p:txBody>
      </p:sp>
    </p:spTree>
    <p:extLst>
      <p:ext uri="{BB962C8B-B14F-4D97-AF65-F5344CB8AC3E}">
        <p14:creationId xmlns:p14="http://schemas.microsoft.com/office/powerpoint/2010/main" val="350475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DC789C-7047-47CF-8FF1-4D9A72BFA24A}"/>
              </a:ext>
            </a:extLst>
          </p:cNvPr>
          <p:cNvSpPr>
            <a:spLocks noGrp="1"/>
          </p:cNvSpPr>
          <p:nvPr>
            <p:ph type="body" sz="quarter" idx="11"/>
          </p:nvPr>
        </p:nvSpPr>
        <p:spPr>
          <a:xfrm>
            <a:off x="4936525" y="1539897"/>
            <a:ext cx="6415216" cy="4616648"/>
          </a:xfrm>
        </p:spPr>
        <p:txBody>
          <a:bodyPr/>
          <a:lstStyle/>
          <a:p>
            <a:r>
              <a:rPr lang="en-US" dirty="0"/>
              <a:t>Smartphone uses sensors to detect driving, mute incoming communications, and limit manual interaction with phone </a:t>
            </a:r>
          </a:p>
          <a:p>
            <a:r>
              <a:rPr lang="en-US" dirty="0"/>
              <a:t>NHTSA recommends blocking apps as part of distraction guidelines for portable devices</a:t>
            </a:r>
          </a:p>
          <a:p>
            <a:r>
              <a:rPr lang="en-US" dirty="0"/>
              <a:t>Typically software applications developed by wireless providers or app developers</a:t>
            </a:r>
          </a:p>
          <a:p>
            <a:r>
              <a:rPr lang="en-US" dirty="0"/>
              <a:t>Require users to download or “opt in”</a:t>
            </a:r>
          </a:p>
          <a:p>
            <a:r>
              <a:rPr lang="en-US" dirty="0"/>
              <a:t>iPhone’s Do Not Disturb While Driving: first application offered by cellphone producer</a:t>
            </a:r>
          </a:p>
          <a:p>
            <a:pPr lvl="1"/>
            <a:r>
              <a:rPr lang="en-US" dirty="0"/>
              <a:t>	Part of software update (iOS 11, Fall 2017)</a:t>
            </a:r>
          </a:p>
          <a:p>
            <a:endParaRPr lang="en-US" dirty="0"/>
          </a:p>
        </p:txBody>
      </p:sp>
      <p:sp>
        <p:nvSpPr>
          <p:cNvPr id="5" name="Title 4">
            <a:extLst>
              <a:ext uri="{FF2B5EF4-FFF2-40B4-BE49-F238E27FC236}">
                <a16:creationId xmlns:a16="http://schemas.microsoft.com/office/drawing/2014/main" id="{6302B606-9153-4301-BCA7-F488AE75534E}"/>
              </a:ext>
            </a:extLst>
          </p:cNvPr>
          <p:cNvSpPr>
            <a:spLocks noGrp="1"/>
          </p:cNvSpPr>
          <p:nvPr>
            <p:ph type="title"/>
          </p:nvPr>
        </p:nvSpPr>
        <p:spPr>
          <a:xfrm>
            <a:off x="5047736" y="607147"/>
            <a:ext cx="6190735" cy="387798"/>
          </a:xfrm>
        </p:spPr>
        <p:txBody>
          <a:bodyPr/>
          <a:lstStyle/>
          <a:p>
            <a:pPr algn="l"/>
            <a:r>
              <a:rPr lang="en-US" dirty="0"/>
              <a:t>Background</a:t>
            </a:r>
          </a:p>
        </p:txBody>
      </p:sp>
      <p:grpSp>
        <p:nvGrpSpPr>
          <p:cNvPr id="8" name="Group 7">
            <a:extLst>
              <a:ext uri="{FF2B5EF4-FFF2-40B4-BE49-F238E27FC236}">
                <a16:creationId xmlns:a16="http://schemas.microsoft.com/office/drawing/2014/main" id="{595066B3-7D66-46CC-9C5D-F681D4DACB50}"/>
              </a:ext>
            </a:extLst>
          </p:cNvPr>
          <p:cNvGrpSpPr/>
          <p:nvPr/>
        </p:nvGrpSpPr>
        <p:grpSpPr>
          <a:xfrm>
            <a:off x="465286" y="370702"/>
            <a:ext cx="4054122" cy="5700637"/>
            <a:chOff x="7315199" y="1048578"/>
            <a:chExt cx="3617334" cy="5086454"/>
          </a:xfrm>
        </p:grpSpPr>
        <p:grpSp>
          <p:nvGrpSpPr>
            <p:cNvPr id="9" name="Group 8">
              <a:extLst>
                <a:ext uri="{FF2B5EF4-FFF2-40B4-BE49-F238E27FC236}">
                  <a16:creationId xmlns:a16="http://schemas.microsoft.com/office/drawing/2014/main" id="{0DA5CCE0-542D-4811-A1E8-346F01A62A04}"/>
                </a:ext>
              </a:extLst>
            </p:cNvPr>
            <p:cNvGrpSpPr/>
            <p:nvPr/>
          </p:nvGrpSpPr>
          <p:grpSpPr>
            <a:xfrm>
              <a:off x="7315199" y="1048578"/>
              <a:ext cx="3617334" cy="5086454"/>
              <a:chOff x="4791664" y="1314100"/>
              <a:chExt cx="3617334" cy="5086454"/>
            </a:xfrm>
          </p:grpSpPr>
          <p:grpSp>
            <p:nvGrpSpPr>
              <p:cNvPr id="12" name="Group 11">
                <a:extLst>
                  <a:ext uri="{FF2B5EF4-FFF2-40B4-BE49-F238E27FC236}">
                    <a16:creationId xmlns:a16="http://schemas.microsoft.com/office/drawing/2014/main" id="{88A43CD2-637F-4603-9441-B127A899FA4D}"/>
                  </a:ext>
                </a:extLst>
              </p:cNvPr>
              <p:cNvGrpSpPr/>
              <p:nvPr/>
            </p:nvGrpSpPr>
            <p:grpSpPr>
              <a:xfrm>
                <a:off x="4791664" y="3459219"/>
                <a:ext cx="1641764" cy="2941335"/>
                <a:chOff x="4561980" y="1430133"/>
                <a:chExt cx="1895710" cy="3462965"/>
              </a:xfrm>
            </p:grpSpPr>
            <p:pic>
              <p:nvPicPr>
                <p:cNvPr id="14" name="Picture 13">
                  <a:extLst>
                    <a:ext uri="{FF2B5EF4-FFF2-40B4-BE49-F238E27FC236}">
                      <a16:creationId xmlns:a16="http://schemas.microsoft.com/office/drawing/2014/main" id="{5DAE2DCA-4D0F-4EFE-9439-EE098B24D82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8028" r="7657"/>
                <a:stretch/>
              </p:blipFill>
              <p:spPr>
                <a:xfrm>
                  <a:off x="4561980" y="3220523"/>
                  <a:ext cx="1895710" cy="1672575"/>
                </a:xfrm>
                <a:prstGeom prst="rect">
                  <a:avLst/>
                </a:prstGeom>
              </p:spPr>
            </p:pic>
            <p:pic>
              <p:nvPicPr>
                <p:cNvPr id="15" name="Picture 14">
                  <a:extLst>
                    <a:ext uri="{FF2B5EF4-FFF2-40B4-BE49-F238E27FC236}">
                      <a16:creationId xmlns:a16="http://schemas.microsoft.com/office/drawing/2014/main" id="{3BC4CDEA-13E8-4085-87E4-E0EEAE4BE9E0}"/>
                    </a:ext>
                  </a:extLst>
                </p:cNvPr>
                <p:cNvPicPr>
                  <a:picLocks noChangeAspect="1"/>
                </p:cNvPicPr>
                <p:nvPr/>
              </p:nvPicPr>
              <p:blipFill rotWithShape="1">
                <a:blip r:embed="rId3"/>
                <a:srcRect l="-280" t="19216" r="280" b="20657"/>
                <a:stretch/>
              </p:blipFill>
              <p:spPr>
                <a:xfrm>
                  <a:off x="4561980" y="1430133"/>
                  <a:ext cx="1649530" cy="1676437"/>
                </a:xfrm>
                <a:prstGeom prst="rect">
                  <a:avLst/>
                </a:prstGeom>
              </p:spPr>
            </p:pic>
          </p:grpSp>
          <p:pic>
            <p:nvPicPr>
              <p:cNvPr id="13" name="Picture 12">
                <a:extLst>
                  <a:ext uri="{FF2B5EF4-FFF2-40B4-BE49-F238E27FC236}">
                    <a16:creationId xmlns:a16="http://schemas.microsoft.com/office/drawing/2014/main" id="{5069252C-CC0B-45BB-9335-C042871E3AEE}"/>
                  </a:ext>
                </a:extLst>
              </p:cNvPr>
              <p:cNvPicPr>
                <a:picLocks noChangeAspect="1"/>
              </p:cNvPicPr>
              <p:nvPr/>
            </p:nvPicPr>
            <p:blipFill rotWithShape="1">
              <a:blip r:embed="rId4"/>
              <a:srcRect t="14911"/>
              <a:stretch/>
            </p:blipFill>
            <p:spPr>
              <a:xfrm>
                <a:off x="4791665" y="1314100"/>
                <a:ext cx="3617333" cy="2048331"/>
              </a:xfrm>
              <a:prstGeom prst="rect">
                <a:avLst/>
              </a:prstGeom>
            </p:spPr>
          </p:pic>
        </p:grpSp>
        <p:pic>
          <p:nvPicPr>
            <p:cNvPr id="10" name="Picture 9">
              <a:extLst>
                <a:ext uri="{FF2B5EF4-FFF2-40B4-BE49-F238E27FC236}">
                  <a16:creationId xmlns:a16="http://schemas.microsoft.com/office/drawing/2014/main" id="{29143BE8-F295-48EE-B973-718803DD51CF}"/>
                </a:ext>
              </a:extLst>
            </p:cNvPr>
            <p:cNvPicPr>
              <a:picLocks noChangeAspect="1"/>
            </p:cNvPicPr>
            <p:nvPr/>
          </p:nvPicPr>
          <p:blipFill rotWithShape="1">
            <a:blip r:embed="rId5"/>
            <a:srcRect l="14825" r="7627" b="10695"/>
            <a:stretch/>
          </p:blipFill>
          <p:spPr>
            <a:xfrm>
              <a:off x="8781462" y="3423156"/>
              <a:ext cx="2151071" cy="1032151"/>
            </a:xfrm>
            <a:prstGeom prst="rect">
              <a:avLst/>
            </a:prstGeom>
          </p:spPr>
        </p:pic>
        <p:pic>
          <p:nvPicPr>
            <p:cNvPr id="11" name="Picture 10">
              <a:extLst>
                <a:ext uri="{FF2B5EF4-FFF2-40B4-BE49-F238E27FC236}">
                  <a16:creationId xmlns:a16="http://schemas.microsoft.com/office/drawing/2014/main" id="{1C509D79-83C3-4EBB-B55D-B6B04EB9B99A}"/>
                </a:ext>
              </a:extLst>
            </p:cNvPr>
            <p:cNvPicPr>
              <a:picLocks noChangeAspect="1"/>
            </p:cNvPicPr>
            <p:nvPr/>
          </p:nvPicPr>
          <p:blipFill rotWithShape="1">
            <a:blip r:embed="rId6"/>
            <a:srcRect l="8647" t="11117" r="9322" b="18163"/>
            <a:stretch/>
          </p:blipFill>
          <p:spPr>
            <a:xfrm>
              <a:off x="9123866" y="4844796"/>
              <a:ext cx="1733204" cy="1159838"/>
            </a:xfrm>
            <a:prstGeom prst="rect">
              <a:avLst/>
            </a:prstGeom>
          </p:spPr>
        </p:pic>
      </p:grpSp>
    </p:spTree>
    <p:extLst>
      <p:ext uri="{BB962C8B-B14F-4D97-AF65-F5344CB8AC3E}">
        <p14:creationId xmlns:p14="http://schemas.microsoft.com/office/powerpoint/2010/main" val="136321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DC789C-7047-47CF-8FF1-4D9A72BFA24A}"/>
              </a:ext>
            </a:extLst>
          </p:cNvPr>
          <p:cNvSpPr>
            <a:spLocks noGrp="1"/>
          </p:cNvSpPr>
          <p:nvPr>
            <p:ph type="body" sz="quarter" idx="11"/>
          </p:nvPr>
        </p:nvSpPr>
        <p:spPr>
          <a:xfrm>
            <a:off x="4782065" y="1828800"/>
            <a:ext cx="6697361" cy="4708981"/>
          </a:xfrm>
        </p:spPr>
        <p:txBody>
          <a:bodyPr/>
          <a:lstStyle/>
          <a:p>
            <a:r>
              <a:rPr lang="en-US" dirty="0"/>
              <a:t>“Do you want to try Do Not Disturb While Driving?”</a:t>
            </a:r>
          </a:p>
          <a:p>
            <a:pPr lvl="1"/>
            <a:r>
              <a:rPr lang="en-US" sz="1800" dirty="0"/>
              <a:t>“Turn on while driving”            app activates automatically when it detects you may be driving    </a:t>
            </a:r>
          </a:p>
          <a:p>
            <a:pPr lvl="1"/>
            <a:r>
              <a:rPr lang="en-US" sz="1800" dirty="0"/>
              <a:t>“Not now”            app is off; can be activated manually but owner must access settings to turn on</a:t>
            </a:r>
          </a:p>
          <a:p>
            <a:r>
              <a:rPr lang="en-US" dirty="0"/>
              <a:t>When app is turned on</a:t>
            </a:r>
          </a:p>
          <a:p>
            <a:pPr lvl="1"/>
            <a:r>
              <a:rPr lang="en-US" sz="1800" dirty="0"/>
              <a:t>phone screen stays dark and alerts are muted</a:t>
            </a:r>
          </a:p>
          <a:p>
            <a:pPr lvl="1"/>
            <a:r>
              <a:rPr lang="en-US" sz="1800" dirty="0"/>
              <a:t>reminder message displayed when phone is handled</a:t>
            </a:r>
          </a:p>
          <a:p>
            <a:pPr lvl="1"/>
            <a:r>
              <a:rPr lang="en-US" sz="1800" dirty="0"/>
              <a:t>option provided to override app to use manual input</a:t>
            </a:r>
          </a:p>
          <a:p>
            <a:pPr lvl="1"/>
            <a:r>
              <a:rPr lang="en-US" sz="1800" dirty="0"/>
              <a:t>auto-replies to text messages</a:t>
            </a:r>
          </a:p>
          <a:p>
            <a:pPr lvl="1"/>
            <a:r>
              <a:rPr lang="en-US" sz="1800" dirty="0"/>
              <a:t>voice input (Siri) permitted; handsfree calling (with Bluetooth)</a:t>
            </a:r>
          </a:p>
        </p:txBody>
      </p:sp>
      <p:sp>
        <p:nvSpPr>
          <p:cNvPr id="5" name="Title 4">
            <a:extLst>
              <a:ext uri="{FF2B5EF4-FFF2-40B4-BE49-F238E27FC236}">
                <a16:creationId xmlns:a16="http://schemas.microsoft.com/office/drawing/2014/main" id="{6302B606-9153-4301-BCA7-F488AE75534E}"/>
              </a:ext>
            </a:extLst>
          </p:cNvPr>
          <p:cNvSpPr>
            <a:spLocks noGrp="1"/>
          </p:cNvSpPr>
          <p:nvPr>
            <p:ph type="title"/>
          </p:nvPr>
        </p:nvSpPr>
        <p:spPr>
          <a:xfrm>
            <a:off x="4893277" y="607147"/>
            <a:ext cx="6190735" cy="775597"/>
          </a:xfrm>
        </p:spPr>
        <p:txBody>
          <a:bodyPr/>
          <a:lstStyle/>
          <a:p>
            <a:pPr algn="l"/>
            <a:r>
              <a:rPr lang="en-US" dirty="0"/>
              <a:t>iPhone 6 or newer models support full functionality of the app </a:t>
            </a:r>
          </a:p>
        </p:txBody>
      </p:sp>
      <p:grpSp>
        <p:nvGrpSpPr>
          <p:cNvPr id="20" name="Group 19">
            <a:extLst>
              <a:ext uri="{FF2B5EF4-FFF2-40B4-BE49-F238E27FC236}">
                <a16:creationId xmlns:a16="http://schemas.microsoft.com/office/drawing/2014/main" id="{DB512F25-05CE-48A0-8BA5-D83B948B0A23}"/>
              </a:ext>
            </a:extLst>
          </p:cNvPr>
          <p:cNvGrpSpPr/>
          <p:nvPr/>
        </p:nvGrpSpPr>
        <p:grpSpPr>
          <a:xfrm>
            <a:off x="1387386" y="370702"/>
            <a:ext cx="2892988" cy="5720116"/>
            <a:chOff x="5443338" y="1301033"/>
            <a:chExt cx="2509172" cy="4961222"/>
          </a:xfrm>
        </p:grpSpPr>
        <p:pic>
          <p:nvPicPr>
            <p:cNvPr id="21" name="Picture 20">
              <a:extLst>
                <a:ext uri="{FF2B5EF4-FFF2-40B4-BE49-F238E27FC236}">
                  <a16:creationId xmlns:a16="http://schemas.microsoft.com/office/drawing/2014/main" id="{116A7645-FE33-4398-BC35-8F18B11C2EE8}"/>
                </a:ext>
              </a:extLst>
            </p:cNvPr>
            <p:cNvPicPr>
              <a:picLocks noChangeAspect="1"/>
            </p:cNvPicPr>
            <p:nvPr/>
          </p:nvPicPr>
          <p:blipFill rotWithShape="1">
            <a:blip r:embed="rId2"/>
            <a:srcRect l="7166" t="16568" r="8299" b="6198"/>
            <a:stretch/>
          </p:blipFill>
          <p:spPr>
            <a:xfrm>
              <a:off x="5523049" y="1301033"/>
              <a:ext cx="2287979" cy="1760186"/>
            </a:xfrm>
            <a:prstGeom prst="rect">
              <a:avLst/>
            </a:prstGeom>
          </p:spPr>
        </p:pic>
        <p:pic>
          <p:nvPicPr>
            <p:cNvPr id="22" name="Picture 21">
              <a:extLst>
                <a:ext uri="{FF2B5EF4-FFF2-40B4-BE49-F238E27FC236}">
                  <a16:creationId xmlns:a16="http://schemas.microsoft.com/office/drawing/2014/main" id="{E5D418A2-61FD-4601-96F2-4838088067A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490" r="3801" b="4346"/>
            <a:stretch/>
          </p:blipFill>
          <p:spPr>
            <a:xfrm>
              <a:off x="5443338" y="3139195"/>
              <a:ext cx="2509171" cy="937999"/>
            </a:xfrm>
            <a:prstGeom prst="rect">
              <a:avLst/>
            </a:prstGeom>
          </p:spPr>
        </p:pic>
        <p:pic>
          <p:nvPicPr>
            <p:cNvPr id="23" name="Picture 22">
              <a:extLst>
                <a:ext uri="{FF2B5EF4-FFF2-40B4-BE49-F238E27FC236}">
                  <a16:creationId xmlns:a16="http://schemas.microsoft.com/office/drawing/2014/main" id="{71607AED-D27C-498B-9AAF-251652BF1544}"/>
                </a:ext>
              </a:extLst>
            </p:cNvPr>
            <p:cNvPicPr>
              <a:picLocks noChangeAspect="1"/>
            </p:cNvPicPr>
            <p:nvPr/>
          </p:nvPicPr>
          <p:blipFill rotWithShape="1">
            <a:blip r:embed="rId4"/>
            <a:srcRect l="8697" t="3259" r="3711" b="1700"/>
            <a:stretch/>
          </p:blipFill>
          <p:spPr>
            <a:xfrm>
              <a:off x="5443338" y="4402642"/>
              <a:ext cx="2509172" cy="1859613"/>
            </a:xfrm>
            <a:prstGeom prst="rect">
              <a:avLst/>
            </a:prstGeom>
          </p:spPr>
        </p:pic>
      </p:grpSp>
      <p:cxnSp>
        <p:nvCxnSpPr>
          <p:cNvPr id="24" name="Straight Arrow Connector 23">
            <a:extLst>
              <a:ext uri="{FF2B5EF4-FFF2-40B4-BE49-F238E27FC236}">
                <a16:creationId xmlns:a16="http://schemas.microsoft.com/office/drawing/2014/main" id="{12BB0863-D57D-4776-8A59-96E233817137}"/>
              </a:ext>
            </a:extLst>
          </p:cNvPr>
          <p:cNvCxnSpPr>
            <a:cxnSpLocks/>
          </p:cNvCxnSpPr>
          <p:nvPr/>
        </p:nvCxnSpPr>
        <p:spPr>
          <a:xfrm>
            <a:off x="7442368" y="2455737"/>
            <a:ext cx="451262" cy="0"/>
          </a:xfrm>
          <a:prstGeom prst="straightConnector1">
            <a:avLst/>
          </a:prstGeom>
          <a:ln w="15875">
            <a:headEnd w="lg" len="med"/>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A8C3C1B2-A31F-4ABB-9220-C36F9CDACA89}"/>
              </a:ext>
            </a:extLst>
          </p:cNvPr>
          <p:cNvCxnSpPr>
            <a:cxnSpLocks/>
          </p:cNvCxnSpPr>
          <p:nvPr/>
        </p:nvCxnSpPr>
        <p:spPr>
          <a:xfrm>
            <a:off x="6206694" y="3147717"/>
            <a:ext cx="451262" cy="0"/>
          </a:xfrm>
          <a:prstGeom prst="straightConnector1">
            <a:avLst/>
          </a:prstGeom>
          <a:ln w="15875">
            <a:headEnd w="lg" len="med"/>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9459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1601007035"/>
              </p:ext>
            </p:extLst>
          </p:nvPr>
        </p:nvGraphicFramePr>
        <p:xfrm>
          <a:off x="2141706" y="1163771"/>
          <a:ext cx="7908587" cy="520429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a:extLst>
              <a:ext uri="{FF2B5EF4-FFF2-40B4-BE49-F238E27FC236}">
                <a16:creationId xmlns:a16="http://schemas.microsoft.com/office/drawing/2014/main" id="{6164D04E-622B-4AFD-A4EE-4883EE554F9B}"/>
              </a:ext>
            </a:extLst>
          </p:cNvPr>
          <p:cNvSpPr>
            <a:spLocks noGrp="1"/>
          </p:cNvSpPr>
          <p:nvPr>
            <p:ph type="body" sz="quarter" idx="10"/>
          </p:nvPr>
        </p:nvSpPr>
        <p:spPr/>
        <p:txBody>
          <a:bodyPr/>
          <a:lstStyle/>
          <a:p>
            <a:r>
              <a:rPr lang="en-US" dirty="0"/>
              <a:t>Most iPhone owners do not use it</a:t>
            </a:r>
          </a:p>
        </p:txBody>
      </p:sp>
      <p:sp>
        <p:nvSpPr>
          <p:cNvPr id="2" name="Title 1"/>
          <p:cNvSpPr>
            <a:spLocks noGrp="1"/>
          </p:cNvSpPr>
          <p:nvPr>
            <p:ph type="title"/>
          </p:nvPr>
        </p:nvSpPr>
        <p:spPr/>
        <p:txBody>
          <a:bodyPr/>
          <a:lstStyle/>
          <a:p>
            <a:r>
              <a:rPr lang="en-US" dirty="0"/>
              <a:t>Do Not Disturb While Driving activation setting</a:t>
            </a:r>
          </a:p>
        </p:txBody>
      </p:sp>
      <p:sp>
        <p:nvSpPr>
          <p:cNvPr id="9" name="Rectangle 8"/>
          <p:cNvSpPr/>
          <p:nvPr/>
        </p:nvSpPr>
        <p:spPr>
          <a:xfrm>
            <a:off x="4479167" y="4116552"/>
            <a:ext cx="1973514" cy="861774"/>
          </a:xfrm>
          <a:prstGeom prst="rect">
            <a:avLst/>
          </a:prstGeom>
        </p:spPr>
        <p:txBody>
          <a:bodyPr wrap="square">
            <a:spAutoFit/>
          </a:bodyPr>
          <a:lstStyle/>
          <a:p>
            <a:pPr algn="ctr"/>
            <a:r>
              <a:rPr lang="en-US" b="1" dirty="0">
                <a:solidFill>
                  <a:srgbClr val="D9D9D9"/>
                </a:solidFill>
              </a:rPr>
              <a:t>Manually</a:t>
            </a:r>
          </a:p>
          <a:p>
            <a:pPr algn="ctr"/>
            <a:r>
              <a:rPr lang="en-US" sz="3200" b="1" dirty="0">
                <a:solidFill>
                  <a:srgbClr val="D9D9D9"/>
                </a:solidFill>
              </a:rPr>
              <a:t>50%</a:t>
            </a:r>
          </a:p>
        </p:txBody>
      </p:sp>
      <p:sp>
        <p:nvSpPr>
          <p:cNvPr id="4" name="TextBox 3">
            <a:extLst>
              <a:ext uri="{FF2B5EF4-FFF2-40B4-BE49-F238E27FC236}">
                <a16:creationId xmlns:a16="http://schemas.microsoft.com/office/drawing/2014/main" id="{5DEE2138-0495-4DEF-9725-68FD09DD4E7E}"/>
              </a:ext>
            </a:extLst>
          </p:cNvPr>
          <p:cNvSpPr txBox="1"/>
          <p:nvPr/>
        </p:nvSpPr>
        <p:spPr>
          <a:xfrm>
            <a:off x="7769629" y="5055714"/>
            <a:ext cx="1917469" cy="1323439"/>
          </a:xfrm>
          <a:prstGeom prst="rect">
            <a:avLst/>
          </a:prstGeom>
          <a:noFill/>
        </p:spPr>
        <p:txBody>
          <a:bodyPr wrap="square" lIns="0" tIns="0" rIns="0" bIns="0" rtlCol="0">
            <a:spAutoFit/>
          </a:bodyPr>
          <a:lstStyle/>
          <a:p>
            <a:pPr algn="ctr"/>
            <a:r>
              <a:rPr lang="en-US" b="1" dirty="0">
                <a:solidFill>
                  <a:srgbClr val="D9D9D9"/>
                </a:solidFill>
                <a:latin typeface="Arial" pitchFamily="34" charset="0"/>
                <a:cs typeface="Arial" pitchFamily="34" charset="0"/>
              </a:rPr>
              <a:t>Automatically when connected to Bluetooth</a:t>
            </a:r>
          </a:p>
          <a:p>
            <a:pPr algn="ctr"/>
            <a:r>
              <a:rPr lang="en-US" sz="3200" b="1" dirty="0">
                <a:solidFill>
                  <a:srgbClr val="D9D9D9"/>
                </a:solidFill>
                <a:latin typeface="Arial" pitchFamily="34" charset="0"/>
                <a:cs typeface="Arial" pitchFamily="34" charset="0"/>
              </a:rPr>
              <a:t>2%</a:t>
            </a:r>
          </a:p>
        </p:txBody>
      </p:sp>
    </p:spTree>
    <p:extLst>
      <p:ext uri="{BB962C8B-B14F-4D97-AF65-F5344CB8AC3E}">
        <p14:creationId xmlns:p14="http://schemas.microsoft.com/office/powerpoint/2010/main" val="6522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48981DD-DD41-4AA2-914D-53720C60DFC3}"/>
              </a:ext>
            </a:extLst>
          </p:cNvPr>
          <p:cNvSpPr>
            <a:spLocks noGrp="1"/>
          </p:cNvSpPr>
          <p:nvPr>
            <p:ph type="body" sz="quarter" idx="10"/>
          </p:nvPr>
        </p:nvSpPr>
        <p:spPr/>
        <p:txBody>
          <a:bodyPr/>
          <a:lstStyle/>
          <a:p>
            <a:r>
              <a:rPr lang="en-US" dirty="0"/>
              <a:t>Most know it can be overridden, but most who use it do not do so very often</a:t>
            </a:r>
          </a:p>
        </p:txBody>
      </p:sp>
      <p:sp>
        <p:nvSpPr>
          <p:cNvPr id="4" name="Title 3"/>
          <p:cNvSpPr>
            <a:spLocks noGrp="1"/>
          </p:cNvSpPr>
          <p:nvPr>
            <p:ph type="title"/>
          </p:nvPr>
        </p:nvSpPr>
        <p:spPr>
          <a:xfrm>
            <a:off x="1233055" y="308376"/>
            <a:ext cx="9725890" cy="720197"/>
          </a:xfrm>
        </p:spPr>
        <p:txBody>
          <a:bodyPr/>
          <a:lstStyle/>
          <a:p>
            <a:r>
              <a:rPr lang="en-US" dirty="0"/>
              <a:t>Drivers who have ever used Do Not Disturb While Driving who reported overriding app</a:t>
            </a:r>
          </a:p>
        </p:txBody>
      </p:sp>
      <p:sp>
        <p:nvSpPr>
          <p:cNvPr id="5" name="TextBox 4"/>
          <p:cNvSpPr txBox="1"/>
          <p:nvPr/>
        </p:nvSpPr>
        <p:spPr>
          <a:xfrm>
            <a:off x="1946031" y="1582616"/>
            <a:ext cx="2485292" cy="307777"/>
          </a:xfrm>
          <a:prstGeom prst="rect">
            <a:avLst/>
          </a:prstGeom>
          <a:noFill/>
        </p:spPr>
        <p:txBody>
          <a:bodyPr wrap="square" lIns="0" tIns="0" rIns="0" bIns="0" rtlCol="0">
            <a:spAutoFit/>
          </a:bodyPr>
          <a:lstStyle/>
          <a:p>
            <a:pPr algn="r">
              <a:spcBef>
                <a:spcPct val="65000"/>
              </a:spcBef>
              <a:defRPr/>
            </a:pPr>
            <a:r>
              <a:rPr lang="en-US" sz="2000" kern="0" dirty="0">
                <a:solidFill>
                  <a:srgbClr val="003399"/>
                </a:solidFill>
                <a:cs typeface="Arial" pitchFamily="34" charset="0"/>
              </a:rPr>
              <a:t> </a:t>
            </a:r>
          </a:p>
        </p:txBody>
      </p:sp>
      <p:graphicFrame>
        <p:nvGraphicFramePr>
          <p:cNvPr id="8" name="Chart 7"/>
          <p:cNvGraphicFramePr/>
          <p:nvPr>
            <p:extLst>
              <p:ext uri="{D42A27DB-BD31-4B8C-83A1-F6EECF244321}">
                <p14:modId xmlns:p14="http://schemas.microsoft.com/office/powerpoint/2010/main" val="487564096"/>
              </p:ext>
            </p:extLst>
          </p:nvPr>
        </p:nvGraphicFramePr>
        <p:xfrm>
          <a:off x="1365661" y="1600200"/>
          <a:ext cx="9654639" cy="5257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176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Among drivers with app set to activate manually</a:t>
            </a:r>
          </a:p>
        </p:txBody>
      </p:sp>
      <p:sp>
        <p:nvSpPr>
          <p:cNvPr id="4" name="Title 3"/>
          <p:cNvSpPr>
            <a:spLocks noGrp="1"/>
          </p:cNvSpPr>
          <p:nvPr>
            <p:ph type="title"/>
          </p:nvPr>
        </p:nvSpPr>
        <p:spPr>
          <a:xfrm>
            <a:off x="1676400" y="308376"/>
            <a:ext cx="8839200" cy="720197"/>
          </a:xfrm>
        </p:spPr>
        <p:txBody>
          <a:bodyPr/>
          <a:lstStyle/>
          <a:p>
            <a:r>
              <a:rPr lang="en-US" dirty="0"/>
              <a:t>Some drivers with Do Not Disturb While Driving could be convinced to try app if prompted again</a:t>
            </a:r>
          </a:p>
        </p:txBody>
      </p:sp>
      <p:sp>
        <p:nvSpPr>
          <p:cNvPr id="5" name="TextBox 4"/>
          <p:cNvSpPr txBox="1"/>
          <p:nvPr/>
        </p:nvSpPr>
        <p:spPr>
          <a:xfrm>
            <a:off x="1946031" y="1582616"/>
            <a:ext cx="2485292" cy="307777"/>
          </a:xfrm>
          <a:prstGeom prst="rect">
            <a:avLst/>
          </a:prstGeom>
          <a:noFill/>
        </p:spPr>
        <p:txBody>
          <a:bodyPr wrap="square" lIns="0" tIns="0" rIns="0" bIns="0" rtlCol="0">
            <a:spAutoFit/>
          </a:bodyPr>
          <a:lstStyle/>
          <a:p>
            <a:pPr algn="r">
              <a:spcBef>
                <a:spcPct val="65000"/>
              </a:spcBef>
              <a:defRPr/>
            </a:pPr>
            <a:r>
              <a:rPr lang="en-US" sz="2000" kern="0" dirty="0">
                <a:solidFill>
                  <a:srgbClr val="003399"/>
                </a:solidFill>
                <a:cs typeface="Arial" pitchFamily="34" charset="0"/>
              </a:rPr>
              <a:t> </a:t>
            </a:r>
          </a:p>
        </p:txBody>
      </p:sp>
      <p:graphicFrame>
        <p:nvGraphicFramePr>
          <p:cNvPr id="8" name="Chart 7"/>
          <p:cNvGraphicFramePr/>
          <p:nvPr>
            <p:extLst>
              <p:ext uri="{D42A27DB-BD31-4B8C-83A1-F6EECF244321}">
                <p14:modId xmlns:p14="http://schemas.microsoft.com/office/powerpoint/2010/main" val="2484108996"/>
              </p:ext>
            </p:extLst>
          </p:nvPr>
        </p:nvGraphicFramePr>
        <p:xfrm>
          <a:off x="1365661" y="1582616"/>
          <a:ext cx="9654639" cy="52753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2028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14A89-9415-4A2D-91CE-3CEC0C8232AD}"/>
              </a:ext>
            </a:extLst>
          </p:cNvPr>
          <p:cNvSpPr>
            <a:spLocks noGrp="1"/>
          </p:cNvSpPr>
          <p:nvPr>
            <p:ph type="body" sz="quarter" idx="11"/>
          </p:nvPr>
        </p:nvSpPr>
        <p:spPr>
          <a:xfrm>
            <a:off x="1143000" y="2058171"/>
            <a:ext cx="9906000" cy="3601411"/>
          </a:xfrm>
        </p:spPr>
        <p:txBody>
          <a:bodyPr/>
          <a:lstStyle/>
          <a:p>
            <a:r>
              <a:rPr lang="en-US" dirty="0"/>
              <a:t>19 percent reported having a cellphone blocker</a:t>
            </a:r>
          </a:p>
          <a:p>
            <a:r>
              <a:rPr lang="en-US" dirty="0"/>
              <a:t>Of those reporting having a cellphone blocker:</a:t>
            </a:r>
          </a:p>
          <a:p>
            <a:pPr lvl="1"/>
            <a:r>
              <a:rPr lang="en-US" dirty="0"/>
              <a:t>48 percent used it all or almost all the time when driving in the past 30 days</a:t>
            </a:r>
          </a:p>
          <a:p>
            <a:r>
              <a:rPr lang="en-US" dirty="0"/>
              <a:t>Of those reporting not having a cellphone blocker: </a:t>
            </a:r>
          </a:p>
          <a:p>
            <a:pPr lvl="1"/>
            <a:r>
              <a:rPr lang="en-US" dirty="0"/>
              <a:t>23 percent agreed they would consider using one</a:t>
            </a:r>
          </a:p>
          <a:p>
            <a:r>
              <a:rPr lang="en-US" dirty="0"/>
              <a:t>55 percent somewhat or strongly agreed that providers should put cellphone blockers on phones that work like the iPhone app</a:t>
            </a:r>
          </a:p>
          <a:p>
            <a:pPr marL="0" indent="0">
              <a:buNone/>
            </a:pPr>
            <a:endParaRPr lang="en-US" dirty="0"/>
          </a:p>
        </p:txBody>
      </p:sp>
      <p:sp>
        <p:nvSpPr>
          <p:cNvPr id="2" name="Title 1">
            <a:extLst>
              <a:ext uri="{FF2B5EF4-FFF2-40B4-BE49-F238E27FC236}">
                <a16:creationId xmlns:a16="http://schemas.microsoft.com/office/drawing/2014/main" id="{900E9E56-688E-4A82-885D-2152FD797BF2}"/>
              </a:ext>
            </a:extLst>
          </p:cNvPr>
          <p:cNvSpPr>
            <a:spLocks noGrp="1"/>
          </p:cNvSpPr>
          <p:nvPr>
            <p:ph type="title"/>
          </p:nvPr>
        </p:nvSpPr>
        <p:spPr>
          <a:xfrm>
            <a:off x="2466109" y="607147"/>
            <a:ext cx="7259782" cy="775597"/>
          </a:xfrm>
        </p:spPr>
        <p:txBody>
          <a:bodyPr/>
          <a:lstStyle/>
          <a:p>
            <a:r>
              <a:rPr lang="en-US"/>
              <a:t>Cellphone blockers among drivers with non-iPhone 6/iOS 11 smartphones</a:t>
            </a:r>
            <a:endParaRPr lang="en-US" dirty="0"/>
          </a:p>
        </p:txBody>
      </p:sp>
    </p:spTree>
    <p:extLst>
      <p:ext uri="{BB962C8B-B14F-4D97-AF65-F5344CB8AC3E}">
        <p14:creationId xmlns:p14="http://schemas.microsoft.com/office/powerpoint/2010/main" val="256646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0237B6-FD4D-B741-B2C9-5D43934FDBBF}"/>
              </a:ext>
            </a:extLst>
          </p:cNvPr>
          <p:cNvSpPr>
            <a:spLocks noGrp="1"/>
          </p:cNvSpPr>
          <p:nvPr>
            <p:ph type="title"/>
          </p:nvPr>
        </p:nvSpPr>
        <p:spPr/>
        <p:txBody>
          <a:bodyPr/>
          <a:lstStyle/>
          <a:p>
            <a:r>
              <a:rPr lang="en-US" b="0" dirty="0"/>
              <a:t>Countermeasure:</a:t>
            </a:r>
            <a:br>
              <a:rPr lang="en-US" dirty="0"/>
            </a:br>
            <a:r>
              <a:rPr lang="en-US" dirty="0"/>
              <a:t>advanced driver assistance &amp; automated driving</a:t>
            </a:r>
          </a:p>
        </p:txBody>
      </p:sp>
      <p:pic>
        <p:nvPicPr>
          <p:cNvPr id="4" name="Picture 3" descr="A picture containing monitor, screen, television, sitting&#10;&#10;Description automatically generated">
            <a:extLst>
              <a:ext uri="{FF2B5EF4-FFF2-40B4-BE49-F238E27FC236}">
                <a16:creationId xmlns:a16="http://schemas.microsoft.com/office/drawing/2014/main" id="{4CE0C423-0B8B-804E-956B-5D5D264F29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8" b="5803"/>
          <a:stretch/>
        </p:blipFill>
        <p:spPr>
          <a:xfrm>
            <a:off x="0" y="4293128"/>
            <a:ext cx="12192000" cy="2564872"/>
          </a:xfrm>
          <a:prstGeom prst="rect">
            <a:avLst/>
          </a:prstGeom>
        </p:spPr>
      </p:pic>
      <p:pic>
        <p:nvPicPr>
          <p:cNvPr id="5" name="Picture 4" descr="Logo&#10;&#10;Description automatically generated with low confidence">
            <a:extLst>
              <a:ext uri="{FF2B5EF4-FFF2-40B4-BE49-F238E27FC236}">
                <a16:creationId xmlns:a16="http://schemas.microsoft.com/office/drawing/2014/main" id="{742216F8-A5D4-1440-B394-13EB23C3BB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22" y="6439659"/>
            <a:ext cx="394685" cy="274320"/>
          </a:xfrm>
          <a:prstGeom prst="rect">
            <a:avLst/>
          </a:prstGeom>
        </p:spPr>
      </p:pic>
    </p:spTree>
    <p:extLst>
      <p:ext uri="{BB962C8B-B14F-4D97-AF65-F5344CB8AC3E}">
        <p14:creationId xmlns:p14="http://schemas.microsoft.com/office/powerpoint/2010/main" val="120051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Levels of driving automation</a:t>
            </a:r>
          </a:p>
        </p:txBody>
      </p:sp>
      <p:graphicFrame>
        <p:nvGraphicFramePr>
          <p:cNvPr id="4" name="Table 3"/>
          <p:cNvGraphicFramePr>
            <a:graphicFrameLocks noGrp="1"/>
          </p:cNvGraphicFramePr>
          <p:nvPr>
            <p:extLst>
              <p:ext uri="{D42A27DB-BD31-4B8C-83A1-F6EECF244321}">
                <p14:modId xmlns:p14="http://schemas.microsoft.com/office/powerpoint/2010/main" val="1246758660"/>
              </p:ext>
            </p:extLst>
          </p:nvPr>
        </p:nvGraphicFramePr>
        <p:xfrm>
          <a:off x="1906602" y="972820"/>
          <a:ext cx="8435745" cy="5313680"/>
        </p:xfrm>
        <a:graphic>
          <a:graphicData uri="http://schemas.openxmlformats.org/drawingml/2006/table">
            <a:tbl>
              <a:tblPr firstRow="1" bandRow="1">
                <a:tableStyleId>{5C22544A-7EE6-4342-B048-85BDC9FD1C3A}</a:tableStyleId>
              </a:tblPr>
              <a:tblGrid>
                <a:gridCol w="2217825">
                  <a:extLst>
                    <a:ext uri="{9D8B030D-6E8A-4147-A177-3AD203B41FA5}">
                      <a16:colId xmlns:a16="http://schemas.microsoft.com/office/drawing/2014/main" val="1719393414"/>
                    </a:ext>
                  </a:extLst>
                </a:gridCol>
                <a:gridCol w="1554480">
                  <a:extLst>
                    <a:ext uri="{9D8B030D-6E8A-4147-A177-3AD203B41FA5}">
                      <a16:colId xmlns:a16="http://schemas.microsoft.com/office/drawing/2014/main" val="2852487649"/>
                    </a:ext>
                  </a:extLst>
                </a:gridCol>
                <a:gridCol w="1554480">
                  <a:extLst>
                    <a:ext uri="{9D8B030D-6E8A-4147-A177-3AD203B41FA5}">
                      <a16:colId xmlns:a16="http://schemas.microsoft.com/office/drawing/2014/main" val="1819330972"/>
                    </a:ext>
                  </a:extLst>
                </a:gridCol>
                <a:gridCol w="1554480">
                  <a:extLst>
                    <a:ext uri="{9D8B030D-6E8A-4147-A177-3AD203B41FA5}">
                      <a16:colId xmlns:a16="http://schemas.microsoft.com/office/drawing/2014/main" val="973922970"/>
                    </a:ext>
                  </a:extLst>
                </a:gridCol>
                <a:gridCol w="1554480">
                  <a:extLst>
                    <a:ext uri="{9D8B030D-6E8A-4147-A177-3AD203B41FA5}">
                      <a16:colId xmlns:a16="http://schemas.microsoft.com/office/drawing/2014/main" val="2305907614"/>
                    </a:ext>
                  </a:extLst>
                </a:gridCol>
              </a:tblGrid>
              <a:tr h="0">
                <a:tc rowSpan="2">
                  <a:txBody>
                    <a:bodyPr/>
                    <a:lstStyle/>
                    <a:p>
                      <a:pPr algn="l"/>
                      <a:endParaRPr lang="en-US" sz="1600" dirty="0">
                        <a:solidFill>
                          <a:srgbClr val="333333"/>
                        </a:solidFill>
                      </a:endParaRPr>
                    </a:p>
                  </a:txBody>
                  <a:tcPr marL="137160" marR="137160" marT="137160" marB="137160" anchor="ctr">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600" b="0">
                          <a:solidFill>
                            <a:srgbClr val="333333"/>
                          </a:solidFill>
                        </a:rPr>
                        <a:t>Who or what is driving?</a:t>
                      </a:r>
                    </a:p>
                  </a:txBody>
                  <a:tcPr marL="137160" marR="137160" marT="137160" marB="137160" anchor="b">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noFill/>
                  </a:tcPr>
                </a:tc>
                <a:tc rowSpan="2">
                  <a:txBody>
                    <a:bodyPr/>
                    <a:lstStyle/>
                    <a:p>
                      <a:pPr algn="ctr"/>
                      <a:r>
                        <a:rPr lang="en-US" sz="1600" b="1">
                          <a:solidFill>
                            <a:srgbClr val="333333"/>
                          </a:solidFill>
                        </a:rPr>
                        <a:t>Fallback</a:t>
                      </a:r>
                    </a:p>
                  </a:txBody>
                  <a:tcPr marL="137160" marR="137160" marT="137160" marB="137160" anchor="b">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ts val="1800"/>
                        </a:lnSpc>
                      </a:pPr>
                      <a:r>
                        <a:rPr lang="en-US" sz="1600" b="1">
                          <a:solidFill>
                            <a:srgbClr val="333333"/>
                          </a:solidFill>
                        </a:rPr>
                        <a:t>Where and</a:t>
                      </a:r>
                      <a:r>
                        <a:rPr lang="en-US" sz="1600" b="1" baseline="0">
                          <a:solidFill>
                            <a:srgbClr val="333333"/>
                          </a:solidFill>
                        </a:rPr>
                        <a:t> when does it operate?</a:t>
                      </a:r>
                      <a:endParaRPr lang="en-US" sz="1600" b="1">
                        <a:solidFill>
                          <a:srgbClr val="333333"/>
                        </a:solidFill>
                      </a:endParaRPr>
                    </a:p>
                  </a:txBody>
                  <a:tcPr marL="137160" marR="137160" marT="137160" marB="137160" anchor="b">
                    <a:lnL w="1270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5804367"/>
                  </a:ext>
                </a:extLst>
              </a:tr>
              <a:tr h="467157">
                <a:tc vMerge="1">
                  <a:txBody>
                    <a:bodyPr/>
                    <a:lstStyle/>
                    <a:p>
                      <a:pPr algn="l"/>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600"/>
                        </a:lnSpc>
                      </a:pPr>
                      <a:r>
                        <a:rPr lang="en-US" sz="1400" b="1" dirty="0">
                          <a:solidFill>
                            <a:srgbClr val="333333"/>
                          </a:solidFill>
                        </a:rPr>
                        <a:t>Sustained</a:t>
                      </a:r>
                      <a:br>
                        <a:rPr lang="en-US" sz="1400" b="1" baseline="0" dirty="0">
                          <a:solidFill>
                            <a:srgbClr val="333333"/>
                          </a:solidFill>
                        </a:rPr>
                      </a:br>
                      <a:r>
                        <a:rPr lang="en-US" sz="1400" b="1" baseline="0" dirty="0">
                          <a:solidFill>
                            <a:srgbClr val="333333"/>
                          </a:solidFill>
                        </a:rPr>
                        <a:t>control</a:t>
                      </a:r>
                      <a:endParaRPr lang="en-US" sz="1400" b="1" dirty="0">
                        <a:solidFill>
                          <a:srgbClr val="333333"/>
                        </a:solidFill>
                      </a:endParaRPr>
                    </a:p>
                  </a:txBody>
                  <a:tcPr marL="137160" marR="137160" marT="137160" marB="137160" anchor="b">
                    <a:lnL w="1270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600"/>
                        </a:lnSpc>
                      </a:pPr>
                      <a:r>
                        <a:rPr lang="en-US" sz="1400" b="1" dirty="0">
                          <a:solidFill>
                            <a:srgbClr val="333333"/>
                          </a:solidFill>
                        </a:rPr>
                        <a:t>Detection &amp;</a:t>
                      </a:r>
                      <a:r>
                        <a:rPr lang="en-US" sz="1400" b="1" baseline="0" dirty="0">
                          <a:solidFill>
                            <a:srgbClr val="333333"/>
                          </a:solidFill>
                        </a:rPr>
                        <a:t> response</a:t>
                      </a:r>
                      <a:endParaRPr lang="en-US" sz="1400" b="1" dirty="0">
                        <a:solidFill>
                          <a:srgbClr val="333333"/>
                        </a:solidFill>
                      </a:endParaRPr>
                    </a:p>
                  </a:txBody>
                  <a:tcPr marL="137160" marR="137160" marT="137160" marB="137160" anchor="b">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6125365"/>
                  </a:ext>
                </a:extLst>
              </a:tr>
              <a:tr h="685800">
                <a:tc>
                  <a:txBody>
                    <a:bodyPr/>
                    <a:lstStyle/>
                    <a:p>
                      <a:pPr algn="l"/>
                      <a:r>
                        <a:rPr lang="en-US" sz="1600" b="1" dirty="0">
                          <a:solidFill>
                            <a:srgbClr val="333333"/>
                          </a:solidFill>
                        </a:rPr>
                        <a:t>Level 0</a:t>
                      </a:r>
                      <a:r>
                        <a:rPr lang="en-US" sz="1600" dirty="0">
                          <a:solidFill>
                            <a:srgbClr val="333333"/>
                          </a:solidFill>
                        </a:rPr>
                        <a:t>: none</a:t>
                      </a:r>
                    </a:p>
                  </a:txBody>
                  <a:tcPr marL="137160" marR="137160" marT="137160" marB="137160" anchor="ctr">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rgbClr val="333333"/>
                        </a:solidFill>
                      </a:endParaRPr>
                    </a:p>
                  </a:txBody>
                  <a:tcPr marL="137160" marR="137160" marT="137160" marB="137160" anchor="ctr">
                    <a:lnL w="1270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rgbClr val="333333"/>
                        </a:solidFill>
                      </a:endParaRPr>
                    </a:p>
                  </a:txBody>
                  <a:tcPr marL="137160" marR="137160" marT="137160" marB="137160" anchor="ctr">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rgbClr val="333333"/>
                          </a:solidFill>
                        </a:rPr>
                        <a:t>none</a:t>
                      </a:r>
                    </a:p>
                  </a:txBody>
                  <a:tcPr marL="137160" marR="137160" marT="137160" marB="13716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rgbClr val="333333"/>
                          </a:solidFill>
                        </a:rPr>
                        <a:t>n/a</a:t>
                      </a:r>
                    </a:p>
                  </a:txBody>
                  <a:tcPr marL="137160" marR="137160" marT="137160" marB="137160" anchor="ctr">
                    <a:lnL w="1270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752304"/>
                  </a:ext>
                </a:extLst>
              </a:tr>
              <a:tr h="685800">
                <a:tc>
                  <a:txBody>
                    <a:bodyPr/>
                    <a:lstStyle/>
                    <a:p>
                      <a:pPr algn="l"/>
                      <a:r>
                        <a:rPr lang="en-US" sz="1600" b="1" dirty="0">
                          <a:solidFill>
                            <a:srgbClr val="333333"/>
                          </a:solidFill>
                        </a:rPr>
                        <a:t>Level 1</a:t>
                      </a:r>
                      <a:r>
                        <a:rPr lang="en-US" sz="1600" dirty="0">
                          <a:solidFill>
                            <a:srgbClr val="333333"/>
                          </a:solidFill>
                        </a:rPr>
                        <a:t>: assistance</a:t>
                      </a:r>
                    </a:p>
                  </a:txBody>
                  <a:tcPr marL="137160" marR="137160" marT="137160" marB="137160" anchor="ctr">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600">
                        <a:solidFill>
                          <a:srgbClr val="333333"/>
                        </a:solidFill>
                      </a:endParaRPr>
                    </a:p>
                  </a:txBody>
                  <a:tcPr marL="137160" marR="137160" marT="137160" marB="137160" anchor="ctr">
                    <a:lnL w="1270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600">
                        <a:solidFill>
                          <a:srgbClr val="333333"/>
                        </a:solidFill>
                      </a:endParaRPr>
                    </a:p>
                  </a:txBody>
                  <a:tcPr marL="137160" marR="137160" marT="137160" marB="137160" anchor="ctr">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600">
                        <a:solidFill>
                          <a:srgbClr val="333333"/>
                        </a:solidFill>
                      </a:endParaRPr>
                    </a:p>
                  </a:txBody>
                  <a:tcPr marL="137160" marR="137160" marT="137160" marB="13716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a:solidFill>
                            <a:srgbClr val="333333"/>
                          </a:solidFill>
                        </a:rPr>
                        <a:t>limited</a:t>
                      </a:r>
                    </a:p>
                  </a:txBody>
                  <a:tcPr marL="137160" marR="137160" marT="137160" marB="137160" anchor="ctr">
                    <a:lnL w="1270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89948943"/>
                  </a:ext>
                </a:extLst>
              </a:tr>
              <a:tr h="685800">
                <a:tc>
                  <a:txBody>
                    <a:bodyPr/>
                    <a:lstStyle/>
                    <a:p>
                      <a:pPr algn="l"/>
                      <a:r>
                        <a:rPr lang="en-US" sz="1600" b="1" dirty="0">
                          <a:solidFill>
                            <a:srgbClr val="333333"/>
                          </a:solidFill>
                        </a:rPr>
                        <a:t>Level 2</a:t>
                      </a:r>
                      <a:r>
                        <a:rPr lang="en-US" sz="1600" dirty="0">
                          <a:solidFill>
                            <a:srgbClr val="333333"/>
                          </a:solidFill>
                        </a:rPr>
                        <a:t>: partial</a:t>
                      </a:r>
                    </a:p>
                  </a:txBody>
                  <a:tcPr marL="137160" marR="137160" marT="137160" marB="137160" anchor="ctr">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a:solidFill>
                          <a:srgbClr val="333333"/>
                        </a:solidFill>
                      </a:endParaRPr>
                    </a:p>
                  </a:txBody>
                  <a:tcPr marL="137160" marR="137160" marT="137160" marB="137160" anchor="ctr">
                    <a:lnL w="1270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a:solidFill>
                          <a:srgbClr val="333333"/>
                        </a:solidFill>
                      </a:endParaRPr>
                    </a:p>
                  </a:txBody>
                  <a:tcPr marL="137160" marR="137160" marT="137160" marB="137160" anchor="ctr">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a:solidFill>
                          <a:srgbClr val="333333"/>
                        </a:solidFill>
                      </a:endParaRPr>
                    </a:p>
                  </a:txBody>
                  <a:tcPr marL="137160" marR="137160" marT="137160" marB="13716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rgbClr val="333333"/>
                          </a:solidFill>
                        </a:rPr>
                        <a:t>limited</a:t>
                      </a:r>
                    </a:p>
                  </a:txBody>
                  <a:tcPr marL="137160" marR="137160" marT="137160" marB="137160" anchor="ctr">
                    <a:lnL w="1270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460399"/>
                  </a:ext>
                </a:extLst>
              </a:tr>
              <a:tr h="685800">
                <a:tc>
                  <a:txBody>
                    <a:bodyPr/>
                    <a:lstStyle/>
                    <a:p>
                      <a:pPr algn="l"/>
                      <a:r>
                        <a:rPr lang="en-US" sz="1600" b="1" dirty="0">
                          <a:solidFill>
                            <a:srgbClr val="333333"/>
                          </a:solidFill>
                        </a:rPr>
                        <a:t>Level 3</a:t>
                      </a:r>
                      <a:r>
                        <a:rPr lang="en-US" sz="1600" dirty="0">
                          <a:solidFill>
                            <a:srgbClr val="333333"/>
                          </a:solidFill>
                        </a:rPr>
                        <a:t>: conditional</a:t>
                      </a:r>
                    </a:p>
                  </a:txBody>
                  <a:tcPr marL="137160" marR="137160" marT="137160" marB="137160" anchor="ctr">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a:solidFill>
                          <a:srgbClr val="333333"/>
                        </a:solidFill>
                      </a:endParaRPr>
                    </a:p>
                  </a:txBody>
                  <a:tcPr marL="137160" marR="137160" marT="137160" marB="137160" anchor="ctr">
                    <a:lnL w="1270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a:solidFill>
                          <a:srgbClr val="333333"/>
                        </a:solidFill>
                      </a:endParaRPr>
                    </a:p>
                  </a:txBody>
                  <a:tcPr marL="137160" marR="137160" marT="137160" marB="137160" anchor="ctr">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a:solidFill>
                          <a:srgbClr val="333333"/>
                        </a:solidFill>
                      </a:endParaRPr>
                    </a:p>
                  </a:txBody>
                  <a:tcPr marL="137160" marR="137160" marT="137160" marB="13716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a:solidFill>
                            <a:srgbClr val="333333"/>
                          </a:solidFill>
                        </a:rPr>
                        <a:t>limited</a:t>
                      </a:r>
                    </a:p>
                  </a:txBody>
                  <a:tcPr marL="137160" marR="137160" marT="137160" marB="137160" anchor="ctr">
                    <a:lnL w="1270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0641005"/>
                  </a:ext>
                </a:extLst>
              </a:tr>
              <a:tr h="685800">
                <a:tc>
                  <a:txBody>
                    <a:bodyPr/>
                    <a:lstStyle/>
                    <a:p>
                      <a:pPr algn="l"/>
                      <a:r>
                        <a:rPr lang="en-US" sz="1600" b="1" dirty="0">
                          <a:solidFill>
                            <a:srgbClr val="333333"/>
                          </a:solidFill>
                        </a:rPr>
                        <a:t>Level 4</a:t>
                      </a:r>
                      <a:r>
                        <a:rPr lang="en-US" sz="1600" dirty="0">
                          <a:solidFill>
                            <a:srgbClr val="333333"/>
                          </a:solidFill>
                        </a:rPr>
                        <a:t>: high</a:t>
                      </a:r>
                    </a:p>
                  </a:txBody>
                  <a:tcPr marL="137160" marR="137160" marT="137160" marB="137160" anchor="ctr">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a:solidFill>
                          <a:srgbClr val="333333"/>
                        </a:solidFill>
                      </a:endParaRPr>
                    </a:p>
                  </a:txBody>
                  <a:tcPr marL="137160" marR="137160" marT="137160" marB="137160" anchor="ctr">
                    <a:lnL w="1270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a:solidFill>
                          <a:srgbClr val="333333"/>
                        </a:solidFill>
                      </a:endParaRPr>
                    </a:p>
                  </a:txBody>
                  <a:tcPr marL="137160" marR="137160" marT="137160" marB="137160" anchor="ctr">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a:solidFill>
                          <a:srgbClr val="333333"/>
                        </a:solidFill>
                      </a:endParaRPr>
                    </a:p>
                  </a:txBody>
                  <a:tcPr marL="137160" marR="137160" marT="137160" marB="13716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rgbClr val="333333"/>
                          </a:solidFill>
                        </a:rPr>
                        <a:t>limited</a:t>
                      </a:r>
                    </a:p>
                  </a:txBody>
                  <a:tcPr marL="137160" marR="137160" marT="137160" marB="137160" anchor="ctr">
                    <a:lnL w="1270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9415534"/>
                  </a:ext>
                </a:extLst>
              </a:tr>
              <a:tr h="685800">
                <a:tc>
                  <a:txBody>
                    <a:bodyPr/>
                    <a:lstStyle/>
                    <a:p>
                      <a:pPr algn="l"/>
                      <a:r>
                        <a:rPr lang="en-US" sz="1600" b="1" dirty="0">
                          <a:solidFill>
                            <a:srgbClr val="333333"/>
                          </a:solidFill>
                        </a:rPr>
                        <a:t>Level</a:t>
                      </a:r>
                      <a:r>
                        <a:rPr lang="en-US" sz="1600" b="1" baseline="0" dirty="0">
                          <a:solidFill>
                            <a:srgbClr val="333333"/>
                          </a:solidFill>
                        </a:rPr>
                        <a:t> </a:t>
                      </a:r>
                      <a:r>
                        <a:rPr lang="en-US" sz="1600" b="1" dirty="0">
                          <a:solidFill>
                            <a:srgbClr val="333333"/>
                          </a:solidFill>
                        </a:rPr>
                        <a:t>5</a:t>
                      </a:r>
                      <a:r>
                        <a:rPr lang="en-US" sz="1600" dirty="0">
                          <a:solidFill>
                            <a:srgbClr val="333333"/>
                          </a:solidFill>
                        </a:rPr>
                        <a:t>: full</a:t>
                      </a:r>
                    </a:p>
                  </a:txBody>
                  <a:tcPr marL="137160" marR="137160" marT="137160" marB="137160" anchor="ctr">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rgbClr val="333333"/>
                        </a:solidFill>
                      </a:endParaRPr>
                    </a:p>
                  </a:txBody>
                  <a:tcPr marL="137160" marR="137160" marT="137160" marB="137160" anchor="ctr">
                    <a:lnL w="1270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rgbClr val="333333"/>
                        </a:solidFill>
                      </a:endParaRPr>
                    </a:p>
                  </a:txBody>
                  <a:tcPr marL="137160" marR="137160" marT="137160" marB="137160" anchor="ctr">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rgbClr val="333333"/>
                        </a:solidFill>
                      </a:endParaRPr>
                    </a:p>
                  </a:txBody>
                  <a:tcPr marL="137160" marR="137160" marT="137160" marB="13716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a:solidFill>
                            <a:srgbClr val="333333"/>
                          </a:solidFill>
                        </a:rPr>
                        <a:t>unlimited</a:t>
                      </a:r>
                    </a:p>
                  </a:txBody>
                  <a:tcPr marL="137160" marR="137160" marT="137160" marB="137160" anchor="ctr">
                    <a:lnL w="1270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25161942"/>
                  </a:ext>
                </a:extLst>
              </a:tr>
            </a:tbl>
          </a:graphicData>
        </a:graphic>
      </p:graphicFrame>
      <p:sp>
        <p:nvSpPr>
          <p:cNvPr id="7" name="TextBox 6"/>
          <p:cNvSpPr txBox="1"/>
          <p:nvPr/>
        </p:nvSpPr>
        <p:spPr>
          <a:xfrm>
            <a:off x="4670641" y="2899516"/>
            <a:ext cx="476518"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Arial"/>
                <a:ea typeface="+mn-ea"/>
                <a:cs typeface="Arial" pitchFamily="34" charset="0"/>
              </a:rPr>
              <a: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2116" y="2934512"/>
            <a:ext cx="652272" cy="53949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1791" y="3648579"/>
            <a:ext cx="883920" cy="463296"/>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7519" y="2239167"/>
            <a:ext cx="652272" cy="539496"/>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1274" y="2239167"/>
            <a:ext cx="652272" cy="539496"/>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1274" y="2934512"/>
            <a:ext cx="652272" cy="539496"/>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1274" y="3610479"/>
            <a:ext cx="652272" cy="539496"/>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1280" y="3610479"/>
            <a:ext cx="652272" cy="539496"/>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1280" y="2934512"/>
            <a:ext cx="652272" cy="539496"/>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1280" y="4298520"/>
            <a:ext cx="652272" cy="539496"/>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1791" y="4336620"/>
            <a:ext cx="883920" cy="463296"/>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1791" y="5018877"/>
            <a:ext cx="883920" cy="463296"/>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1791" y="5700922"/>
            <a:ext cx="883920" cy="463296"/>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5546" y="4336620"/>
            <a:ext cx="883920" cy="463296"/>
          </a:xfrm>
          <a:prstGeom prst="rect">
            <a:avLst/>
          </a:prstGeom>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5546" y="5018877"/>
            <a:ext cx="883920" cy="463296"/>
          </a:xfrm>
          <a:prstGeom prst="rect">
            <a:avLst/>
          </a:prstGeom>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5546" y="5700922"/>
            <a:ext cx="883920" cy="463296"/>
          </a:xfrm>
          <a:prstGeom prst="rect">
            <a:avLst/>
          </a:prstGeom>
        </p:spPr>
      </p:pic>
      <p:pic>
        <p:nvPicPr>
          <p:cNvPr id="57" name="Picture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5552" y="5018877"/>
            <a:ext cx="883920" cy="463296"/>
          </a:xfrm>
          <a:prstGeom prst="rect">
            <a:avLst/>
          </a:prstGeom>
        </p:spPr>
      </p:pic>
      <p:pic>
        <p:nvPicPr>
          <p:cNvPr id="58" name="Picture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5552" y="5700922"/>
            <a:ext cx="883920" cy="463296"/>
          </a:xfrm>
          <a:prstGeom prst="rect">
            <a:avLst/>
          </a:prstGeom>
        </p:spPr>
      </p:pic>
      <p:pic>
        <p:nvPicPr>
          <p:cNvPr id="59" name="Picture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9559" y="2972612"/>
            <a:ext cx="883920" cy="463296"/>
          </a:xfrm>
          <a:prstGeom prst="rect">
            <a:avLst/>
          </a:prstGeom>
        </p:spPr>
      </p:pic>
    </p:spTree>
    <p:extLst>
      <p:ext uri="{BB962C8B-B14F-4D97-AF65-F5344CB8AC3E}">
        <p14:creationId xmlns:p14="http://schemas.microsoft.com/office/powerpoint/2010/main" val="79665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Percent of crashes, 2019</a:t>
            </a:r>
          </a:p>
        </p:txBody>
      </p:sp>
      <p:sp>
        <p:nvSpPr>
          <p:cNvPr id="2" name="Title 1"/>
          <p:cNvSpPr>
            <a:spLocks noGrp="1"/>
          </p:cNvSpPr>
          <p:nvPr>
            <p:ph type="title"/>
          </p:nvPr>
        </p:nvSpPr>
        <p:spPr>
          <a:xfrm>
            <a:off x="1912471" y="308376"/>
            <a:ext cx="8367058" cy="720197"/>
          </a:xfrm>
        </p:spPr>
        <p:txBody>
          <a:bodyPr/>
          <a:lstStyle/>
          <a:p>
            <a:r>
              <a:rPr lang="en-US" dirty="0"/>
              <a:t>Crash prevention potential of two domain-restricted automated driving systems</a:t>
            </a:r>
          </a:p>
        </p:txBody>
      </p:sp>
      <p:graphicFrame>
        <p:nvGraphicFramePr>
          <p:cNvPr id="7" name="Chart 6">
            <a:extLst>
              <a:ext uri="{FF2B5EF4-FFF2-40B4-BE49-F238E27FC236}">
                <a16:creationId xmlns:a16="http://schemas.microsoft.com/office/drawing/2014/main" id="{0BF48A3A-B9EF-480A-B92E-556265FE706E}"/>
              </a:ext>
            </a:extLst>
          </p:cNvPr>
          <p:cNvGraphicFramePr/>
          <p:nvPr>
            <p:extLst>
              <p:ext uri="{D42A27DB-BD31-4B8C-83A1-F6EECF244321}">
                <p14:modId xmlns:p14="http://schemas.microsoft.com/office/powerpoint/2010/main" val="2719183392"/>
              </p:ext>
            </p:extLst>
          </p:nvPr>
        </p:nvGraphicFramePr>
        <p:xfrm>
          <a:off x="746896" y="1398847"/>
          <a:ext cx="9841472" cy="52437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663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C60F59E-0F2A-4AA7-AE6F-1BFEEF203506}"/>
              </a:ext>
            </a:extLst>
          </p:cNvPr>
          <p:cNvGrpSpPr/>
          <p:nvPr/>
        </p:nvGrpSpPr>
        <p:grpSpPr>
          <a:xfrm>
            <a:off x="6278207" y="229344"/>
            <a:ext cx="3648386" cy="3511974"/>
            <a:chOff x="6823187" y="423333"/>
            <a:chExt cx="4625403" cy="4512733"/>
          </a:xfrm>
        </p:grpSpPr>
        <p:grpSp>
          <p:nvGrpSpPr>
            <p:cNvPr id="11" name="Group 10">
              <a:extLst>
                <a:ext uri="{FF2B5EF4-FFF2-40B4-BE49-F238E27FC236}">
                  <a16:creationId xmlns:a16="http://schemas.microsoft.com/office/drawing/2014/main" id="{E6D802CF-DBDD-43EE-892E-325CBDCA6E16}"/>
                </a:ext>
              </a:extLst>
            </p:cNvPr>
            <p:cNvGrpSpPr/>
            <p:nvPr/>
          </p:nvGrpSpPr>
          <p:grpSpPr>
            <a:xfrm>
              <a:off x="6823187" y="423333"/>
              <a:ext cx="4625403" cy="4512733"/>
              <a:chOff x="6823187" y="423333"/>
              <a:chExt cx="4625403" cy="4512733"/>
            </a:xfrm>
          </p:grpSpPr>
          <p:pic>
            <p:nvPicPr>
              <p:cNvPr id="9" name="Picture 8">
                <a:extLst>
                  <a:ext uri="{FF2B5EF4-FFF2-40B4-BE49-F238E27FC236}">
                    <a16:creationId xmlns:a16="http://schemas.microsoft.com/office/drawing/2014/main" id="{9D5A8DE5-A1CD-4514-BF85-B171BA57C891}"/>
                  </a:ext>
                </a:extLst>
              </p:cNvPr>
              <p:cNvPicPr>
                <a:picLocks noChangeAspect="1"/>
              </p:cNvPicPr>
              <p:nvPr/>
            </p:nvPicPr>
            <p:blipFill>
              <a:blip r:embed="rId3"/>
              <a:stretch>
                <a:fillRect/>
              </a:stretch>
            </p:blipFill>
            <p:spPr>
              <a:xfrm>
                <a:off x="6823187" y="423333"/>
                <a:ext cx="4625403" cy="4512733"/>
              </a:xfrm>
              <a:prstGeom prst="rect">
                <a:avLst/>
              </a:prstGeom>
            </p:spPr>
          </p:pic>
          <p:sp>
            <p:nvSpPr>
              <p:cNvPr id="10" name="Rectangle 9">
                <a:extLst>
                  <a:ext uri="{FF2B5EF4-FFF2-40B4-BE49-F238E27FC236}">
                    <a16:creationId xmlns:a16="http://schemas.microsoft.com/office/drawing/2014/main" id="{51FA7133-FA0E-4DA9-A313-8D2187525E51}"/>
                  </a:ext>
                </a:extLst>
              </p:cNvPr>
              <p:cNvSpPr/>
              <p:nvPr/>
            </p:nvSpPr>
            <p:spPr>
              <a:xfrm>
                <a:off x="7001933" y="3640667"/>
                <a:ext cx="4233334" cy="245533"/>
              </a:xfrm>
              <a:prstGeom prst="rect">
                <a:avLst/>
              </a:prstGeom>
              <a:noFill/>
              <a:ln w="19050">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12" name="TextBox 11">
              <a:extLst>
                <a:ext uri="{FF2B5EF4-FFF2-40B4-BE49-F238E27FC236}">
                  <a16:creationId xmlns:a16="http://schemas.microsoft.com/office/drawing/2014/main" id="{5AC4E477-F3AA-47DB-B868-E774448A9A99}"/>
                </a:ext>
              </a:extLst>
            </p:cNvPr>
            <p:cNvSpPr txBox="1"/>
            <p:nvPr/>
          </p:nvSpPr>
          <p:spPr>
            <a:xfrm>
              <a:off x="7159413" y="785707"/>
              <a:ext cx="879472" cy="430887"/>
            </a:xfrm>
            <a:prstGeom prst="rect">
              <a:avLst/>
            </a:prstGeom>
            <a:noFill/>
          </p:spPr>
          <p:txBody>
            <a:bodyPr wrap="none" lIns="0" tIns="0" rIns="0" bIns="0" rtlCol="0">
              <a:spAutoFit/>
            </a:bodyPr>
            <a:lstStyle/>
            <a:p>
              <a:pPr algn="l"/>
              <a:r>
                <a:rPr lang="en-US" sz="2800" dirty="0">
                  <a:solidFill>
                    <a:schemeClr val="bg1"/>
                  </a:solidFill>
                  <a:latin typeface="Arial" pitchFamily="34" charset="0"/>
                  <a:cs typeface="Arial" pitchFamily="34" charset="0"/>
                </a:rPr>
                <a:t>Volvo</a:t>
              </a:r>
            </a:p>
          </p:txBody>
        </p:sp>
      </p:grpSp>
      <p:grpSp>
        <p:nvGrpSpPr>
          <p:cNvPr id="26" name="Group 25">
            <a:extLst>
              <a:ext uri="{FF2B5EF4-FFF2-40B4-BE49-F238E27FC236}">
                <a16:creationId xmlns:a16="http://schemas.microsoft.com/office/drawing/2014/main" id="{677A2D90-E5E6-4ED3-9934-6A93BF3A08F6}"/>
              </a:ext>
            </a:extLst>
          </p:cNvPr>
          <p:cNvGrpSpPr/>
          <p:nvPr/>
        </p:nvGrpSpPr>
        <p:grpSpPr>
          <a:xfrm>
            <a:off x="1244377" y="758484"/>
            <a:ext cx="4966595" cy="2792437"/>
            <a:chOff x="894032" y="720384"/>
            <a:chExt cx="4966595" cy="2792437"/>
          </a:xfrm>
        </p:grpSpPr>
        <p:grpSp>
          <p:nvGrpSpPr>
            <p:cNvPr id="2" name="Group 1">
              <a:extLst>
                <a:ext uri="{FF2B5EF4-FFF2-40B4-BE49-F238E27FC236}">
                  <a16:creationId xmlns:a16="http://schemas.microsoft.com/office/drawing/2014/main" id="{FCC8944C-2B16-45C0-81E7-085BF1AB9182}"/>
                </a:ext>
              </a:extLst>
            </p:cNvPr>
            <p:cNvGrpSpPr/>
            <p:nvPr/>
          </p:nvGrpSpPr>
          <p:grpSpPr>
            <a:xfrm>
              <a:off x="894032" y="720384"/>
              <a:ext cx="4966595" cy="2792437"/>
              <a:chOff x="564702" y="636564"/>
              <a:chExt cx="4966595" cy="2792437"/>
            </a:xfrm>
          </p:grpSpPr>
          <p:pic>
            <p:nvPicPr>
              <p:cNvPr id="5" name="Picture 4">
                <a:extLst>
                  <a:ext uri="{FF2B5EF4-FFF2-40B4-BE49-F238E27FC236}">
                    <a16:creationId xmlns:a16="http://schemas.microsoft.com/office/drawing/2014/main" id="{61AB594E-72CF-40F3-A949-A3FD290E5245}"/>
                  </a:ext>
                </a:extLst>
              </p:cNvPr>
              <p:cNvPicPr>
                <a:picLocks noChangeAspect="1"/>
              </p:cNvPicPr>
              <p:nvPr/>
            </p:nvPicPr>
            <p:blipFill>
              <a:blip r:embed="rId4"/>
              <a:stretch>
                <a:fillRect/>
              </a:stretch>
            </p:blipFill>
            <p:spPr>
              <a:xfrm>
                <a:off x="564702" y="636564"/>
                <a:ext cx="4966595" cy="2792436"/>
              </a:xfrm>
              <a:prstGeom prst="rect">
                <a:avLst/>
              </a:prstGeom>
            </p:spPr>
          </p:pic>
          <p:sp>
            <p:nvSpPr>
              <p:cNvPr id="18" name="Rectangle 17">
                <a:extLst>
                  <a:ext uri="{FF2B5EF4-FFF2-40B4-BE49-F238E27FC236}">
                    <a16:creationId xmlns:a16="http://schemas.microsoft.com/office/drawing/2014/main" id="{6DC5A7EC-087C-4820-ABA9-8AFFF3F304AC}"/>
                  </a:ext>
                </a:extLst>
              </p:cNvPr>
              <p:cNvSpPr/>
              <p:nvPr/>
            </p:nvSpPr>
            <p:spPr>
              <a:xfrm>
                <a:off x="564702" y="636564"/>
                <a:ext cx="4966595" cy="2792437"/>
              </a:xfrm>
              <a:prstGeom prst="rect">
                <a:avLst/>
              </a:prstGeom>
              <a:gradFill>
                <a:gsLst>
                  <a:gs pos="0">
                    <a:srgbClr val="0D1117">
                      <a:alpha val="0"/>
                    </a:srgbClr>
                  </a:gs>
                  <a:gs pos="100000">
                    <a:schemeClr val="tx1"/>
                  </a:gs>
                </a:gsLst>
                <a:lin ang="5400000" scaled="1"/>
              </a:gradFill>
              <a:ln w="6350">
                <a:solidFill>
                  <a:schemeClr val="bg1">
                    <a:lumMod val="9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6681CF5-D31F-46F7-927F-505547124891}"/>
                </a:ext>
              </a:extLst>
            </p:cNvPr>
            <p:cNvSpPr txBox="1"/>
            <p:nvPr/>
          </p:nvSpPr>
          <p:spPr>
            <a:xfrm>
              <a:off x="1037467" y="2158250"/>
              <a:ext cx="4772653" cy="1323439"/>
            </a:xfrm>
            <a:prstGeom prst="rect">
              <a:avLst/>
            </a:prstGeom>
            <a:noFill/>
          </p:spPr>
          <p:txBody>
            <a:bodyPr wrap="square">
              <a:spAutoFit/>
            </a:bodyPr>
            <a:lstStyle/>
            <a:p>
              <a:pPr algn="l"/>
              <a:r>
                <a:rPr lang="en-US" sz="1550" i="0" dirty="0">
                  <a:solidFill>
                    <a:schemeClr val="bg1"/>
                  </a:solidFill>
                  <a:effectLst/>
                  <a:latin typeface="BMWTypeNext"/>
                </a:rPr>
                <a:t>BMW safety innovations.</a:t>
              </a:r>
            </a:p>
            <a:p>
              <a:pPr algn="l"/>
              <a:r>
                <a:rPr lang="en-US" sz="1550" i="0" dirty="0">
                  <a:solidFill>
                    <a:schemeClr val="bg1"/>
                  </a:solidFill>
                  <a:effectLst/>
                  <a:latin typeface="BMWTypeNext"/>
                </a:rPr>
                <a:t>The available </a:t>
              </a:r>
              <a:r>
                <a:rPr lang="en-US" sz="1550" i="0" dirty="0">
                  <a:solidFill>
                    <a:srgbClr val="3399FF"/>
                  </a:solidFill>
                  <a:effectLst/>
                  <a:latin typeface="BMWTypeNext"/>
                </a:rPr>
                <a:t>Driving Assistance Professional Package </a:t>
              </a:r>
              <a:r>
                <a:rPr lang="en-US" sz="1550" i="0" dirty="0">
                  <a:solidFill>
                    <a:schemeClr val="bg1"/>
                  </a:solidFill>
                  <a:effectLst/>
                  <a:latin typeface="BMWTypeNext"/>
                </a:rPr>
                <a:t>eases the stress of every drive with Active Cruise Control with Stop &amp; Go, Active Lane Keeping Assistant with Side Collision Avoidance, and more.</a:t>
              </a:r>
            </a:p>
          </p:txBody>
        </p:sp>
        <p:pic>
          <p:nvPicPr>
            <p:cNvPr id="20" name="Picture 19" descr="Logo&#10;&#10;Description automatically generated">
              <a:extLst>
                <a:ext uri="{FF2B5EF4-FFF2-40B4-BE49-F238E27FC236}">
                  <a16:creationId xmlns:a16="http://schemas.microsoft.com/office/drawing/2014/main" id="{A303959C-8F6E-4664-AB1A-10B413569E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44135" y="855020"/>
              <a:ext cx="508097" cy="508097"/>
            </a:xfrm>
            <a:prstGeom prst="rect">
              <a:avLst/>
            </a:prstGeom>
          </p:spPr>
        </p:pic>
      </p:grpSp>
      <p:grpSp>
        <p:nvGrpSpPr>
          <p:cNvPr id="7" name="Group 6">
            <a:extLst>
              <a:ext uri="{FF2B5EF4-FFF2-40B4-BE49-F238E27FC236}">
                <a16:creationId xmlns:a16="http://schemas.microsoft.com/office/drawing/2014/main" id="{5E865946-2E6B-453B-9D77-E11DE4D14A8D}"/>
              </a:ext>
            </a:extLst>
          </p:cNvPr>
          <p:cNvGrpSpPr/>
          <p:nvPr/>
        </p:nvGrpSpPr>
        <p:grpSpPr>
          <a:xfrm>
            <a:off x="1036145" y="3665118"/>
            <a:ext cx="5174827" cy="2679724"/>
            <a:chOff x="356470" y="3703218"/>
            <a:chExt cx="5174827" cy="2679724"/>
          </a:xfrm>
        </p:grpSpPr>
        <p:grpSp>
          <p:nvGrpSpPr>
            <p:cNvPr id="17" name="Group 16">
              <a:extLst>
                <a:ext uri="{FF2B5EF4-FFF2-40B4-BE49-F238E27FC236}">
                  <a16:creationId xmlns:a16="http://schemas.microsoft.com/office/drawing/2014/main" id="{04EF8BB1-07E0-4799-AD2A-C92BDD8B4985}"/>
                </a:ext>
              </a:extLst>
            </p:cNvPr>
            <p:cNvGrpSpPr/>
            <p:nvPr/>
          </p:nvGrpSpPr>
          <p:grpSpPr>
            <a:xfrm>
              <a:off x="356470" y="3703218"/>
              <a:ext cx="5174827" cy="2679724"/>
              <a:chOff x="356470" y="3703218"/>
              <a:chExt cx="5174827" cy="2679724"/>
            </a:xfrm>
          </p:grpSpPr>
          <p:pic>
            <p:nvPicPr>
              <p:cNvPr id="15" name="Picture 14">
                <a:extLst>
                  <a:ext uri="{FF2B5EF4-FFF2-40B4-BE49-F238E27FC236}">
                    <a16:creationId xmlns:a16="http://schemas.microsoft.com/office/drawing/2014/main" id="{0666FF94-F54C-4F0A-A2D3-52A2A946650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56470" y="3703218"/>
                <a:ext cx="5174827" cy="2679724"/>
              </a:xfrm>
              <a:prstGeom prst="rect">
                <a:avLst/>
              </a:prstGeom>
            </p:spPr>
          </p:pic>
          <p:sp>
            <p:nvSpPr>
              <p:cNvPr id="16" name="TextBox 15">
                <a:extLst>
                  <a:ext uri="{FF2B5EF4-FFF2-40B4-BE49-F238E27FC236}">
                    <a16:creationId xmlns:a16="http://schemas.microsoft.com/office/drawing/2014/main" id="{3C1C3FDD-C541-4E17-B70B-36F57349F4FD}"/>
                  </a:ext>
                </a:extLst>
              </p:cNvPr>
              <p:cNvSpPr txBox="1"/>
              <p:nvPr/>
            </p:nvSpPr>
            <p:spPr>
              <a:xfrm>
                <a:off x="4008482" y="3904096"/>
                <a:ext cx="1215040" cy="238527"/>
              </a:xfrm>
              <a:prstGeom prst="rect">
                <a:avLst/>
              </a:prstGeom>
              <a:noFill/>
            </p:spPr>
            <p:txBody>
              <a:bodyPr wrap="square" lIns="0" tIns="0" rIns="0" bIns="0" rtlCol="0">
                <a:spAutoFit/>
              </a:bodyPr>
              <a:lstStyle/>
              <a:p>
                <a:r>
                  <a:rPr lang="en-US" sz="1550" dirty="0">
                    <a:solidFill>
                      <a:schemeClr val="bg1"/>
                    </a:solidFill>
                    <a:latin typeface="Arial" pitchFamily="34" charset="0"/>
                    <a:cs typeface="Arial" pitchFamily="34" charset="0"/>
                  </a:rPr>
                  <a:t>Super Cruise</a:t>
                </a:r>
              </a:p>
            </p:txBody>
          </p:sp>
        </p:grpSp>
        <p:pic>
          <p:nvPicPr>
            <p:cNvPr id="6" name="Picture 5" descr="A picture containing logo&#10;&#10;Description automatically generated">
              <a:extLst>
                <a:ext uri="{FF2B5EF4-FFF2-40B4-BE49-F238E27FC236}">
                  <a16:creationId xmlns:a16="http://schemas.microsoft.com/office/drawing/2014/main" id="{55EBE205-D321-4E7E-9F50-C3C3179E89D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463085" y="3961541"/>
              <a:ext cx="486228" cy="329154"/>
            </a:xfrm>
            <a:prstGeom prst="rect">
              <a:avLst/>
            </a:prstGeom>
          </p:spPr>
        </p:pic>
      </p:grpSp>
      <p:grpSp>
        <p:nvGrpSpPr>
          <p:cNvPr id="25" name="Group 24">
            <a:extLst>
              <a:ext uri="{FF2B5EF4-FFF2-40B4-BE49-F238E27FC236}">
                <a16:creationId xmlns:a16="http://schemas.microsoft.com/office/drawing/2014/main" id="{936EF137-CB74-4497-B418-BC934EA6C651}"/>
              </a:ext>
            </a:extLst>
          </p:cNvPr>
          <p:cNvGrpSpPr/>
          <p:nvPr/>
        </p:nvGrpSpPr>
        <p:grpSpPr>
          <a:xfrm>
            <a:off x="6278208" y="3864253"/>
            <a:ext cx="4854437" cy="2679724"/>
            <a:chOff x="6004063" y="3902353"/>
            <a:chExt cx="4854437" cy="2679724"/>
          </a:xfrm>
        </p:grpSpPr>
        <p:grpSp>
          <p:nvGrpSpPr>
            <p:cNvPr id="22" name="Group 21">
              <a:extLst>
                <a:ext uri="{FF2B5EF4-FFF2-40B4-BE49-F238E27FC236}">
                  <a16:creationId xmlns:a16="http://schemas.microsoft.com/office/drawing/2014/main" id="{915B30F2-8C68-40B4-89B3-F188B2D4E0CE}"/>
                </a:ext>
              </a:extLst>
            </p:cNvPr>
            <p:cNvGrpSpPr/>
            <p:nvPr/>
          </p:nvGrpSpPr>
          <p:grpSpPr>
            <a:xfrm>
              <a:off x="6004063" y="3902353"/>
              <a:ext cx="4854437" cy="2679724"/>
              <a:chOff x="6004063" y="3902353"/>
              <a:chExt cx="4854437" cy="2679724"/>
            </a:xfrm>
          </p:grpSpPr>
          <p:sp>
            <p:nvSpPr>
              <p:cNvPr id="8" name="Rectangle 7">
                <a:extLst>
                  <a:ext uri="{FF2B5EF4-FFF2-40B4-BE49-F238E27FC236}">
                    <a16:creationId xmlns:a16="http://schemas.microsoft.com/office/drawing/2014/main" id="{A822FABF-A170-44A9-8555-62F2D6EED46F}"/>
                  </a:ext>
                </a:extLst>
              </p:cNvPr>
              <p:cNvSpPr/>
              <p:nvPr/>
            </p:nvSpPr>
            <p:spPr>
              <a:xfrm>
                <a:off x="6004063" y="3902353"/>
                <a:ext cx="4854437" cy="2679724"/>
              </a:xfrm>
              <a:prstGeom prst="rect">
                <a:avLst/>
              </a:prstGeom>
              <a:solidFill>
                <a:schemeClr val="bg1"/>
              </a:solidFill>
              <a:ln w="1270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627C59F3-062E-4CF9-879F-1761144FFFF0}"/>
                  </a:ext>
                </a:extLst>
              </p:cNvPr>
              <p:cNvPicPr>
                <a:picLocks noChangeAspect="1"/>
              </p:cNvPicPr>
              <p:nvPr/>
            </p:nvPicPr>
            <p:blipFill rotWithShape="1">
              <a:blip r:embed="rId8"/>
              <a:srcRect l="9020" t="3071" r="10964" b="4753"/>
              <a:stretch/>
            </p:blipFill>
            <p:spPr>
              <a:xfrm>
                <a:off x="6162248" y="4046220"/>
                <a:ext cx="2354580" cy="2492039"/>
              </a:xfrm>
              <a:prstGeom prst="rect">
                <a:avLst/>
              </a:prstGeom>
            </p:spPr>
          </p:pic>
          <p:pic>
            <p:nvPicPr>
              <p:cNvPr id="21" name="Picture 20">
                <a:extLst>
                  <a:ext uri="{FF2B5EF4-FFF2-40B4-BE49-F238E27FC236}">
                    <a16:creationId xmlns:a16="http://schemas.microsoft.com/office/drawing/2014/main" id="{AF27460B-6AF1-4850-9D11-B7FEBDC316F2}"/>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7298"/>
              <a:stretch/>
            </p:blipFill>
            <p:spPr>
              <a:xfrm>
                <a:off x="7739306" y="4752542"/>
                <a:ext cx="3004801" cy="1194306"/>
              </a:xfrm>
              <a:prstGeom prst="rect">
                <a:avLst/>
              </a:prstGeom>
            </p:spPr>
          </p:pic>
        </p:grpSp>
        <p:pic>
          <p:nvPicPr>
            <p:cNvPr id="24" name="Picture 23" descr="Icon&#10;&#10;Description automatically generated">
              <a:extLst>
                <a:ext uri="{FF2B5EF4-FFF2-40B4-BE49-F238E27FC236}">
                  <a16:creationId xmlns:a16="http://schemas.microsoft.com/office/drawing/2014/main" id="{1ACE0C35-6FBB-4B7D-A798-893CE571A3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6000" y="4143549"/>
              <a:ext cx="389849" cy="502920"/>
            </a:xfrm>
            <a:prstGeom prst="rect">
              <a:avLst/>
            </a:prstGeom>
          </p:spPr>
        </p:pic>
      </p:grpSp>
    </p:spTree>
    <p:extLst>
      <p:ext uri="{BB962C8B-B14F-4D97-AF65-F5344CB8AC3E}">
        <p14:creationId xmlns:p14="http://schemas.microsoft.com/office/powerpoint/2010/main" val="144886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250"/>
                            </p:stCondLst>
                            <p:childTnLst>
                              <p:par>
                                <p:cTn id="17" presetID="10" presetClass="entr" presetSubtype="0" fill="hold" nodeType="afterEffect">
                                  <p:stCondLst>
                                    <p:cond delay="25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36E237-F53F-4EA7-B471-85D16966E65F}"/>
              </a:ext>
            </a:extLst>
          </p:cNvPr>
          <p:cNvSpPr>
            <a:spLocks noGrp="1"/>
          </p:cNvSpPr>
          <p:nvPr>
            <p:ph type="title"/>
          </p:nvPr>
        </p:nvSpPr>
        <p:spPr>
          <a:xfrm>
            <a:off x="2113128" y="308376"/>
            <a:ext cx="7965744" cy="720197"/>
          </a:xfrm>
        </p:spPr>
        <p:txBody>
          <a:bodyPr/>
          <a:lstStyle/>
          <a:p>
            <a:r>
              <a:rPr lang="en-US" dirty="0"/>
              <a:t>States where red light cameras or speed cameras are currently used</a:t>
            </a:r>
          </a:p>
        </p:txBody>
      </p:sp>
      <p:grpSp>
        <p:nvGrpSpPr>
          <p:cNvPr id="3" name="Group 2">
            <a:extLst>
              <a:ext uri="{FF2B5EF4-FFF2-40B4-BE49-F238E27FC236}">
                <a16:creationId xmlns:a16="http://schemas.microsoft.com/office/drawing/2014/main" id="{5BF4DBD3-2957-49FC-B961-777374A84823}"/>
              </a:ext>
            </a:extLst>
          </p:cNvPr>
          <p:cNvGrpSpPr/>
          <p:nvPr/>
        </p:nvGrpSpPr>
        <p:grpSpPr>
          <a:xfrm>
            <a:off x="2191556" y="1534459"/>
            <a:ext cx="8454345" cy="4661805"/>
            <a:chOff x="2649940" y="1362477"/>
            <a:chExt cx="8454345" cy="4661805"/>
          </a:xfrm>
        </p:grpSpPr>
        <p:pic>
          <p:nvPicPr>
            <p:cNvPr id="2" name="Picture 1">
              <a:extLst>
                <a:ext uri="{FF2B5EF4-FFF2-40B4-BE49-F238E27FC236}">
                  <a16:creationId xmlns:a16="http://schemas.microsoft.com/office/drawing/2014/main" id="{3A486E13-CEAC-4FF5-A148-E8A5B7BC21FF}"/>
                </a:ext>
              </a:extLst>
            </p:cNvPr>
            <p:cNvPicPr>
              <a:picLocks noChangeAspect="1"/>
            </p:cNvPicPr>
            <p:nvPr/>
          </p:nvPicPr>
          <p:blipFill rotWithShape="1">
            <a:blip r:embed="rId3">
              <a:clrChange>
                <a:clrFrom>
                  <a:srgbClr val="FFFFFF"/>
                </a:clrFrom>
                <a:clrTo>
                  <a:srgbClr val="FFFFFF">
                    <a:alpha val="0"/>
                  </a:srgbClr>
                </a:clrTo>
              </a:clrChange>
            </a:blip>
            <a:srcRect b="7792"/>
            <a:stretch/>
          </p:blipFill>
          <p:spPr>
            <a:xfrm>
              <a:off x="2649940" y="1362477"/>
              <a:ext cx="6892119" cy="4661805"/>
            </a:xfrm>
            <a:prstGeom prst="rect">
              <a:avLst/>
            </a:prstGeom>
          </p:spPr>
        </p:pic>
        <p:grpSp>
          <p:nvGrpSpPr>
            <p:cNvPr id="4" name="Legend">
              <a:extLst>
                <a:ext uri="{FF2B5EF4-FFF2-40B4-BE49-F238E27FC236}">
                  <a16:creationId xmlns:a16="http://schemas.microsoft.com/office/drawing/2014/main" id="{B72B9726-7F4B-4466-B94D-259A0046B49D}"/>
                </a:ext>
              </a:extLst>
            </p:cNvPr>
            <p:cNvGrpSpPr/>
            <p:nvPr/>
          </p:nvGrpSpPr>
          <p:grpSpPr>
            <a:xfrm>
              <a:off x="9352966" y="3785797"/>
              <a:ext cx="1751319" cy="1198646"/>
              <a:chOff x="10173705" y="3590085"/>
              <a:chExt cx="1850891" cy="1266796"/>
            </a:xfrm>
          </p:grpSpPr>
          <p:sp>
            <p:nvSpPr>
              <p:cNvPr id="8" name="Label 4">
                <a:extLst>
                  <a:ext uri="{FF2B5EF4-FFF2-40B4-BE49-F238E27FC236}">
                    <a16:creationId xmlns:a16="http://schemas.microsoft.com/office/drawing/2014/main" id="{61C5DFC3-59A3-478F-815B-C3D69FBE9E61}"/>
                  </a:ext>
                </a:extLst>
              </p:cNvPr>
              <p:cNvSpPr txBox="1">
                <a:spLocks noChangeArrowheads="1"/>
              </p:cNvSpPr>
              <p:nvPr/>
            </p:nvSpPr>
            <p:spPr bwMode="auto">
              <a:xfrm>
                <a:off x="10402305" y="4590561"/>
                <a:ext cx="1481720" cy="266320"/>
              </a:xfrm>
              <a:prstGeom prst="rect">
                <a:avLst/>
              </a:prstGeom>
              <a:noFill/>
              <a:ln w="12700">
                <a:noFill/>
                <a:miter lim="800000"/>
                <a:headEnd/>
                <a:tailEnd/>
              </a:ln>
            </p:spPr>
            <p:txBody>
              <a:bodyPr wrap="square" lIns="67866" tIns="33338" rIns="67866" bIns="33338">
                <a:spAutoFit/>
              </a:bodyPr>
              <a:lstStyle/>
              <a:p>
                <a:pPr eaLnBrk="0" fontAlgn="base" hangingPunct="0">
                  <a:spcBef>
                    <a:spcPct val="0"/>
                  </a:spcBef>
                  <a:spcAft>
                    <a:spcPct val="0"/>
                  </a:spcAft>
                  <a:defRPr/>
                </a:pPr>
                <a:r>
                  <a:rPr lang="en-US" sz="1200" dirty="0">
                    <a:solidFill>
                      <a:srgbClr val="7F7F7F"/>
                    </a:solidFill>
                  </a:rPr>
                  <a:t>None</a:t>
                </a:r>
              </a:p>
            </p:txBody>
          </p:sp>
          <p:sp>
            <p:nvSpPr>
              <p:cNvPr id="9" name="Circle 4">
                <a:extLst>
                  <a:ext uri="{FF2B5EF4-FFF2-40B4-BE49-F238E27FC236}">
                    <a16:creationId xmlns:a16="http://schemas.microsoft.com/office/drawing/2014/main" id="{7F075B39-884E-4FA7-AB28-9974559D12EF}"/>
                  </a:ext>
                </a:extLst>
              </p:cNvPr>
              <p:cNvSpPr/>
              <p:nvPr/>
            </p:nvSpPr>
            <p:spPr>
              <a:xfrm>
                <a:off x="10173705" y="4602259"/>
                <a:ext cx="228600" cy="228600"/>
              </a:xfrm>
              <a:prstGeom prst="ellipse">
                <a:avLst/>
              </a:prstGeom>
              <a:solidFill>
                <a:srgbClr val="DCDCD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000000"/>
                  </a:solidFill>
                </a:endParaRPr>
              </a:p>
            </p:txBody>
          </p:sp>
          <p:sp>
            <p:nvSpPr>
              <p:cNvPr id="10" name="Label 3">
                <a:extLst>
                  <a:ext uri="{FF2B5EF4-FFF2-40B4-BE49-F238E27FC236}">
                    <a16:creationId xmlns:a16="http://schemas.microsoft.com/office/drawing/2014/main" id="{CAB74829-2BB2-41C3-9352-270A8D0979B1}"/>
                  </a:ext>
                </a:extLst>
              </p:cNvPr>
              <p:cNvSpPr txBox="1">
                <a:spLocks noChangeArrowheads="1"/>
              </p:cNvSpPr>
              <p:nvPr/>
            </p:nvSpPr>
            <p:spPr bwMode="auto">
              <a:xfrm>
                <a:off x="10405480" y="4257071"/>
                <a:ext cx="1481720" cy="266320"/>
              </a:xfrm>
              <a:prstGeom prst="rect">
                <a:avLst/>
              </a:prstGeom>
              <a:noFill/>
              <a:ln w="12700">
                <a:noFill/>
                <a:miter lim="800000"/>
                <a:headEnd/>
                <a:tailEnd/>
              </a:ln>
            </p:spPr>
            <p:txBody>
              <a:bodyPr wrap="square" lIns="67866" tIns="33338" rIns="67866" bIns="33338">
                <a:spAutoFit/>
              </a:bodyPr>
              <a:lstStyle/>
              <a:p>
                <a:pPr eaLnBrk="0" fontAlgn="base" hangingPunct="0">
                  <a:spcBef>
                    <a:spcPct val="0"/>
                  </a:spcBef>
                  <a:spcAft>
                    <a:spcPct val="0"/>
                  </a:spcAft>
                  <a:defRPr/>
                </a:pPr>
                <a:r>
                  <a:rPr lang="en-US" sz="1200" dirty="0">
                    <a:solidFill>
                      <a:srgbClr val="7F7F7F"/>
                    </a:solidFill>
                  </a:rPr>
                  <a:t>Speed</a:t>
                </a:r>
              </a:p>
            </p:txBody>
          </p:sp>
          <p:sp>
            <p:nvSpPr>
              <p:cNvPr id="11" name="Circle 3">
                <a:extLst>
                  <a:ext uri="{FF2B5EF4-FFF2-40B4-BE49-F238E27FC236}">
                    <a16:creationId xmlns:a16="http://schemas.microsoft.com/office/drawing/2014/main" id="{BBDCB48E-78A2-468F-9A69-7FD7A66A1160}"/>
                  </a:ext>
                </a:extLst>
              </p:cNvPr>
              <p:cNvSpPr/>
              <p:nvPr/>
            </p:nvSpPr>
            <p:spPr>
              <a:xfrm>
                <a:off x="10173705" y="4268766"/>
                <a:ext cx="228600" cy="228600"/>
              </a:xfrm>
              <a:prstGeom prst="ellipse">
                <a:avLst/>
              </a:prstGeom>
              <a:solidFill>
                <a:srgbClr val="CBDD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000000"/>
                  </a:solidFill>
                </a:endParaRPr>
              </a:p>
            </p:txBody>
          </p:sp>
          <p:sp>
            <p:nvSpPr>
              <p:cNvPr id="12" name="Label 2">
                <a:extLst>
                  <a:ext uri="{FF2B5EF4-FFF2-40B4-BE49-F238E27FC236}">
                    <a16:creationId xmlns:a16="http://schemas.microsoft.com/office/drawing/2014/main" id="{CAB7CE08-3971-4853-B1C2-12A75537D63F}"/>
                  </a:ext>
                </a:extLst>
              </p:cNvPr>
              <p:cNvSpPr txBox="1">
                <a:spLocks noChangeArrowheads="1"/>
              </p:cNvSpPr>
              <p:nvPr/>
            </p:nvSpPr>
            <p:spPr bwMode="auto">
              <a:xfrm>
                <a:off x="10405480" y="3923578"/>
                <a:ext cx="1481720" cy="266320"/>
              </a:xfrm>
              <a:prstGeom prst="rect">
                <a:avLst/>
              </a:prstGeom>
              <a:noFill/>
              <a:ln w="12700">
                <a:noFill/>
                <a:miter lim="800000"/>
                <a:headEnd/>
                <a:tailEnd/>
              </a:ln>
            </p:spPr>
            <p:txBody>
              <a:bodyPr wrap="square" lIns="67866" tIns="33338" rIns="67866" bIns="33338">
                <a:spAutoFit/>
              </a:bodyPr>
              <a:lstStyle/>
              <a:p>
                <a:pPr eaLnBrk="0" fontAlgn="base" hangingPunct="0">
                  <a:spcBef>
                    <a:spcPct val="0"/>
                  </a:spcBef>
                  <a:spcAft>
                    <a:spcPct val="0"/>
                  </a:spcAft>
                  <a:defRPr/>
                </a:pPr>
                <a:r>
                  <a:rPr lang="en-US" sz="1200" dirty="0">
                    <a:solidFill>
                      <a:srgbClr val="7F7F7F"/>
                    </a:solidFill>
                  </a:rPr>
                  <a:t>Red light</a:t>
                </a:r>
              </a:p>
            </p:txBody>
          </p:sp>
          <p:sp>
            <p:nvSpPr>
              <p:cNvPr id="13" name="Circle 2">
                <a:extLst>
                  <a:ext uri="{FF2B5EF4-FFF2-40B4-BE49-F238E27FC236}">
                    <a16:creationId xmlns:a16="http://schemas.microsoft.com/office/drawing/2014/main" id="{5857EF7D-6D56-4D6A-A888-6D09E5546B7E}"/>
                  </a:ext>
                </a:extLst>
              </p:cNvPr>
              <p:cNvSpPr/>
              <p:nvPr/>
            </p:nvSpPr>
            <p:spPr>
              <a:xfrm>
                <a:off x="10173705" y="3935273"/>
                <a:ext cx="228600" cy="228600"/>
              </a:xfrm>
              <a:prstGeom prst="ellipse">
                <a:avLst/>
              </a:prstGeom>
              <a:solidFill>
                <a:srgbClr val="96B2C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000000"/>
                  </a:solidFill>
                </a:endParaRPr>
              </a:p>
            </p:txBody>
          </p:sp>
          <p:sp>
            <p:nvSpPr>
              <p:cNvPr id="14" name="Label 1">
                <a:extLst>
                  <a:ext uri="{FF2B5EF4-FFF2-40B4-BE49-F238E27FC236}">
                    <a16:creationId xmlns:a16="http://schemas.microsoft.com/office/drawing/2014/main" id="{0B18152F-7A7B-4ED3-A8EA-C315CF84DA9A}"/>
                  </a:ext>
                </a:extLst>
              </p:cNvPr>
              <p:cNvSpPr txBox="1">
                <a:spLocks noChangeArrowheads="1"/>
              </p:cNvSpPr>
              <p:nvPr/>
            </p:nvSpPr>
            <p:spPr bwMode="auto">
              <a:xfrm>
                <a:off x="10405479" y="3590085"/>
                <a:ext cx="1619117" cy="266320"/>
              </a:xfrm>
              <a:prstGeom prst="rect">
                <a:avLst/>
              </a:prstGeom>
              <a:noFill/>
              <a:ln w="12700">
                <a:noFill/>
                <a:miter lim="800000"/>
                <a:headEnd/>
                <a:tailEnd/>
              </a:ln>
            </p:spPr>
            <p:txBody>
              <a:bodyPr wrap="square" lIns="67866" tIns="33338" rIns="67866" bIns="33338">
                <a:spAutoFit/>
              </a:bodyPr>
              <a:lstStyle/>
              <a:p>
                <a:pPr eaLnBrk="0" fontAlgn="base" hangingPunct="0">
                  <a:spcBef>
                    <a:spcPct val="0"/>
                  </a:spcBef>
                  <a:spcAft>
                    <a:spcPct val="0"/>
                  </a:spcAft>
                  <a:defRPr/>
                </a:pPr>
                <a:r>
                  <a:rPr lang="en-US" sz="1200" dirty="0">
                    <a:solidFill>
                      <a:srgbClr val="7F7F7F"/>
                    </a:solidFill>
                  </a:rPr>
                  <a:t>Red light and speed</a:t>
                </a:r>
              </a:p>
            </p:txBody>
          </p:sp>
          <p:sp>
            <p:nvSpPr>
              <p:cNvPr id="15" name="Circle 1">
                <a:extLst>
                  <a:ext uri="{FF2B5EF4-FFF2-40B4-BE49-F238E27FC236}">
                    <a16:creationId xmlns:a16="http://schemas.microsoft.com/office/drawing/2014/main" id="{D0E33D41-0CE8-428D-B5B6-D3A5BCB2459D}"/>
                  </a:ext>
                </a:extLst>
              </p:cNvPr>
              <p:cNvSpPr/>
              <p:nvPr/>
            </p:nvSpPr>
            <p:spPr>
              <a:xfrm>
                <a:off x="10173705" y="3601780"/>
                <a:ext cx="228600" cy="228600"/>
              </a:xfrm>
              <a:prstGeom prst="ellipse">
                <a:avLst/>
              </a:prstGeom>
              <a:solidFill>
                <a:srgbClr val="6E81C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000000"/>
                  </a:solidFill>
                </a:endParaRPr>
              </a:p>
            </p:txBody>
          </p:sp>
        </p:grpSp>
      </p:grpSp>
    </p:spTree>
    <p:extLst>
      <p:ext uri="{BB962C8B-B14F-4D97-AF65-F5344CB8AC3E}">
        <p14:creationId xmlns:p14="http://schemas.microsoft.com/office/powerpoint/2010/main" val="110703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DCA5A8E-6B34-456C-AFF9-8AA95B709CD4}"/>
              </a:ext>
            </a:extLst>
          </p:cNvPr>
          <p:cNvPicPr>
            <a:picLocks noChangeAspect="1"/>
          </p:cNvPicPr>
          <p:nvPr/>
        </p:nvPicPr>
        <p:blipFill>
          <a:blip r:embed="rId2"/>
          <a:stretch>
            <a:fillRect/>
          </a:stretch>
        </p:blipFill>
        <p:spPr>
          <a:xfrm>
            <a:off x="1709798" y="1109479"/>
            <a:ext cx="8772402" cy="5062979"/>
          </a:xfrm>
          <a:prstGeom prst="rect">
            <a:avLst/>
          </a:prstGeom>
        </p:spPr>
      </p:pic>
      <p:pic>
        <p:nvPicPr>
          <p:cNvPr id="19" name="Picture 18">
            <a:extLst>
              <a:ext uri="{FF2B5EF4-FFF2-40B4-BE49-F238E27FC236}">
                <a16:creationId xmlns:a16="http://schemas.microsoft.com/office/drawing/2014/main" id="{674AA5A4-D24C-4C5F-9913-A751FA9B26FE}"/>
              </a:ext>
            </a:extLst>
          </p:cNvPr>
          <p:cNvPicPr>
            <a:picLocks noChangeAspect="1"/>
          </p:cNvPicPr>
          <p:nvPr/>
        </p:nvPicPr>
        <p:blipFill>
          <a:blip r:embed="rId3"/>
          <a:stretch>
            <a:fillRect/>
          </a:stretch>
        </p:blipFill>
        <p:spPr>
          <a:xfrm>
            <a:off x="1773108" y="1108413"/>
            <a:ext cx="8645783" cy="5065111"/>
          </a:xfrm>
          <a:prstGeom prst="rect">
            <a:avLst/>
          </a:prstGeom>
        </p:spPr>
      </p:pic>
      <p:pic>
        <p:nvPicPr>
          <p:cNvPr id="21" name="Picture 4" descr="Image result for tesla crash autopilot laguna">
            <a:extLst>
              <a:ext uri="{FF2B5EF4-FFF2-40B4-BE49-F238E27FC236}">
                <a16:creationId xmlns:a16="http://schemas.microsoft.com/office/drawing/2014/main" id="{9C09B9EB-4C0C-4C29-9E9C-1DD229C94702}"/>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4358" r="8169" b="-1"/>
          <a:stretch/>
        </p:blipFill>
        <p:spPr bwMode="auto">
          <a:xfrm>
            <a:off x="1775368" y="1109737"/>
            <a:ext cx="8641263" cy="50624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lated image">
            <a:extLst>
              <a:ext uri="{FF2B5EF4-FFF2-40B4-BE49-F238E27FC236}">
                <a16:creationId xmlns:a16="http://schemas.microsoft.com/office/drawing/2014/main" id="{72623F01-75B5-4EFD-8E43-0015C5D0FBEB}"/>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2574"/>
          <a:stretch/>
        </p:blipFill>
        <p:spPr bwMode="auto">
          <a:xfrm>
            <a:off x="1709798" y="1109737"/>
            <a:ext cx="8772403" cy="50624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6915E98-C833-4E2F-8E6E-DD35E71C80A7}"/>
              </a:ext>
            </a:extLst>
          </p:cNvPr>
          <p:cNvSpPr>
            <a:spLocks noGrp="1"/>
          </p:cNvSpPr>
          <p:nvPr>
            <p:ph type="title"/>
          </p:nvPr>
        </p:nvSpPr>
        <p:spPr/>
        <p:txBody>
          <a:bodyPr/>
          <a:lstStyle/>
          <a:p>
            <a:r>
              <a:rPr lang="en-US" dirty="0"/>
              <a:t>Drivers were not vigilant in Tesla Autopilot crashes</a:t>
            </a:r>
          </a:p>
        </p:txBody>
      </p:sp>
      <p:pic>
        <p:nvPicPr>
          <p:cNvPr id="13" name="Picture 4" descr="Image result for tesla crash autopilot laguna" hidden="1">
            <a:extLst>
              <a:ext uri="{FF2B5EF4-FFF2-40B4-BE49-F238E27FC236}">
                <a16:creationId xmlns:a16="http://schemas.microsoft.com/office/drawing/2014/main" id="{7CE8E63F-9C69-4DA9-8E9C-1FE0E4098FF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2703"/>
          <a:stretch/>
        </p:blipFill>
        <p:spPr bwMode="auto">
          <a:xfrm>
            <a:off x="1702514" y="1199901"/>
            <a:ext cx="8786974" cy="5080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hidden="1">
            <a:extLst>
              <a:ext uri="{FF2B5EF4-FFF2-40B4-BE49-F238E27FC236}">
                <a16:creationId xmlns:a16="http://schemas.microsoft.com/office/drawing/2014/main" id="{AB9DAABD-D2D2-4974-9AC7-81144E881972}"/>
              </a:ext>
            </a:extLst>
          </p:cNvPr>
          <p:cNvPicPr>
            <a:picLocks noChangeAspect="1"/>
          </p:cNvPicPr>
          <p:nvPr/>
        </p:nvPicPr>
        <p:blipFill rotWithShape="1">
          <a:blip r:embed="rId2"/>
          <a:srcRect r="2703" b="2417"/>
          <a:stretch/>
        </p:blipFill>
        <p:spPr>
          <a:xfrm>
            <a:off x="1702513" y="1200149"/>
            <a:ext cx="8786973" cy="5086351"/>
          </a:xfrm>
          <a:prstGeom prst="rect">
            <a:avLst/>
          </a:prstGeom>
        </p:spPr>
      </p:pic>
      <p:pic>
        <p:nvPicPr>
          <p:cNvPr id="15" name="Picture 14" hidden="1">
            <a:extLst>
              <a:ext uri="{FF2B5EF4-FFF2-40B4-BE49-F238E27FC236}">
                <a16:creationId xmlns:a16="http://schemas.microsoft.com/office/drawing/2014/main" id="{69471689-BB2F-4808-BC57-68B9D9961D62}"/>
              </a:ext>
            </a:extLst>
          </p:cNvPr>
          <p:cNvPicPr>
            <a:picLocks noChangeAspect="1"/>
          </p:cNvPicPr>
          <p:nvPr/>
        </p:nvPicPr>
        <p:blipFill rotWithShape="1">
          <a:blip r:embed="rId3"/>
          <a:srcRect r="1405" b="2705"/>
          <a:stretch/>
        </p:blipFill>
        <p:spPr>
          <a:xfrm>
            <a:off x="1702514" y="1199901"/>
            <a:ext cx="8786974" cy="5080001"/>
          </a:xfrm>
          <a:prstGeom prst="rect">
            <a:avLst/>
          </a:prstGeom>
        </p:spPr>
      </p:pic>
      <p:pic>
        <p:nvPicPr>
          <p:cNvPr id="16" name="Picture 2" descr="Related image" hidden="1">
            <a:extLst>
              <a:ext uri="{FF2B5EF4-FFF2-40B4-BE49-F238E27FC236}">
                <a16:creationId xmlns:a16="http://schemas.microsoft.com/office/drawing/2014/main" id="{1AA198C7-7532-4B39-8902-CE152511CD2E}"/>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r="2871"/>
          <a:stretch/>
        </p:blipFill>
        <p:spPr bwMode="auto">
          <a:xfrm>
            <a:off x="1702513" y="1200149"/>
            <a:ext cx="8786973" cy="5086351"/>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66B7E91C-A79C-4C2D-9A7A-13F66EC42F9E}"/>
              </a:ext>
            </a:extLst>
          </p:cNvPr>
          <p:cNvGrpSpPr/>
          <p:nvPr/>
        </p:nvGrpSpPr>
        <p:grpSpPr>
          <a:xfrm>
            <a:off x="1729143" y="1096752"/>
            <a:ext cx="8733715" cy="5075448"/>
            <a:chOff x="1729143" y="1211052"/>
            <a:chExt cx="8733715" cy="5075448"/>
          </a:xfrm>
        </p:grpSpPr>
        <p:pic>
          <p:nvPicPr>
            <p:cNvPr id="25" name="Picture 24">
              <a:extLst>
                <a:ext uri="{FF2B5EF4-FFF2-40B4-BE49-F238E27FC236}">
                  <a16:creationId xmlns:a16="http://schemas.microsoft.com/office/drawing/2014/main" id="{650B20DB-B2ED-4E48-A067-C136D37D4308}"/>
                </a:ext>
              </a:extLst>
            </p:cNvPr>
            <p:cNvPicPr>
              <a:picLocks noChangeAspect="1"/>
            </p:cNvPicPr>
            <p:nvPr/>
          </p:nvPicPr>
          <p:blipFill>
            <a:blip r:embed="rId3"/>
            <a:stretch>
              <a:fillRect/>
            </a:stretch>
          </p:blipFill>
          <p:spPr>
            <a:xfrm>
              <a:off x="1729143" y="3728187"/>
              <a:ext cx="4366858" cy="2558313"/>
            </a:xfrm>
            <a:prstGeom prst="rect">
              <a:avLst/>
            </a:prstGeom>
          </p:spPr>
        </p:pic>
        <p:pic>
          <p:nvPicPr>
            <p:cNvPr id="26" name="Picture 4" descr="Image result for tesla crash autopilot laguna">
              <a:extLst>
                <a:ext uri="{FF2B5EF4-FFF2-40B4-BE49-F238E27FC236}">
                  <a16:creationId xmlns:a16="http://schemas.microsoft.com/office/drawing/2014/main" id="{AD886E38-E75A-4743-A6D7-3553B264B9F2}"/>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5788" r="8169" b="-1"/>
            <a:stretch/>
          </p:blipFill>
          <p:spPr bwMode="auto">
            <a:xfrm>
              <a:off x="6096000" y="1220818"/>
              <a:ext cx="4366858" cy="252006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2EE78357-73FE-4968-91E2-62F36D18AA65}"/>
                </a:ext>
              </a:extLst>
            </p:cNvPr>
            <p:cNvPicPr>
              <a:picLocks noChangeAspect="1"/>
            </p:cNvPicPr>
            <p:nvPr/>
          </p:nvPicPr>
          <p:blipFill>
            <a:blip r:embed="rId2"/>
            <a:stretch>
              <a:fillRect/>
            </a:stretch>
          </p:blipFill>
          <p:spPr>
            <a:xfrm>
              <a:off x="6096000" y="3737953"/>
              <a:ext cx="4366858" cy="2548547"/>
            </a:xfrm>
            <a:prstGeom prst="rect">
              <a:avLst/>
            </a:prstGeom>
          </p:spPr>
        </p:pic>
        <p:pic>
          <p:nvPicPr>
            <p:cNvPr id="28" name="Picture 2" descr="Related image">
              <a:extLst>
                <a:ext uri="{FF2B5EF4-FFF2-40B4-BE49-F238E27FC236}">
                  <a16:creationId xmlns:a16="http://schemas.microsoft.com/office/drawing/2014/main" id="{6B03AC12-F56A-45F7-892F-EEEE2320957D}"/>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2574"/>
            <a:stretch/>
          </p:blipFill>
          <p:spPr bwMode="auto">
            <a:xfrm>
              <a:off x="1729143" y="1211052"/>
              <a:ext cx="4366858" cy="25200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9875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750"/>
                                        <p:tgtEl>
                                          <p:spTgt spid="23"/>
                                        </p:tgtEl>
                                      </p:cBhvr>
                                    </p:animEffect>
                                  </p:childTnLst>
                                </p:cTn>
                              </p:par>
                            </p:childTnLst>
                          </p:cTn>
                        </p:par>
                        <p:par>
                          <p:cTn id="8" fill="hold">
                            <p:stCondLst>
                              <p:cond delay="1000"/>
                            </p:stCondLst>
                            <p:childTnLst>
                              <p:par>
                                <p:cTn id="9" presetID="10" presetClass="exit" presetSubtype="0" fill="hold" nodeType="afterEffect">
                                  <p:stCondLst>
                                    <p:cond delay="1000"/>
                                  </p:stCondLst>
                                  <p:childTnLst>
                                    <p:animEffect transition="out" filter="fade">
                                      <p:cBhvr>
                                        <p:cTn id="10" dur="750"/>
                                        <p:tgtEl>
                                          <p:spTgt spid="23"/>
                                        </p:tgtEl>
                                      </p:cBhvr>
                                    </p:animEffect>
                                    <p:set>
                                      <p:cBhvr>
                                        <p:cTn id="11" dur="1" fill="hold">
                                          <p:stCondLst>
                                            <p:cond delay="749"/>
                                          </p:stCondLst>
                                        </p:cTn>
                                        <p:tgtEl>
                                          <p:spTgt spid="23"/>
                                        </p:tgtEl>
                                        <p:attrNameLst>
                                          <p:attrName>style.visibility</p:attrName>
                                        </p:attrNameLst>
                                      </p:cBhvr>
                                      <p:to>
                                        <p:strVal val="hidden"/>
                                      </p:to>
                                    </p:set>
                                  </p:childTnLst>
                                </p:cTn>
                              </p:par>
                            </p:childTnLst>
                          </p:cTn>
                        </p:par>
                        <p:par>
                          <p:cTn id="12" fill="hold">
                            <p:stCondLst>
                              <p:cond delay="2750"/>
                            </p:stCondLst>
                            <p:childTnLst>
                              <p:par>
                                <p:cTn id="13" presetID="10" presetClass="entr" presetSubtype="0" fill="hold" nodeType="afterEffect">
                                  <p:stCondLst>
                                    <p:cond delay="5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750"/>
                                        <p:tgtEl>
                                          <p:spTgt spid="21"/>
                                        </p:tgtEl>
                                      </p:cBhvr>
                                    </p:animEffect>
                                  </p:childTnLst>
                                </p:cTn>
                              </p:par>
                            </p:childTnLst>
                          </p:cTn>
                        </p:par>
                        <p:par>
                          <p:cTn id="16" fill="hold">
                            <p:stCondLst>
                              <p:cond delay="4000"/>
                            </p:stCondLst>
                            <p:childTnLst>
                              <p:par>
                                <p:cTn id="17" presetID="10" presetClass="exit" presetSubtype="0" fill="hold" nodeType="afterEffect">
                                  <p:stCondLst>
                                    <p:cond delay="750"/>
                                  </p:stCondLst>
                                  <p:childTnLst>
                                    <p:animEffect transition="out" filter="fade">
                                      <p:cBhvr>
                                        <p:cTn id="18" dur="750"/>
                                        <p:tgtEl>
                                          <p:spTgt spid="21"/>
                                        </p:tgtEl>
                                      </p:cBhvr>
                                    </p:animEffect>
                                    <p:set>
                                      <p:cBhvr>
                                        <p:cTn id="19" dur="1" fill="hold">
                                          <p:stCondLst>
                                            <p:cond delay="749"/>
                                          </p:stCondLst>
                                        </p:cTn>
                                        <p:tgtEl>
                                          <p:spTgt spid="21"/>
                                        </p:tgtEl>
                                        <p:attrNameLst>
                                          <p:attrName>style.visibility</p:attrName>
                                        </p:attrNameLst>
                                      </p:cBhvr>
                                      <p:to>
                                        <p:strVal val="hidden"/>
                                      </p:to>
                                    </p:set>
                                  </p:childTnLst>
                                </p:cTn>
                              </p:par>
                            </p:childTnLst>
                          </p:cTn>
                        </p:par>
                        <p:par>
                          <p:cTn id="20" fill="hold">
                            <p:stCondLst>
                              <p:cond delay="5500"/>
                            </p:stCondLst>
                            <p:childTnLst>
                              <p:par>
                                <p:cTn id="21" presetID="10" presetClass="entr" presetSubtype="0" fill="hold" nodeType="afterEffect">
                                  <p:stCondLst>
                                    <p:cond delay="5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750"/>
                                        <p:tgtEl>
                                          <p:spTgt spid="19"/>
                                        </p:tgtEl>
                                      </p:cBhvr>
                                    </p:animEffect>
                                  </p:childTnLst>
                                </p:cTn>
                              </p:par>
                            </p:childTnLst>
                          </p:cTn>
                        </p:par>
                        <p:par>
                          <p:cTn id="24" fill="hold">
                            <p:stCondLst>
                              <p:cond delay="6750"/>
                            </p:stCondLst>
                            <p:childTnLst>
                              <p:par>
                                <p:cTn id="25" presetID="10" presetClass="exit" presetSubtype="0" fill="hold" nodeType="afterEffect">
                                  <p:stCondLst>
                                    <p:cond delay="750"/>
                                  </p:stCondLst>
                                  <p:childTnLst>
                                    <p:animEffect transition="out" filter="fade">
                                      <p:cBhvr>
                                        <p:cTn id="26" dur="750"/>
                                        <p:tgtEl>
                                          <p:spTgt spid="19"/>
                                        </p:tgtEl>
                                      </p:cBhvr>
                                    </p:animEffect>
                                    <p:set>
                                      <p:cBhvr>
                                        <p:cTn id="27" dur="1" fill="hold">
                                          <p:stCondLst>
                                            <p:cond delay="749"/>
                                          </p:stCondLst>
                                        </p:cTn>
                                        <p:tgtEl>
                                          <p:spTgt spid="19"/>
                                        </p:tgtEl>
                                        <p:attrNameLst>
                                          <p:attrName>style.visibility</p:attrName>
                                        </p:attrNameLst>
                                      </p:cBhvr>
                                      <p:to>
                                        <p:strVal val="hidden"/>
                                      </p:to>
                                    </p:set>
                                  </p:childTnLst>
                                </p:cTn>
                              </p:par>
                            </p:childTnLst>
                          </p:cTn>
                        </p:par>
                        <p:par>
                          <p:cTn id="28" fill="hold">
                            <p:stCondLst>
                              <p:cond delay="8250"/>
                            </p:stCondLst>
                            <p:childTnLst>
                              <p:par>
                                <p:cTn id="29" presetID="10" presetClass="entr" presetSubtype="0" fill="hold" nodeType="afterEffect">
                                  <p:stCondLst>
                                    <p:cond delay="5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750"/>
                                        <p:tgtEl>
                                          <p:spTgt spid="18"/>
                                        </p:tgtEl>
                                      </p:cBhvr>
                                    </p:animEffect>
                                  </p:childTnLst>
                                </p:cTn>
                              </p:par>
                            </p:childTnLst>
                          </p:cTn>
                        </p:par>
                        <p:par>
                          <p:cTn id="32" fill="hold">
                            <p:stCondLst>
                              <p:cond delay="9500"/>
                            </p:stCondLst>
                            <p:childTnLst>
                              <p:par>
                                <p:cTn id="33" presetID="10" presetClass="exit" presetSubtype="0" fill="hold" nodeType="afterEffect">
                                  <p:stCondLst>
                                    <p:cond delay="750"/>
                                  </p:stCondLst>
                                  <p:childTnLst>
                                    <p:animEffect transition="out" filter="fade">
                                      <p:cBhvr>
                                        <p:cTn id="34" dur="750"/>
                                        <p:tgtEl>
                                          <p:spTgt spid="18"/>
                                        </p:tgtEl>
                                      </p:cBhvr>
                                    </p:animEffect>
                                    <p:set>
                                      <p:cBhvr>
                                        <p:cTn id="35" dur="1" fill="hold">
                                          <p:stCondLst>
                                            <p:cond delay="749"/>
                                          </p:stCondLst>
                                        </p:cTn>
                                        <p:tgtEl>
                                          <p:spTgt spid="18"/>
                                        </p:tgtEl>
                                        <p:attrNameLst>
                                          <p:attrName>style.visibility</p:attrName>
                                        </p:attrNameLst>
                                      </p:cBhvr>
                                      <p:to>
                                        <p:strVal val="hidden"/>
                                      </p:to>
                                    </p:set>
                                  </p:childTnLst>
                                </p:cTn>
                              </p:par>
                            </p:childTnLst>
                          </p:cTn>
                        </p:par>
                        <p:par>
                          <p:cTn id="36" fill="hold">
                            <p:stCondLst>
                              <p:cond delay="11000"/>
                            </p:stCondLst>
                            <p:childTnLst>
                              <p:par>
                                <p:cTn id="37" presetID="10" presetClass="entr" presetSubtype="0" fill="hold" nodeType="afterEffect">
                                  <p:stCondLst>
                                    <p:cond delay="50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1542D-4B1F-414A-B977-CFFFE905F2E3}"/>
              </a:ext>
            </a:extLst>
          </p:cNvPr>
          <p:cNvSpPr>
            <a:spLocks noGrp="1"/>
          </p:cNvSpPr>
          <p:nvPr>
            <p:ph type="title"/>
          </p:nvPr>
        </p:nvSpPr>
        <p:spPr>
          <a:xfrm>
            <a:off x="0" y="1724950"/>
            <a:ext cx="6089807" cy="360099"/>
          </a:xfrm>
        </p:spPr>
        <p:txBody>
          <a:bodyPr/>
          <a:lstStyle/>
          <a:p>
            <a:r>
              <a:rPr lang="en-US" sz="3200" dirty="0"/>
              <a:t>IIHS recent research</a:t>
            </a:r>
          </a:p>
        </p:txBody>
      </p:sp>
      <p:grpSp>
        <p:nvGrpSpPr>
          <p:cNvPr id="3" name="Group 2">
            <a:extLst>
              <a:ext uri="{FF2B5EF4-FFF2-40B4-BE49-F238E27FC236}">
                <a16:creationId xmlns:a16="http://schemas.microsoft.com/office/drawing/2014/main" id="{F8FE7CE6-1C83-49B0-B0A2-497C6FB68906}"/>
              </a:ext>
            </a:extLst>
          </p:cNvPr>
          <p:cNvGrpSpPr/>
          <p:nvPr/>
        </p:nvGrpSpPr>
        <p:grpSpPr>
          <a:xfrm>
            <a:off x="6089807" y="579773"/>
            <a:ext cx="5140500" cy="2906760"/>
            <a:chOff x="6089807" y="579773"/>
            <a:chExt cx="5140500" cy="2906760"/>
          </a:xfrm>
        </p:grpSpPr>
        <p:pic>
          <p:nvPicPr>
            <p:cNvPr id="9" name="Picture 8">
              <a:extLst>
                <a:ext uri="{FF2B5EF4-FFF2-40B4-BE49-F238E27FC236}">
                  <a16:creationId xmlns:a16="http://schemas.microsoft.com/office/drawing/2014/main" id="{F71E68DD-7CB4-4F98-92A3-4A1CBC4B230C}"/>
                </a:ext>
              </a:extLst>
            </p:cNvPr>
            <p:cNvPicPr>
              <a:picLocks noChangeAspect="1"/>
            </p:cNvPicPr>
            <p:nvPr/>
          </p:nvPicPr>
          <p:blipFill>
            <a:blip r:embed="rId3"/>
            <a:stretch>
              <a:fillRect/>
            </a:stretch>
          </p:blipFill>
          <p:spPr>
            <a:xfrm>
              <a:off x="6089807" y="579773"/>
              <a:ext cx="5140500" cy="2906760"/>
            </a:xfrm>
            <a:prstGeom prst="rect">
              <a:avLst/>
            </a:prstGeom>
            <a:ln>
              <a:noFill/>
            </a:ln>
          </p:spPr>
        </p:pic>
        <p:sp>
          <p:nvSpPr>
            <p:cNvPr id="16" name="Rectangle 15">
              <a:extLst>
                <a:ext uri="{FF2B5EF4-FFF2-40B4-BE49-F238E27FC236}">
                  <a16:creationId xmlns:a16="http://schemas.microsoft.com/office/drawing/2014/main" id="{821353F0-0CDA-4072-BED8-0C5E714853E9}"/>
                </a:ext>
              </a:extLst>
            </p:cNvPr>
            <p:cNvSpPr/>
            <p:nvPr/>
          </p:nvSpPr>
          <p:spPr>
            <a:xfrm>
              <a:off x="6119675" y="1973229"/>
              <a:ext cx="5087190" cy="1497021"/>
            </a:xfrm>
            <a:prstGeom prst="rect">
              <a:avLst/>
            </a:prstGeom>
            <a:gradFill>
              <a:gsLst>
                <a:gs pos="0">
                  <a:srgbClr val="0D1117">
                    <a:alpha val="0"/>
                  </a:srgbClr>
                </a:gs>
                <a:gs pos="100000">
                  <a:schemeClr val="tx1"/>
                </a:gs>
              </a:gsLst>
              <a:lin ang="540000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6DAD8F5-03CD-42AB-ABFE-C481189E906D}"/>
                </a:ext>
              </a:extLst>
            </p:cNvPr>
            <p:cNvSpPr txBox="1"/>
            <p:nvPr/>
          </p:nvSpPr>
          <p:spPr>
            <a:xfrm>
              <a:off x="6119675" y="2742393"/>
              <a:ext cx="5080764" cy="677108"/>
            </a:xfrm>
            <a:prstGeom prst="rect">
              <a:avLst/>
            </a:prstGeom>
            <a:noFill/>
            <a:ln>
              <a:noFill/>
            </a:ln>
          </p:spPr>
          <p:txBody>
            <a:bodyPr wrap="square" lIns="0" tIns="0" rIns="0" bIns="0" rtlCol="0">
              <a:spAutoFit/>
            </a:bodyPr>
            <a:lstStyle/>
            <a:p>
              <a:pPr algn="ctr"/>
              <a:r>
                <a:rPr lang="en-US" sz="1050" dirty="0">
                  <a:solidFill>
                    <a:srgbClr val="FFCC33"/>
                  </a:solidFill>
                  <a:latin typeface="Arial" pitchFamily="34" charset="0"/>
                  <a:cs typeface="Arial" pitchFamily="34" charset="0"/>
                </a:rPr>
                <a:t>November 19, 2020</a:t>
              </a:r>
              <a:endParaRPr lang="en-US" sz="1600" dirty="0">
                <a:solidFill>
                  <a:srgbClr val="FFCC33"/>
                </a:solidFill>
                <a:latin typeface="Arial" pitchFamily="34" charset="0"/>
                <a:cs typeface="Arial" pitchFamily="34" charset="0"/>
              </a:endParaRPr>
            </a:p>
            <a:p>
              <a:pPr algn="ctr"/>
              <a:r>
                <a:rPr lang="en-US" sz="1600" b="1" dirty="0">
                  <a:solidFill>
                    <a:srgbClr val="DDDDDD"/>
                  </a:solidFill>
                  <a:latin typeface="Arial" pitchFamily="34" charset="0"/>
                  <a:cs typeface="Arial" pitchFamily="34" charset="0"/>
                </a:rPr>
                <a:t>Drivers let their focus slip</a:t>
              </a:r>
              <a:br>
                <a:rPr lang="en-US" sz="1600" b="1" dirty="0">
                  <a:solidFill>
                    <a:srgbClr val="DDDDDD"/>
                  </a:solidFill>
                  <a:latin typeface="Arial" pitchFamily="34" charset="0"/>
                  <a:cs typeface="Arial" pitchFamily="34" charset="0"/>
                </a:rPr>
              </a:br>
              <a:r>
                <a:rPr lang="en-US" sz="1600" b="1" dirty="0">
                  <a:solidFill>
                    <a:srgbClr val="DDDDDD"/>
                  </a:solidFill>
                  <a:latin typeface="Arial" pitchFamily="34" charset="0"/>
                  <a:cs typeface="Arial" pitchFamily="34" charset="0"/>
                </a:rPr>
                <a:t>as they get used to partial automation</a:t>
              </a:r>
            </a:p>
          </p:txBody>
        </p:sp>
      </p:grpSp>
      <p:grpSp>
        <p:nvGrpSpPr>
          <p:cNvPr id="4" name="Group 3">
            <a:extLst>
              <a:ext uri="{FF2B5EF4-FFF2-40B4-BE49-F238E27FC236}">
                <a16:creationId xmlns:a16="http://schemas.microsoft.com/office/drawing/2014/main" id="{A9565612-F3AD-4217-8E9B-CE0E3EE2EFE0}"/>
              </a:ext>
            </a:extLst>
          </p:cNvPr>
          <p:cNvGrpSpPr/>
          <p:nvPr/>
        </p:nvGrpSpPr>
        <p:grpSpPr>
          <a:xfrm>
            <a:off x="840828" y="3568968"/>
            <a:ext cx="5146304" cy="2912564"/>
            <a:chOff x="840828" y="3568968"/>
            <a:chExt cx="5146304" cy="2912564"/>
          </a:xfrm>
        </p:grpSpPr>
        <p:pic>
          <p:nvPicPr>
            <p:cNvPr id="7" name="Picture 6">
              <a:extLst>
                <a:ext uri="{FF2B5EF4-FFF2-40B4-BE49-F238E27FC236}">
                  <a16:creationId xmlns:a16="http://schemas.microsoft.com/office/drawing/2014/main" id="{A0811BE2-84AC-428C-9F85-521E65ADA010}"/>
                </a:ext>
              </a:extLst>
            </p:cNvPr>
            <p:cNvPicPr>
              <a:picLocks noChangeAspect="1"/>
            </p:cNvPicPr>
            <p:nvPr/>
          </p:nvPicPr>
          <p:blipFill>
            <a:blip r:embed="rId4"/>
            <a:stretch>
              <a:fillRect/>
            </a:stretch>
          </p:blipFill>
          <p:spPr>
            <a:xfrm>
              <a:off x="840828" y="3568968"/>
              <a:ext cx="5146304" cy="2912564"/>
            </a:xfrm>
            <a:prstGeom prst="rect">
              <a:avLst/>
            </a:prstGeom>
          </p:spPr>
        </p:pic>
        <p:sp>
          <p:nvSpPr>
            <p:cNvPr id="17" name="Rectangle 16">
              <a:extLst>
                <a:ext uri="{FF2B5EF4-FFF2-40B4-BE49-F238E27FC236}">
                  <a16:creationId xmlns:a16="http://schemas.microsoft.com/office/drawing/2014/main" id="{861EB0E8-A8AA-41B9-8589-C4F1176EE022}"/>
                </a:ext>
              </a:extLst>
            </p:cNvPr>
            <p:cNvSpPr/>
            <p:nvPr/>
          </p:nvSpPr>
          <p:spPr>
            <a:xfrm>
              <a:off x="873597" y="4984510"/>
              <a:ext cx="5094065" cy="1497021"/>
            </a:xfrm>
            <a:prstGeom prst="rect">
              <a:avLst/>
            </a:prstGeom>
            <a:gradFill>
              <a:gsLst>
                <a:gs pos="0">
                  <a:srgbClr val="0D1117">
                    <a:alpha val="0"/>
                  </a:srgbClr>
                </a:gs>
                <a:gs pos="100000">
                  <a:schemeClr val="tx1"/>
                </a:gs>
              </a:gsLst>
              <a:lin ang="540000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20F939F-1988-4250-BA45-7A7F0DD65EBE}"/>
                </a:ext>
              </a:extLst>
            </p:cNvPr>
            <p:cNvSpPr txBox="1"/>
            <p:nvPr/>
          </p:nvSpPr>
          <p:spPr>
            <a:xfrm>
              <a:off x="873598" y="5600700"/>
              <a:ext cx="5080764" cy="77713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CC33"/>
                  </a:solidFill>
                  <a:effectLst/>
                  <a:uLnTx/>
                  <a:uFillTx/>
                  <a:latin typeface="Arial" pitchFamily="34" charset="0"/>
                  <a:ea typeface="+mn-ea"/>
                  <a:cs typeface="Arial" pitchFamily="34" charset="0"/>
                </a:rPr>
                <a:t>March 2, 2021</a:t>
              </a:r>
              <a:endParaRPr lang="en-US" sz="1600" dirty="0">
                <a:solidFill>
                  <a:srgbClr val="FFCC33"/>
                </a:solidFill>
                <a:latin typeface="Arial" pitchFamily="34" charset="0"/>
                <a:cs typeface="Arial" pitchFamily="34" charset="0"/>
              </a:endParaRPr>
            </a:p>
            <a:p>
              <a:pPr algn="ctr"/>
              <a:r>
                <a:rPr lang="en-US" sz="1600" b="1" dirty="0">
                  <a:solidFill>
                    <a:srgbClr val="DDDDDD"/>
                  </a:solidFill>
                  <a:latin typeface="Arial" pitchFamily="34" charset="0"/>
                  <a:cs typeface="Arial" pitchFamily="34" charset="0"/>
                </a:rPr>
                <a:t>Automated assistance systems may</a:t>
              </a:r>
            </a:p>
            <a:p>
              <a:pPr algn="ctr"/>
              <a:r>
                <a:rPr lang="en-US" sz="1200" dirty="0">
                  <a:solidFill>
                    <a:srgbClr val="DDDDDD"/>
                  </a:solidFill>
                  <a:latin typeface="Arial" pitchFamily="34" charset="0"/>
                  <a:cs typeface="Arial" pitchFamily="34" charset="0"/>
                </a:rPr>
                <a:t>-Help improve experienced drivers’ situational awareness</a:t>
              </a:r>
            </a:p>
            <a:p>
              <a:pPr algn="ctr"/>
              <a:r>
                <a:rPr lang="en-US" sz="1200" dirty="0">
                  <a:solidFill>
                    <a:srgbClr val="DDDDDD"/>
                  </a:solidFill>
                  <a:latin typeface="Arial" pitchFamily="34" charset="0"/>
                  <a:cs typeface="Arial" pitchFamily="34" charset="0"/>
                </a:rPr>
                <a:t>-Lead to situational blindness among inexperienced drivers</a:t>
              </a:r>
            </a:p>
          </p:txBody>
        </p:sp>
      </p:grpSp>
      <p:grpSp>
        <p:nvGrpSpPr>
          <p:cNvPr id="6" name="Group 5">
            <a:extLst>
              <a:ext uri="{FF2B5EF4-FFF2-40B4-BE49-F238E27FC236}">
                <a16:creationId xmlns:a16="http://schemas.microsoft.com/office/drawing/2014/main" id="{80094789-062D-4C18-9447-B84DB9A7325F}"/>
              </a:ext>
            </a:extLst>
          </p:cNvPr>
          <p:cNvGrpSpPr/>
          <p:nvPr/>
        </p:nvGrpSpPr>
        <p:grpSpPr>
          <a:xfrm>
            <a:off x="6096000" y="3581160"/>
            <a:ext cx="5134700" cy="2900960"/>
            <a:chOff x="6096000" y="3581160"/>
            <a:chExt cx="5134700" cy="2900960"/>
          </a:xfrm>
        </p:grpSpPr>
        <p:pic>
          <p:nvPicPr>
            <p:cNvPr id="5" name="Picture 4">
              <a:extLst>
                <a:ext uri="{FF2B5EF4-FFF2-40B4-BE49-F238E27FC236}">
                  <a16:creationId xmlns:a16="http://schemas.microsoft.com/office/drawing/2014/main" id="{5A7AE481-051F-4E8C-9D25-23E913CAB935}"/>
                </a:ext>
              </a:extLst>
            </p:cNvPr>
            <p:cNvPicPr>
              <a:picLocks noChangeAspect="1"/>
            </p:cNvPicPr>
            <p:nvPr/>
          </p:nvPicPr>
          <p:blipFill>
            <a:blip r:embed="rId5"/>
            <a:stretch>
              <a:fillRect/>
            </a:stretch>
          </p:blipFill>
          <p:spPr>
            <a:xfrm>
              <a:off x="6096000" y="3581160"/>
              <a:ext cx="5134700" cy="2900960"/>
            </a:xfrm>
            <a:prstGeom prst="rect">
              <a:avLst/>
            </a:prstGeom>
          </p:spPr>
        </p:pic>
        <p:sp>
          <p:nvSpPr>
            <p:cNvPr id="15" name="Rectangle 14">
              <a:extLst>
                <a:ext uri="{FF2B5EF4-FFF2-40B4-BE49-F238E27FC236}">
                  <a16:creationId xmlns:a16="http://schemas.microsoft.com/office/drawing/2014/main" id="{F902D5BF-F21E-4858-B684-784B54FB2331}"/>
                </a:ext>
              </a:extLst>
            </p:cNvPr>
            <p:cNvSpPr/>
            <p:nvPr/>
          </p:nvSpPr>
          <p:spPr>
            <a:xfrm>
              <a:off x="6112042" y="4970761"/>
              <a:ext cx="5087640" cy="1497021"/>
            </a:xfrm>
            <a:prstGeom prst="rect">
              <a:avLst/>
            </a:prstGeom>
            <a:gradFill>
              <a:gsLst>
                <a:gs pos="0">
                  <a:srgbClr val="0D1117">
                    <a:alpha val="0"/>
                  </a:srgbClr>
                </a:gs>
                <a:gs pos="100000">
                  <a:schemeClr val="tx1"/>
                </a:gs>
              </a:gsLst>
              <a:lin ang="540000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5DB5DE-FFFB-4EC2-A049-9C215DD7E6CB}"/>
                </a:ext>
              </a:extLst>
            </p:cNvPr>
            <p:cNvSpPr txBox="1"/>
            <p:nvPr/>
          </p:nvSpPr>
          <p:spPr>
            <a:xfrm>
              <a:off x="6128770" y="5970032"/>
              <a:ext cx="5070912" cy="407804"/>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CC33"/>
                  </a:solidFill>
                  <a:effectLst/>
                  <a:uLnTx/>
                  <a:uFillTx/>
                  <a:latin typeface="Arial" pitchFamily="34" charset="0"/>
                  <a:ea typeface="+mn-ea"/>
                  <a:cs typeface="Arial" pitchFamily="34" charset="0"/>
                </a:rPr>
                <a:t>March 11, 2021</a:t>
              </a:r>
              <a:endParaRPr lang="en-US" sz="1600" dirty="0">
                <a:solidFill>
                  <a:srgbClr val="FFCC33"/>
                </a:solidFill>
                <a:latin typeface="Arial" pitchFamily="34" charset="0"/>
                <a:cs typeface="Arial" pitchFamily="34" charset="0"/>
              </a:endParaRPr>
            </a:p>
            <a:p>
              <a:pPr algn="ctr"/>
              <a:r>
                <a:rPr lang="en-US" sz="1600" b="1" dirty="0">
                  <a:solidFill>
                    <a:srgbClr val="DDDDDD"/>
                  </a:solidFill>
                  <a:latin typeface="Arial" pitchFamily="34" charset="0"/>
                  <a:cs typeface="Arial" pitchFamily="34" charset="0"/>
                </a:rPr>
                <a:t>Adaptive cruise control spurs drivers to speed</a:t>
              </a:r>
            </a:p>
          </p:txBody>
        </p:sp>
      </p:grpSp>
    </p:spTree>
    <p:extLst>
      <p:ext uri="{BB962C8B-B14F-4D97-AF65-F5344CB8AC3E}">
        <p14:creationId xmlns:p14="http://schemas.microsoft.com/office/powerpoint/2010/main" val="97708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00"/>
                            </p:stCondLst>
                            <p:childTnLst>
                              <p:par>
                                <p:cTn id="9" presetID="10" presetClass="entr" presetSubtype="0" fill="hold"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750"/>
                            </p:stCondLst>
                            <p:childTnLst>
                              <p:par>
                                <p:cTn id="13" presetID="10" presetClass="entr" presetSubtype="0" fill="hold" nodeType="afterEffect">
                                  <p:stCondLst>
                                    <p:cond delay="25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 name="Group 1023">
            <a:extLst>
              <a:ext uri="{FF2B5EF4-FFF2-40B4-BE49-F238E27FC236}">
                <a16:creationId xmlns:a16="http://schemas.microsoft.com/office/drawing/2014/main" id="{E904A537-C8B7-48C4-BA02-01C5D97630D2}"/>
              </a:ext>
            </a:extLst>
          </p:cNvPr>
          <p:cNvGrpSpPr/>
          <p:nvPr/>
        </p:nvGrpSpPr>
        <p:grpSpPr>
          <a:xfrm>
            <a:off x="453558" y="5544"/>
            <a:ext cx="5966460" cy="2217216"/>
            <a:chOff x="453558" y="5544"/>
            <a:chExt cx="5966460" cy="2217216"/>
          </a:xfrm>
        </p:grpSpPr>
        <p:grpSp>
          <p:nvGrpSpPr>
            <p:cNvPr id="59" name="Group 58">
              <a:extLst>
                <a:ext uri="{FF2B5EF4-FFF2-40B4-BE49-F238E27FC236}">
                  <a16:creationId xmlns:a16="http://schemas.microsoft.com/office/drawing/2014/main" id="{99BAB33F-CAA3-4627-82C9-CBF5F388E911}"/>
                </a:ext>
              </a:extLst>
            </p:cNvPr>
            <p:cNvGrpSpPr/>
            <p:nvPr/>
          </p:nvGrpSpPr>
          <p:grpSpPr>
            <a:xfrm>
              <a:off x="453558" y="5544"/>
              <a:ext cx="5966460" cy="2217216"/>
              <a:chOff x="453558" y="5544"/>
              <a:chExt cx="5966460" cy="2217216"/>
            </a:xfrm>
          </p:grpSpPr>
          <p:grpSp>
            <p:nvGrpSpPr>
              <p:cNvPr id="15" name="Group 14">
                <a:extLst>
                  <a:ext uri="{FF2B5EF4-FFF2-40B4-BE49-F238E27FC236}">
                    <a16:creationId xmlns:a16="http://schemas.microsoft.com/office/drawing/2014/main" id="{608BF54C-B5A4-4487-B63C-3C9009C9E363}"/>
                  </a:ext>
                </a:extLst>
              </p:cNvPr>
              <p:cNvGrpSpPr/>
              <p:nvPr/>
            </p:nvGrpSpPr>
            <p:grpSpPr>
              <a:xfrm>
                <a:off x="453558" y="520576"/>
                <a:ext cx="5966460" cy="1702184"/>
                <a:chOff x="487680" y="-855122"/>
                <a:chExt cx="5966460" cy="1702184"/>
              </a:xfrm>
            </p:grpSpPr>
            <p:sp>
              <p:nvSpPr>
                <p:cNvPr id="16" name="TextBox 15">
                  <a:extLst>
                    <a:ext uri="{FF2B5EF4-FFF2-40B4-BE49-F238E27FC236}">
                      <a16:creationId xmlns:a16="http://schemas.microsoft.com/office/drawing/2014/main" id="{A9B5CFCC-8D1C-4F5A-98DA-091C9E5D5BE4}"/>
                    </a:ext>
                  </a:extLst>
                </p:cNvPr>
                <p:cNvSpPr txBox="1"/>
                <p:nvPr/>
              </p:nvSpPr>
              <p:spPr>
                <a:xfrm>
                  <a:off x="487680" y="-840709"/>
                  <a:ext cx="1396216" cy="169277"/>
                </a:xfrm>
                <a:prstGeom prst="rect">
                  <a:avLst/>
                </a:prstGeom>
                <a:noFill/>
              </p:spPr>
              <p:txBody>
                <a:bodyPr wrap="none" lIns="0" tIns="0" rIns="0" bIns="0" rtlCol="0">
                  <a:spAutoFit/>
                </a:bodyPr>
                <a:lstStyle/>
                <a:p>
                  <a:r>
                    <a:rPr lang="en-US" sz="1100" dirty="0">
                      <a:solidFill>
                        <a:srgbClr val="333333"/>
                      </a:solidFill>
                      <a:latin typeface="Arial" pitchFamily="34" charset="0"/>
                      <a:cs typeface="Arial" pitchFamily="34" charset="0"/>
                    </a:rPr>
                    <a:t>AUTOMOTIVE NEWS</a:t>
                  </a:r>
                </a:p>
              </p:txBody>
            </p:sp>
            <p:sp>
              <p:nvSpPr>
                <p:cNvPr id="17" name="TextBox 16">
                  <a:extLst>
                    <a:ext uri="{FF2B5EF4-FFF2-40B4-BE49-F238E27FC236}">
                      <a16:creationId xmlns:a16="http://schemas.microsoft.com/office/drawing/2014/main" id="{823FD38D-E76E-4227-A90F-1DC1B193F4CC}"/>
                    </a:ext>
                  </a:extLst>
                </p:cNvPr>
                <p:cNvSpPr txBox="1"/>
                <p:nvPr/>
              </p:nvSpPr>
              <p:spPr>
                <a:xfrm>
                  <a:off x="4614099" y="-855122"/>
                  <a:ext cx="1025922" cy="169277"/>
                </a:xfrm>
                <a:prstGeom prst="rect">
                  <a:avLst/>
                </a:prstGeom>
                <a:noFill/>
              </p:spPr>
              <p:txBody>
                <a:bodyPr wrap="none" lIns="0" tIns="0" rIns="0" bIns="0" rtlCol="0">
                  <a:spAutoFit/>
                </a:bodyPr>
                <a:lstStyle/>
                <a:p>
                  <a:pPr algn="r"/>
                  <a:r>
                    <a:rPr lang="en-US" sz="1100" dirty="0">
                      <a:solidFill>
                        <a:srgbClr val="333333"/>
                      </a:solidFill>
                      <a:latin typeface="Arial" pitchFamily="34" charset="0"/>
                      <a:cs typeface="Arial" pitchFamily="34" charset="0"/>
                    </a:rPr>
                    <a:t>August 31, 2021</a:t>
                  </a:r>
                </a:p>
              </p:txBody>
            </p:sp>
            <p:sp>
              <p:nvSpPr>
                <p:cNvPr id="18" name="TextBox 17">
                  <a:extLst>
                    <a:ext uri="{FF2B5EF4-FFF2-40B4-BE49-F238E27FC236}">
                      <a16:creationId xmlns:a16="http://schemas.microsoft.com/office/drawing/2014/main" id="{DD446AD6-A190-4FA9-AFCF-328DDE97539E}"/>
                    </a:ext>
                  </a:extLst>
                </p:cNvPr>
                <p:cNvSpPr txBox="1"/>
                <p:nvPr/>
              </p:nvSpPr>
              <p:spPr>
                <a:xfrm>
                  <a:off x="487680" y="-572292"/>
                  <a:ext cx="5266570" cy="677108"/>
                </a:xfrm>
                <a:prstGeom prst="rect">
                  <a:avLst/>
                </a:prstGeom>
                <a:noFill/>
              </p:spPr>
              <p:txBody>
                <a:bodyPr wrap="none" lIns="0" tIns="0" rIns="0" bIns="0" rtlCol="0">
                  <a:spAutoFit/>
                </a:bodyPr>
                <a:lstStyle/>
                <a:p>
                  <a:r>
                    <a:rPr lang="en-US" sz="2200" b="1" dirty="0">
                      <a:solidFill>
                        <a:srgbClr val="333333"/>
                      </a:solidFill>
                      <a:latin typeface="Arial Nova" panose="020B0504020202020204" pitchFamily="34" charset="0"/>
                      <a:cs typeface="Arial" pitchFamily="34" charset="0"/>
                    </a:rPr>
                    <a:t>Hyundai, Motional </a:t>
                  </a:r>
                  <a:r>
                    <a:rPr lang="en-US" sz="2200" b="1" dirty="0" err="1">
                      <a:solidFill>
                        <a:srgbClr val="333333"/>
                      </a:solidFill>
                      <a:latin typeface="Arial Nova" panose="020B0504020202020204" pitchFamily="34" charset="0"/>
                      <a:cs typeface="Arial" pitchFamily="34" charset="0"/>
                    </a:rPr>
                    <a:t>robotaxi</a:t>
                  </a:r>
                  <a:r>
                    <a:rPr lang="en-US" sz="2200" b="1" dirty="0">
                      <a:solidFill>
                        <a:srgbClr val="333333"/>
                      </a:solidFill>
                      <a:latin typeface="Arial Nova" panose="020B0504020202020204" pitchFamily="34" charset="0"/>
                      <a:cs typeface="Arial" pitchFamily="34" charset="0"/>
                    </a:rPr>
                    <a:t> sports more</a:t>
                  </a:r>
                </a:p>
                <a:p>
                  <a:r>
                    <a:rPr lang="en-US" sz="2200" b="1" dirty="0">
                      <a:solidFill>
                        <a:srgbClr val="333333"/>
                      </a:solidFill>
                      <a:latin typeface="Arial Nova" panose="020B0504020202020204" pitchFamily="34" charset="0"/>
                      <a:cs typeface="Arial" pitchFamily="34" charset="0"/>
                    </a:rPr>
                    <a:t>than 30 sensors for 2023 debut</a:t>
                  </a:r>
                </a:p>
              </p:txBody>
            </p:sp>
            <p:sp>
              <p:nvSpPr>
                <p:cNvPr id="19" name="TextBox 18">
                  <a:extLst>
                    <a:ext uri="{FF2B5EF4-FFF2-40B4-BE49-F238E27FC236}">
                      <a16:creationId xmlns:a16="http://schemas.microsoft.com/office/drawing/2014/main" id="{E29A73EE-740B-4CB1-9510-B81DFE604474}"/>
                    </a:ext>
                  </a:extLst>
                </p:cNvPr>
                <p:cNvSpPr txBox="1"/>
                <p:nvPr/>
              </p:nvSpPr>
              <p:spPr>
                <a:xfrm>
                  <a:off x="487680" y="198940"/>
                  <a:ext cx="5154762" cy="400110"/>
                </a:xfrm>
                <a:prstGeom prst="rect">
                  <a:avLst/>
                </a:prstGeom>
                <a:noFill/>
              </p:spPr>
              <p:txBody>
                <a:bodyPr wrap="square" lIns="0" tIns="0" rIns="0" bIns="0" rtlCol="0">
                  <a:spAutoFit/>
                </a:bodyPr>
                <a:lstStyle/>
                <a:p>
                  <a:r>
                    <a:rPr lang="en-US" sz="1300" dirty="0">
                      <a:solidFill>
                        <a:srgbClr val="333333"/>
                      </a:solidFill>
                      <a:latin typeface="Arial" pitchFamily="34" charset="0"/>
                      <a:cs typeface="Arial" pitchFamily="34" charset="0"/>
                    </a:rPr>
                    <a:t>The all-electric crossover is expected to begin public service in two years through a partnership with ride-hailing giant Lyft.</a:t>
                  </a:r>
                </a:p>
              </p:txBody>
            </p:sp>
            <p:sp>
              <p:nvSpPr>
                <p:cNvPr id="20" name="TextBox 19">
                  <a:extLst>
                    <a:ext uri="{FF2B5EF4-FFF2-40B4-BE49-F238E27FC236}">
                      <a16:creationId xmlns:a16="http://schemas.microsoft.com/office/drawing/2014/main" id="{6FA42934-3F33-4C3C-ACD0-B2C8F6C0221F}"/>
                    </a:ext>
                  </a:extLst>
                </p:cNvPr>
                <p:cNvSpPr txBox="1"/>
                <p:nvPr/>
              </p:nvSpPr>
              <p:spPr>
                <a:xfrm>
                  <a:off x="487680" y="693174"/>
                  <a:ext cx="5966460" cy="153888"/>
                </a:xfrm>
                <a:prstGeom prst="rect">
                  <a:avLst/>
                </a:prstGeom>
                <a:noFill/>
              </p:spPr>
              <p:txBody>
                <a:bodyPr wrap="square" lIns="0" tIns="0" rIns="0" bIns="0" rtlCol="0">
                  <a:spAutoFit/>
                </a:bodyPr>
                <a:lstStyle/>
                <a:p>
                  <a:r>
                    <a:rPr lang="en-US" sz="1000" dirty="0">
                      <a:solidFill>
                        <a:srgbClr val="333333"/>
                      </a:solidFill>
                      <a:latin typeface="Arial" pitchFamily="34" charset="0"/>
                      <a:cs typeface="Arial" pitchFamily="34" charset="0"/>
                    </a:rPr>
                    <a:t>By Hans </a:t>
                  </a:r>
                  <a:r>
                    <a:rPr lang="en-US" sz="1000" dirty="0" err="1">
                      <a:solidFill>
                        <a:srgbClr val="333333"/>
                      </a:solidFill>
                      <a:latin typeface="Arial" pitchFamily="34" charset="0"/>
                      <a:cs typeface="Arial" pitchFamily="34" charset="0"/>
                    </a:rPr>
                    <a:t>Greimel</a:t>
                  </a:r>
                  <a:endParaRPr lang="en-US" sz="1000" dirty="0">
                    <a:solidFill>
                      <a:srgbClr val="333333"/>
                    </a:solidFill>
                    <a:latin typeface="Arial" pitchFamily="34" charset="0"/>
                    <a:cs typeface="Arial" pitchFamily="34" charset="0"/>
                  </a:endParaRPr>
                </a:p>
              </p:txBody>
            </p:sp>
          </p:grpSp>
          <p:pic>
            <p:nvPicPr>
              <p:cNvPr id="39" name="Picture 38">
                <a:extLst>
                  <a:ext uri="{FF2B5EF4-FFF2-40B4-BE49-F238E27FC236}">
                    <a16:creationId xmlns:a16="http://schemas.microsoft.com/office/drawing/2014/main" id="{1AEF3AFC-CFEA-4EB2-94EB-1C6659064598}"/>
                  </a:ext>
                </a:extLst>
              </p:cNvPr>
              <p:cNvPicPr>
                <a:picLocks noChangeAspect="1"/>
              </p:cNvPicPr>
              <p:nvPr/>
            </p:nvPicPr>
            <p:blipFill>
              <a:blip r:embed="rId2"/>
              <a:stretch>
                <a:fillRect/>
              </a:stretch>
            </p:blipFill>
            <p:spPr>
              <a:xfrm>
                <a:off x="2543853" y="5544"/>
                <a:ext cx="1222801" cy="696611"/>
              </a:xfrm>
              <a:prstGeom prst="rect">
                <a:avLst/>
              </a:prstGeom>
            </p:spPr>
          </p:pic>
        </p:grpSp>
        <p:cxnSp>
          <p:nvCxnSpPr>
            <p:cNvPr id="41" name="Straight Connector 40">
              <a:extLst>
                <a:ext uri="{FF2B5EF4-FFF2-40B4-BE49-F238E27FC236}">
                  <a16:creationId xmlns:a16="http://schemas.microsoft.com/office/drawing/2014/main" id="{A083CFBB-0D3D-4FA5-9093-48777310B428}"/>
                </a:ext>
              </a:extLst>
            </p:cNvPr>
            <p:cNvCxnSpPr/>
            <p:nvPr/>
          </p:nvCxnSpPr>
          <p:spPr>
            <a:xfrm>
              <a:off x="453558" y="735198"/>
              <a:ext cx="5190441" cy="0"/>
            </a:xfrm>
            <a:prstGeom prst="line">
              <a:avLst/>
            </a:prstGeom>
            <a:ln w="12700">
              <a:solidFill>
                <a:srgbClr val="FFCC33"/>
              </a:solidFill>
            </a:ln>
          </p:spPr>
          <p:style>
            <a:lnRef idx="1">
              <a:schemeClr val="accent1"/>
            </a:lnRef>
            <a:fillRef idx="0">
              <a:schemeClr val="accent1"/>
            </a:fillRef>
            <a:effectRef idx="0">
              <a:schemeClr val="accent1"/>
            </a:effectRef>
            <a:fontRef idx="minor">
              <a:schemeClr val="tx1"/>
            </a:fontRef>
          </p:style>
        </p:cxnSp>
      </p:grpSp>
      <p:grpSp>
        <p:nvGrpSpPr>
          <p:cNvPr id="1025" name="Group 1024">
            <a:extLst>
              <a:ext uri="{FF2B5EF4-FFF2-40B4-BE49-F238E27FC236}">
                <a16:creationId xmlns:a16="http://schemas.microsoft.com/office/drawing/2014/main" id="{93358A0C-6816-4C5B-B0F6-E9CB23B93ECC}"/>
              </a:ext>
            </a:extLst>
          </p:cNvPr>
          <p:cNvGrpSpPr/>
          <p:nvPr/>
        </p:nvGrpSpPr>
        <p:grpSpPr>
          <a:xfrm>
            <a:off x="6210300" y="0"/>
            <a:ext cx="5974081" cy="2237654"/>
            <a:chOff x="6210300" y="0"/>
            <a:chExt cx="5974081" cy="2237654"/>
          </a:xfrm>
        </p:grpSpPr>
        <p:grpSp>
          <p:nvGrpSpPr>
            <p:cNvPr id="60" name="Group 59">
              <a:extLst>
                <a:ext uri="{FF2B5EF4-FFF2-40B4-BE49-F238E27FC236}">
                  <a16:creationId xmlns:a16="http://schemas.microsoft.com/office/drawing/2014/main" id="{073311A0-3917-4180-A1E6-9D2D1528A61F}"/>
                </a:ext>
              </a:extLst>
            </p:cNvPr>
            <p:cNvGrpSpPr/>
            <p:nvPr/>
          </p:nvGrpSpPr>
          <p:grpSpPr>
            <a:xfrm>
              <a:off x="6217921" y="0"/>
              <a:ext cx="5966460" cy="2237654"/>
              <a:chOff x="6217921" y="0"/>
              <a:chExt cx="5966460" cy="2237654"/>
            </a:xfrm>
          </p:grpSpPr>
          <p:grpSp>
            <p:nvGrpSpPr>
              <p:cNvPr id="3" name="Group 2">
                <a:extLst>
                  <a:ext uri="{FF2B5EF4-FFF2-40B4-BE49-F238E27FC236}">
                    <a16:creationId xmlns:a16="http://schemas.microsoft.com/office/drawing/2014/main" id="{6F026FAD-3822-496F-A6F7-794E941E73C8}"/>
                  </a:ext>
                </a:extLst>
              </p:cNvPr>
              <p:cNvGrpSpPr/>
              <p:nvPr/>
            </p:nvGrpSpPr>
            <p:grpSpPr>
              <a:xfrm>
                <a:off x="6217921" y="534989"/>
                <a:ext cx="5966460" cy="1702665"/>
                <a:chOff x="487680" y="-698602"/>
                <a:chExt cx="5966460" cy="1702665"/>
              </a:xfrm>
            </p:grpSpPr>
            <p:sp>
              <p:nvSpPr>
                <p:cNvPr id="2" name="TextBox 1">
                  <a:extLst>
                    <a:ext uri="{FF2B5EF4-FFF2-40B4-BE49-F238E27FC236}">
                      <a16:creationId xmlns:a16="http://schemas.microsoft.com/office/drawing/2014/main" id="{9773F827-F37D-4661-9083-D682FD87C7A6}"/>
                    </a:ext>
                  </a:extLst>
                </p:cNvPr>
                <p:cNvSpPr txBox="1"/>
                <p:nvPr/>
              </p:nvSpPr>
              <p:spPr>
                <a:xfrm>
                  <a:off x="487680" y="-698602"/>
                  <a:ext cx="1040349" cy="169277"/>
                </a:xfrm>
                <a:prstGeom prst="rect">
                  <a:avLst/>
                </a:prstGeom>
                <a:noFill/>
              </p:spPr>
              <p:txBody>
                <a:bodyPr wrap="none" lIns="0" tIns="0" rIns="0" bIns="0" rtlCol="0">
                  <a:spAutoFit/>
                </a:bodyPr>
                <a:lstStyle/>
                <a:p>
                  <a:r>
                    <a:rPr lang="en-US" sz="1100" dirty="0">
                      <a:solidFill>
                        <a:srgbClr val="333333"/>
                      </a:solidFill>
                      <a:latin typeface="Arial" pitchFamily="34" charset="0"/>
                      <a:cs typeface="Arial" pitchFamily="34" charset="0"/>
                    </a:rPr>
                    <a:t>TECH CRUNCH</a:t>
                  </a:r>
                </a:p>
              </p:txBody>
            </p:sp>
            <p:sp>
              <p:nvSpPr>
                <p:cNvPr id="11" name="TextBox 10">
                  <a:extLst>
                    <a:ext uri="{FF2B5EF4-FFF2-40B4-BE49-F238E27FC236}">
                      <a16:creationId xmlns:a16="http://schemas.microsoft.com/office/drawing/2014/main" id="{885FA528-FECC-4842-A869-2E6B9D21B6E6}"/>
                    </a:ext>
                  </a:extLst>
                </p:cNvPr>
                <p:cNvSpPr txBox="1"/>
                <p:nvPr/>
              </p:nvSpPr>
              <p:spPr>
                <a:xfrm>
                  <a:off x="4639886" y="-698602"/>
                  <a:ext cx="1025922" cy="169277"/>
                </a:xfrm>
                <a:prstGeom prst="rect">
                  <a:avLst/>
                </a:prstGeom>
                <a:noFill/>
              </p:spPr>
              <p:txBody>
                <a:bodyPr wrap="none" lIns="0" tIns="0" rIns="0" bIns="0" rtlCol="0">
                  <a:spAutoFit/>
                </a:bodyPr>
                <a:lstStyle/>
                <a:p>
                  <a:pPr algn="r"/>
                  <a:r>
                    <a:rPr lang="en-US" sz="1100" dirty="0">
                      <a:solidFill>
                        <a:srgbClr val="333333"/>
                      </a:solidFill>
                      <a:latin typeface="Arial" pitchFamily="34" charset="0"/>
                      <a:cs typeface="Arial" pitchFamily="34" charset="0"/>
                    </a:rPr>
                    <a:t>August 24, 2021</a:t>
                  </a:r>
                </a:p>
              </p:txBody>
            </p:sp>
            <p:sp>
              <p:nvSpPr>
                <p:cNvPr id="12" name="TextBox 11">
                  <a:extLst>
                    <a:ext uri="{FF2B5EF4-FFF2-40B4-BE49-F238E27FC236}">
                      <a16:creationId xmlns:a16="http://schemas.microsoft.com/office/drawing/2014/main" id="{CA2C70B7-E4A8-46D7-B083-34F20303A938}"/>
                    </a:ext>
                  </a:extLst>
                </p:cNvPr>
                <p:cNvSpPr txBox="1"/>
                <p:nvPr/>
              </p:nvSpPr>
              <p:spPr>
                <a:xfrm>
                  <a:off x="487680" y="-430928"/>
                  <a:ext cx="5304465" cy="677108"/>
                </a:xfrm>
                <a:prstGeom prst="rect">
                  <a:avLst/>
                </a:prstGeom>
                <a:noFill/>
              </p:spPr>
              <p:txBody>
                <a:bodyPr wrap="none" lIns="0" tIns="0" rIns="0" bIns="0" rtlCol="0">
                  <a:spAutoFit/>
                </a:bodyPr>
                <a:lstStyle/>
                <a:p>
                  <a:r>
                    <a:rPr lang="en-US" sz="2200" b="1" dirty="0">
                      <a:solidFill>
                        <a:srgbClr val="333333"/>
                      </a:solidFill>
                      <a:latin typeface="Arial Black" panose="020B0A04020102020204" pitchFamily="34" charset="0"/>
                      <a:cs typeface="Arial" pitchFamily="34" charset="0"/>
                    </a:rPr>
                    <a:t>Waymo Launches </a:t>
                  </a:r>
                  <a:r>
                    <a:rPr lang="en-US" sz="2200" b="1" dirty="0" err="1">
                      <a:solidFill>
                        <a:srgbClr val="333333"/>
                      </a:solidFill>
                      <a:latin typeface="Arial Black" panose="020B0A04020102020204" pitchFamily="34" charset="0"/>
                      <a:cs typeface="Arial" pitchFamily="34" charset="0"/>
                    </a:rPr>
                    <a:t>robotaxi</a:t>
                  </a:r>
                  <a:r>
                    <a:rPr lang="en-US" sz="2200" b="1" dirty="0">
                      <a:solidFill>
                        <a:srgbClr val="333333"/>
                      </a:solidFill>
                      <a:latin typeface="Arial Black" panose="020B0A04020102020204" pitchFamily="34" charset="0"/>
                      <a:cs typeface="Arial" pitchFamily="34" charset="0"/>
                    </a:rPr>
                    <a:t> service</a:t>
                  </a:r>
                  <a:br>
                    <a:rPr lang="en-US" sz="2200" b="1" dirty="0">
                      <a:solidFill>
                        <a:srgbClr val="333333"/>
                      </a:solidFill>
                      <a:latin typeface="Arial Black" panose="020B0A04020102020204" pitchFamily="34" charset="0"/>
                      <a:cs typeface="Arial" pitchFamily="34" charset="0"/>
                    </a:rPr>
                  </a:br>
                  <a:r>
                    <a:rPr lang="en-US" sz="2200" b="1" dirty="0">
                      <a:solidFill>
                        <a:srgbClr val="333333"/>
                      </a:solidFill>
                      <a:latin typeface="Arial Black" panose="020B0A04020102020204" pitchFamily="34" charset="0"/>
                      <a:cs typeface="Arial" pitchFamily="34" charset="0"/>
                    </a:rPr>
                    <a:t>in San Francisco</a:t>
                  </a:r>
                </a:p>
              </p:txBody>
            </p:sp>
            <p:sp>
              <p:nvSpPr>
                <p:cNvPr id="13" name="TextBox 12">
                  <a:extLst>
                    <a:ext uri="{FF2B5EF4-FFF2-40B4-BE49-F238E27FC236}">
                      <a16:creationId xmlns:a16="http://schemas.microsoft.com/office/drawing/2014/main" id="{75FBB636-19CF-4AC7-B581-4314D08C3BAA}"/>
                    </a:ext>
                  </a:extLst>
                </p:cNvPr>
                <p:cNvSpPr txBox="1"/>
                <p:nvPr/>
              </p:nvSpPr>
              <p:spPr>
                <a:xfrm>
                  <a:off x="487680" y="318273"/>
                  <a:ext cx="5966460" cy="400110"/>
                </a:xfrm>
                <a:prstGeom prst="rect">
                  <a:avLst/>
                </a:prstGeom>
                <a:noFill/>
              </p:spPr>
              <p:txBody>
                <a:bodyPr wrap="square" lIns="0" tIns="0" rIns="0" bIns="0" rtlCol="0">
                  <a:spAutoFit/>
                </a:bodyPr>
                <a:lstStyle/>
                <a:p>
                  <a:r>
                    <a:rPr lang="en-US" sz="1300" dirty="0">
                      <a:solidFill>
                        <a:srgbClr val="333333"/>
                      </a:solidFill>
                      <a:latin typeface="Arial" pitchFamily="34" charset="0"/>
                      <a:cs typeface="Arial" pitchFamily="34" charset="0"/>
                    </a:rPr>
                    <a:t>Waymo, the self-driving vehicle company under Alphabet, has launched a </a:t>
                  </a:r>
                  <a:r>
                    <a:rPr lang="en-US" sz="1300" dirty="0" err="1">
                      <a:solidFill>
                        <a:srgbClr val="333333"/>
                      </a:solidFill>
                      <a:latin typeface="Arial" pitchFamily="34" charset="0"/>
                      <a:cs typeface="Arial" pitchFamily="34" charset="0"/>
                    </a:rPr>
                    <a:t>robotaxi</a:t>
                  </a:r>
                  <a:r>
                    <a:rPr lang="en-US" sz="1300" dirty="0">
                      <a:solidFill>
                        <a:srgbClr val="333333"/>
                      </a:solidFill>
                      <a:latin typeface="Arial" pitchFamily="34" charset="0"/>
                      <a:cs typeface="Arial" pitchFamily="34" charset="0"/>
                    </a:rPr>
                    <a:t> service that will be open to certain vetted riders in San Francisco.</a:t>
                  </a:r>
                </a:p>
              </p:txBody>
            </p:sp>
            <p:sp>
              <p:nvSpPr>
                <p:cNvPr id="14" name="TextBox 13">
                  <a:extLst>
                    <a:ext uri="{FF2B5EF4-FFF2-40B4-BE49-F238E27FC236}">
                      <a16:creationId xmlns:a16="http://schemas.microsoft.com/office/drawing/2014/main" id="{42C6613F-F16C-4868-AF0C-41CC008D25CB}"/>
                    </a:ext>
                  </a:extLst>
                </p:cNvPr>
                <p:cNvSpPr txBox="1"/>
                <p:nvPr/>
              </p:nvSpPr>
              <p:spPr>
                <a:xfrm>
                  <a:off x="487680" y="850175"/>
                  <a:ext cx="5966460" cy="153888"/>
                </a:xfrm>
                <a:prstGeom prst="rect">
                  <a:avLst/>
                </a:prstGeom>
                <a:noFill/>
              </p:spPr>
              <p:txBody>
                <a:bodyPr wrap="square" lIns="0" tIns="0" rIns="0" bIns="0" rtlCol="0">
                  <a:spAutoFit/>
                </a:bodyPr>
                <a:lstStyle/>
                <a:p>
                  <a:r>
                    <a:rPr lang="en-US" sz="1000" b="1" dirty="0">
                      <a:solidFill>
                        <a:srgbClr val="333333"/>
                      </a:solidFill>
                      <a:latin typeface="Arial" pitchFamily="34" charset="0"/>
                      <a:cs typeface="Arial" pitchFamily="34" charset="0"/>
                    </a:rPr>
                    <a:t>Rebecca </a:t>
                  </a:r>
                  <a:r>
                    <a:rPr lang="en-US" sz="1000" b="1" dirty="0" err="1">
                      <a:solidFill>
                        <a:srgbClr val="333333"/>
                      </a:solidFill>
                      <a:latin typeface="Arial" pitchFamily="34" charset="0"/>
                      <a:cs typeface="Arial" pitchFamily="34" charset="0"/>
                    </a:rPr>
                    <a:t>Bellan</a:t>
                  </a:r>
                  <a:endParaRPr lang="en-US" sz="1000" b="1" dirty="0">
                    <a:solidFill>
                      <a:srgbClr val="333333"/>
                    </a:solidFill>
                    <a:latin typeface="Arial" pitchFamily="34" charset="0"/>
                    <a:cs typeface="Arial" pitchFamily="34" charset="0"/>
                  </a:endParaRPr>
                </a:p>
              </p:txBody>
            </p:sp>
          </p:grpSp>
          <p:pic>
            <p:nvPicPr>
              <p:cNvPr id="1028" name="Picture 4" descr="Waymo_Trusted Tester_Final (1)">
                <a:extLst>
                  <a:ext uri="{FF2B5EF4-FFF2-40B4-BE49-F238E27FC236}">
                    <a16:creationId xmlns:a16="http://schemas.microsoft.com/office/drawing/2014/main" id="{C4CD2225-814D-44E8-AD49-3ABCE3D5DA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5347" y="0"/>
                <a:ext cx="1229192" cy="70215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1" name="Straight Connector 50">
              <a:extLst>
                <a:ext uri="{FF2B5EF4-FFF2-40B4-BE49-F238E27FC236}">
                  <a16:creationId xmlns:a16="http://schemas.microsoft.com/office/drawing/2014/main" id="{B89DB099-13E3-4DCA-9166-30D58C734979}"/>
                </a:ext>
              </a:extLst>
            </p:cNvPr>
            <p:cNvCxnSpPr>
              <a:cxnSpLocks/>
            </p:cNvCxnSpPr>
            <p:nvPr/>
          </p:nvCxnSpPr>
          <p:spPr>
            <a:xfrm>
              <a:off x="6210300" y="735198"/>
              <a:ext cx="5238637" cy="0"/>
            </a:xfrm>
            <a:prstGeom prst="line">
              <a:avLst/>
            </a:prstGeom>
            <a:ln w="12700">
              <a:solidFill>
                <a:srgbClr val="FFCC33"/>
              </a:solidFill>
            </a:ln>
          </p:spPr>
          <p:style>
            <a:lnRef idx="1">
              <a:schemeClr val="accent1"/>
            </a:lnRef>
            <a:fillRef idx="0">
              <a:schemeClr val="accent1"/>
            </a:fillRef>
            <a:effectRef idx="0">
              <a:schemeClr val="accent1"/>
            </a:effectRef>
            <a:fontRef idx="minor">
              <a:schemeClr val="tx1"/>
            </a:fontRef>
          </p:style>
        </p:cxnSp>
      </p:grpSp>
      <p:grpSp>
        <p:nvGrpSpPr>
          <p:cNvPr id="1027" name="Group 1026">
            <a:extLst>
              <a:ext uri="{FF2B5EF4-FFF2-40B4-BE49-F238E27FC236}">
                <a16:creationId xmlns:a16="http://schemas.microsoft.com/office/drawing/2014/main" id="{3DE509B2-B448-47F9-8286-F009A10BBCB8}"/>
              </a:ext>
            </a:extLst>
          </p:cNvPr>
          <p:cNvGrpSpPr/>
          <p:nvPr/>
        </p:nvGrpSpPr>
        <p:grpSpPr>
          <a:xfrm>
            <a:off x="453558" y="2277461"/>
            <a:ext cx="5966460" cy="2556117"/>
            <a:chOff x="453558" y="2277461"/>
            <a:chExt cx="5966460" cy="2556117"/>
          </a:xfrm>
        </p:grpSpPr>
        <p:grpSp>
          <p:nvGrpSpPr>
            <p:cNvPr id="61" name="Group 60">
              <a:extLst>
                <a:ext uri="{FF2B5EF4-FFF2-40B4-BE49-F238E27FC236}">
                  <a16:creationId xmlns:a16="http://schemas.microsoft.com/office/drawing/2014/main" id="{85440CCB-F7D8-47D8-9746-3D30DB7F6398}"/>
                </a:ext>
              </a:extLst>
            </p:cNvPr>
            <p:cNvGrpSpPr/>
            <p:nvPr/>
          </p:nvGrpSpPr>
          <p:grpSpPr>
            <a:xfrm>
              <a:off x="453558" y="2277461"/>
              <a:ext cx="5966460" cy="2556117"/>
              <a:chOff x="453558" y="2277461"/>
              <a:chExt cx="5966460" cy="2556117"/>
            </a:xfrm>
          </p:grpSpPr>
          <p:grpSp>
            <p:nvGrpSpPr>
              <p:cNvPr id="21" name="Group 20">
                <a:extLst>
                  <a:ext uri="{FF2B5EF4-FFF2-40B4-BE49-F238E27FC236}">
                    <a16:creationId xmlns:a16="http://schemas.microsoft.com/office/drawing/2014/main" id="{547B119A-8FF2-4B9B-A862-74D3C6F29844}"/>
                  </a:ext>
                </a:extLst>
              </p:cNvPr>
              <p:cNvGrpSpPr/>
              <p:nvPr/>
            </p:nvGrpSpPr>
            <p:grpSpPr>
              <a:xfrm>
                <a:off x="453558" y="2795261"/>
                <a:ext cx="5966460" cy="2038317"/>
                <a:chOff x="487680" y="-840709"/>
                <a:chExt cx="5966460" cy="2038317"/>
              </a:xfrm>
            </p:grpSpPr>
            <p:sp>
              <p:nvSpPr>
                <p:cNvPr id="22" name="TextBox 21">
                  <a:extLst>
                    <a:ext uri="{FF2B5EF4-FFF2-40B4-BE49-F238E27FC236}">
                      <a16:creationId xmlns:a16="http://schemas.microsoft.com/office/drawing/2014/main" id="{BA7A819D-2B32-46EA-B39D-11CB1D4FD5DA}"/>
                    </a:ext>
                  </a:extLst>
                </p:cNvPr>
                <p:cNvSpPr txBox="1"/>
                <p:nvPr/>
              </p:nvSpPr>
              <p:spPr>
                <a:xfrm>
                  <a:off x="487680" y="-840709"/>
                  <a:ext cx="402354" cy="169277"/>
                </a:xfrm>
                <a:prstGeom prst="rect">
                  <a:avLst/>
                </a:prstGeom>
                <a:noFill/>
              </p:spPr>
              <p:txBody>
                <a:bodyPr wrap="none" lIns="0" tIns="0" rIns="0" bIns="0" rtlCol="0">
                  <a:spAutoFit/>
                </a:bodyPr>
                <a:lstStyle/>
                <a:p>
                  <a:r>
                    <a:rPr lang="en-US" sz="1100" dirty="0">
                      <a:solidFill>
                        <a:srgbClr val="333333"/>
                      </a:solidFill>
                      <a:latin typeface="Arial" pitchFamily="34" charset="0"/>
                      <a:cs typeface="Arial" pitchFamily="34" charset="0"/>
                    </a:rPr>
                    <a:t>CNBC</a:t>
                  </a:r>
                </a:p>
              </p:txBody>
            </p:sp>
            <p:sp>
              <p:nvSpPr>
                <p:cNvPr id="23" name="TextBox 22">
                  <a:extLst>
                    <a:ext uri="{FF2B5EF4-FFF2-40B4-BE49-F238E27FC236}">
                      <a16:creationId xmlns:a16="http://schemas.microsoft.com/office/drawing/2014/main" id="{C7938235-9455-4B3A-9603-5AF6BCB96E53}"/>
                    </a:ext>
                  </a:extLst>
                </p:cNvPr>
                <p:cNvSpPr txBox="1"/>
                <p:nvPr/>
              </p:nvSpPr>
              <p:spPr>
                <a:xfrm>
                  <a:off x="5040291" y="-840709"/>
                  <a:ext cx="838371" cy="169277"/>
                </a:xfrm>
                <a:prstGeom prst="rect">
                  <a:avLst/>
                </a:prstGeom>
                <a:noFill/>
              </p:spPr>
              <p:txBody>
                <a:bodyPr wrap="none" lIns="0" tIns="0" rIns="0" bIns="0" rtlCol="0">
                  <a:spAutoFit/>
                </a:bodyPr>
                <a:lstStyle/>
                <a:p>
                  <a:pPr algn="r"/>
                  <a:r>
                    <a:rPr lang="en-US" sz="1100" dirty="0">
                      <a:solidFill>
                        <a:srgbClr val="333333"/>
                      </a:solidFill>
                      <a:latin typeface="Arial" pitchFamily="34" charset="0"/>
                      <a:cs typeface="Arial" pitchFamily="34" charset="0"/>
                    </a:rPr>
                    <a:t>July 15, 2021</a:t>
                  </a:r>
                </a:p>
              </p:txBody>
            </p:sp>
            <p:sp>
              <p:nvSpPr>
                <p:cNvPr id="24" name="TextBox 23">
                  <a:extLst>
                    <a:ext uri="{FF2B5EF4-FFF2-40B4-BE49-F238E27FC236}">
                      <a16:creationId xmlns:a16="http://schemas.microsoft.com/office/drawing/2014/main" id="{59A90580-4CC0-4C76-A931-A953B9A1B5A7}"/>
                    </a:ext>
                  </a:extLst>
                </p:cNvPr>
                <p:cNvSpPr txBox="1"/>
                <p:nvPr/>
              </p:nvSpPr>
              <p:spPr>
                <a:xfrm>
                  <a:off x="487681" y="-572292"/>
                  <a:ext cx="5520522" cy="1015663"/>
                </a:xfrm>
                <a:prstGeom prst="rect">
                  <a:avLst/>
                </a:prstGeom>
                <a:noFill/>
              </p:spPr>
              <p:txBody>
                <a:bodyPr wrap="square" lIns="0" tIns="0" rIns="0" bIns="0" rtlCol="0">
                  <a:spAutoFit/>
                </a:bodyPr>
                <a:lstStyle/>
                <a:p>
                  <a:r>
                    <a:rPr lang="en-US" sz="2200" b="1" dirty="0">
                      <a:solidFill>
                        <a:srgbClr val="333333"/>
                      </a:solidFill>
                      <a:latin typeface="Arial Black" panose="020B0A04020102020204" pitchFamily="34" charset="0"/>
                      <a:cs typeface="Arial" pitchFamily="34" charset="0"/>
                    </a:rPr>
                    <a:t>Autonomous driving start-up Aurora</a:t>
                  </a:r>
                  <a:br>
                    <a:rPr lang="en-US" sz="2200" b="1" dirty="0">
                      <a:solidFill>
                        <a:srgbClr val="333333"/>
                      </a:solidFill>
                      <a:latin typeface="Arial Black" panose="020B0A04020102020204" pitchFamily="34" charset="0"/>
                      <a:cs typeface="Arial" pitchFamily="34" charset="0"/>
                    </a:rPr>
                  </a:br>
                  <a:r>
                    <a:rPr lang="en-US" sz="2200" b="1" dirty="0">
                      <a:solidFill>
                        <a:srgbClr val="333333"/>
                      </a:solidFill>
                      <a:latin typeface="Arial Black" panose="020B0A04020102020204" pitchFamily="34" charset="0"/>
                      <a:cs typeface="Arial" pitchFamily="34" charset="0"/>
                    </a:rPr>
                    <a:t>plans to go public through SPAC deal with initial value of $11 billion</a:t>
                  </a:r>
                </a:p>
              </p:txBody>
            </p:sp>
            <p:sp>
              <p:nvSpPr>
                <p:cNvPr id="25" name="TextBox 24">
                  <a:extLst>
                    <a:ext uri="{FF2B5EF4-FFF2-40B4-BE49-F238E27FC236}">
                      <a16:creationId xmlns:a16="http://schemas.microsoft.com/office/drawing/2014/main" id="{11314895-3DB7-43B7-971D-795BAEA170F5}"/>
                    </a:ext>
                  </a:extLst>
                </p:cNvPr>
                <p:cNvSpPr txBox="1"/>
                <p:nvPr/>
              </p:nvSpPr>
              <p:spPr>
                <a:xfrm>
                  <a:off x="487680" y="549486"/>
                  <a:ext cx="5520522" cy="400110"/>
                </a:xfrm>
                <a:prstGeom prst="rect">
                  <a:avLst/>
                </a:prstGeom>
                <a:noFill/>
              </p:spPr>
              <p:txBody>
                <a:bodyPr wrap="square" lIns="0" tIns="0" rIns="0" bIns="0" rtlCol="0">
                  <a:spAutoFit/>
                </a:bodyPr>
                <a:lstStyle/>
                <a:p>
                  <a:r>
                    <a:rPr lang="en-US" sz="1300" dirty="0">
                      <a:solidFill>
                        <a:srgbClr val="333333"/>
                      </a:solidFill>
                      <a:latin typeface="Arial" pitchFamily="34" charset="0"/>
                      <a:cs typeface="Arial" pitchFamily="34" charset="0"/>
                    </a:rPr>
                    <a:t>With partners including Toyota, Uber and Volvo, Aurora is targeting a wide range of vehicles, delivery services and mobility firms for its technology.</a:t>
                  </a:r>
                </a:p>
              </p:txBody>
            </p:sp>
            <p:sp>
              <p:nvSpPr>
                <p:cNvPr id="26" name="TextBox 25">
                  <a:extLst>
                    <a:ext uri="{FF2B5EF4-FFF2-40B4-BE49-F238E27FC236}">
                      <a16:creationId xmlns:a16="http://schemas.microsoft.com/office/drawing/2014/main" id="{8793C3D2-A887-4567-AE21-B95FF4BA11FD}"/>
                    </a:ext>
                  </a:extLst>
                </p:cNvPr>
                <p:cNvSpPr txBox="1"/>
                <p:nvPr/>
              </p:nvSpPr>
              <p:spPr>
                <a:xfrm>
                  <a:off x="487680" y="1043720"/>
                  <a:ext cx="5966460" cy="153888"/>
                </a:xfrm>
                <a:prstGeom prst="rect">
                  <a:avLst/>
                </a:prstGeom>
                <a:noFill/>
              </p:spPr>
              <p:txBody>
                <a:bodyPr wrap="square" lIns="0" tIns="0" rIns="0" bIns="0" rtlCol="0">
                  <a:spAutoFit/>
                </a:bodyPr>
                <a:lstStyle/>
                <a:p>
                  <a:r>
                    <a:rPr lang="en-US" sz="1000" b="1" dirty="0">
                      <a:solidFill>
                        <a:srgbClr val="333333"/>
                      </a:solidFill>
                      <a:latin typeface="Arial" pitchFamily="34" charset="0"/>
                      <a:cs typeface="Arial" pitchFamily="34" charset="0"/>
                    </a:rPr>
                    <a:t>Phil LeBeau</a:t>
                  </a:r>
                </a:p>
              </p:txBody>
            </p:sp>
          </p:grpSp>
          <p:pic>
            <p:nvPicPr>
              <p:cNvPr id="37" name="Picture 36">
                <a:extLst>
                  <a:ext uri="{FF2B5EF4-FFF2-40B4-BE49-F238E27FC236}">
                    <a16:creationId xmlns:a16="http://schemas.microsoft.com/office/drawing/2014/main" id="{435D3C30-A36E-40B4-B062-4535E74EFEB1}"/>
                  </a:ext>
                </a:extLst>
              </p:cNvPr>
              <p:cNvPicPr>
                <a:picLocks noChangeAspect="1"/>
              </p:cNvPicPr>
              <p:nvPr/>
            </p:nvPicPr>
            <p:blipFill>
              <a:blip r:embed="rId4"/>
              <a:stretch>
                <a:fillRect/>
              </a:stretch>
            </p:blipFill>
            <p:spPr>
              <a:xfrm>
                <a:off x="2599223" y="2277461"/>
                <a:ext cx="1229192" cy="676546"/>
              </a:xfrm>
              <a:prstGeom prst="rect">
                <a:avLst/>
              </a:prstGeom>
            </p:spPr>
          </p:pic>
        </p:grpSp>
        <p:cxnSp>
          <p:nvCxnSpPr>
            <p:cNvPr id="53" name="Straight Connector 52">
              <a:extLst>
                <a:ext uri="{FF2B5EF4-FFF2-40B4-BE49-F238E27FC236}">
                  <a16:creationId xmlns:a16="http://schemas.microsoft.com/office/drawing/2014/main" id="{3C5B00E8-E4C5-460D-B274-48178B663103}"/>
                </a:ext>
              </a:extLst>
            </p:cNvPr>
            <p:cNvCxnSpPr>
              <a:cxnSpLocks/>
            </p:cNvCxnSpPr>
            <p:nvPr/>
          </p:nvCxnSpPr>
          <p:spPr>
            <a:xfrm>
              <a:off x="453558" y="2982165"/>
              <a:ext cx="5429082" cy="0"/>
            </a:xfrm>
            <a:prstGeom prst="line">
              <a:avLst/>
            </a:prstGeom>
            <a:ln w="12700">
              <a:solidFill>
                <a:srgbClr val="FFCC33"/>
              </a:solidFill>
            </a:ln>
          </p:spPr>
          <p:style>
            <a:lnRef idx="1">
              <a:schemeClr val="accent1"/>
            </a:lnRef>
            <a:fillRef idx="0">
              <a:schemeClr val="accent1"/>
            </a:fillRef>
            <a:effectRef idx="0">
              <a:schemeClr val="accent1"/>
            </a:effectRef>
            <a:fontRef idx="minor">
              <a:schemeClr val="tx1"/>
            </a:fontRef>
          </p:style>
        </p:cxnSp>
      </p:grpSp>
      <p:grpSp>
        <p:nvGrpSpPr>
          <p:cNvPr id="1029" name="Group 1028">
            <a:extLst>
              <a:ext uri="{FF2B5EF4-FFF2-40B4-BE49-F238E27FC236}">
                <a16:creationId xmlns:a16="http://schemas.microsoft.com/office/drawing/2014/main" id="{EC8BDBC2-053B-4880-934B-C09A2618A94B}"/>
              </a:ext>
            </a:extLst>
          </p:cNvPr>
          <p:cNvGrpSpPr/>
          <p:nvPr/>
        </p:nvGrpSpPr>
        <p:grpSpPr>
          <a:xfrm>
            <a:off x="6210300" y="2258448"/>
            <a:ext cx="5974081" cy="2223293"/>
            <a:chOff x="6210300" y="2258448"/>
            <a:chExt cx="5974081" cy="2223293"/>
          </a:xfrm>
        </p:grpSpPr>
        <p:grpSp>
          <p:nvGrpSpPr>
            <p:cNvPr id="62" name="Group 61">
              <a:extLst>
                <a:ext uri="{FF2B5EF4-FFF2-40B4-BE49-F238E27FC236}">
                  <a16:creationId xmlns:a16="http://schemas.microsoft.com/office/drawing/2014/main" id="{47AFC738-15E4-465B-8A33-9BE4A9881F6F}"/>
                </a:ext>
              </a:extLst>
            </p:cNvPr>
            <p:cNvGrpSpPr/>
            <p:nvPr/>
          </p:nvGrpSpPr>
          <p:grpSpPr>
            <a:xfrm>
              <a:off x="6217920" y="2258448"/>
              <a:ext cx="5966461" cy="2223293"/>
              <a:chOff x="6217920" y="2258448"/>
              <a:chExt cx="5966461" cy="2223293"/>
            </a:xfrm>
          </p:grpSpPr>
          <p:grpSp>
            <p:nvGrpSpPr>
              <p:cNvPr id="28" name="Group 27">
                <a:extLst>
                  <a:ext uri="{FF2B5EF4-FFF2-40B4-BE49-F238E27FC236}">
                    <a16:creationId xmlns:a16="http://schemas.microsoft.com/office/drawing/2014/main" id="{FA5F6375-A5EF-4BC9-8224-5F8BD4EFD467}"/>
                  </a:ext>
                </a:extLst>
              </p:cNvPr>
              <p:cNvGrpSpPr/>
              <p:nvPr/>
            </p:nvGrpSpPr>
            <p:grpSpPr>
              <a:xfrm>
                <a:off x="6217920" y="2793970"/>
                <a:ext cx="5966461" cy="1687771"/>
                <a:chOff x="487679" y="-840709"/>
                <a:chExt cx="5966461" cy="1687771"/>
              </a:xfrm>
            </p:grpSpPr>
            <p:sp>
              <p:nvSpPr>
                <p:cNvPr id="29" name="TextBox 28">
                  <a:extLst>
                    <a:ext uri="{FF2B5EF4-FFF2-40B4-BE49-F238E27FC236}">
                      <a16:creationId xmlns:a16="http://schemas.microsoft.com/office/drawing/2014/main" id="{9C9EA37E-E501-4F4F-B5AD-9C1FEECE3E99}"/>
                    </a:ext>
                  </a:extLst>
                </p:cNvPr>
                <p:cNvSpPr txBox="1"/>
                <p:nvPr/>
              </p:nvSpPr>
              <p:spPr>
                <a:xfrm>
                  <a:off x="487680" y="-840709"/>
                  <a:ext cx="1973297" cy="169277"/>
                </a:xfrm>
                <a:prstGeom prst="rect">
                  <a:avLst/>
                </a:prstGeom>
                <a:noFill/>
              </p:spPr>
              <p:txBody>
                <a:bodyPr wrap="none" lIns="0" tIns="0" rIns="0" bIns="0" rtlCol="0">
                  <a:spAutoFit/>
                </a:bodyPr>
                <a:lstStyle/>
                <a:p>
                  <a:r>
                    <a:rPr lang="en-US" sz="1100" dirty="0">
                      <a:solidFill>
                        <a:srgbClr val="333333"/>
                      </a:solidFill>
                      <a:latin typeface="Arial" pitchFamily="34" charset="0"/>
                      <a:cs typeface="Arial" pitchFamily="34" charset="0"/>
                    </a:rPr>
                    <a:t>REUTERS (SAN FRANCISCO)</a:t>
                  </a:r>
                </a:p>
              </p:txBody>
            </p:sp>
            <p:sp>
              <p:nvSpPr>
                <p:cNvPr id="30" name="TextBox 29">
                  <a:extLst>
                    <a:ext uri="{FF2B5EF4-FFF2-40B4-BE49-F238E27FC236}">
                      <a16:creationId xmlns:a16="http://schemas.microsoft.com/office/drawing/2014/main" id="{5F13F84B-10AE-465F-9B5E-F23B9B446EB9}"/>
                    </a:ext>
                  </a:extLst>
                </p:cNvPr>
                <p:cNvSpPr txBox="1"/>
                <p:nvPr/>
              </p:nvSpPr>
              <p:spPr>
                <a:xfrm>
                  <a:off x="4881662" y="-840709"/>
                  <a:ext cx="1088439" cy="169277"/>
                </a:xfrm>
                <a:prstGeom prst="rect">
                  <a:avLst/>
                </a:prstGeom>
                <a:noFill/>
              </p:spPr>
              <p:txBody>
                <a:bodyPr wrap="none" lIns="0" tIns="0" rIns="0" bIns="0" rtlCol="0">
                  <a:spAutoFit/>
                </a:bodyPr>
                <a:lstStyle/>
                <a:p>
                  <a:pPr algn="r"/>
                  <a:r>
                    <a:rPr lang="en-US" sz="1100" dirty="0">
                      <a:solidFill>
                        <a:srgbClr val="333333"/>
                      </a:solidFill>
                      <a:latin typeface="Arial" pitchFamily="34" charset="0"/>
                      <a:cs typeface="Arial" pitchFamily="34" charset="0"/>
                    </a:rPr>
                    <a:t>January 21, 2020</a:t>
                  </a:r>
                </a:p>
              </p:txBody>
            </p:sp>
            <p:sp>
              <p:nvSpPr>
                <p:cNvPr id="31" name="TextBox 30">
                  <a:extLst>
                    <a:ext uri="{FF2B5EF4-FFF2-40B4-BE49-F238E27FC236}">
                      <a16:creationId xmlns:a16="http://schemas.microsoft.com/office/drawing/2014/main" id="{803342B1-C696-4686-A6F5-9B1A7B740610}"/>
                    </a:ext>
                  </a:extLst>
                </p:cNvPr>
                <p:cNvSpPr txBox="1"/>
                <p:nvPr/>
              </p:nvSpPr>
              <p:spPr>
                <a:xfrm>
                  <a:off x="487681" y="-572292"/>
                  <a:ext cx="5520522" cy="677108"/>
                </a:xfrm>
                <a:prstGeom prst="rect">
                  <a:avLst/>
                </a:prstGeom>
                <a:noFill/>
              </p:spPr>
              <p:txBody>
                <a:bodyPr wrap="square" lIns="0" tIns="0" rIns="0" bIns="0" rtlCol="0">
                  <a:spAutoFit/>
                </a:bodyPr>
                <a:lstStyle/>
                <a:p>
                  <a:r>
                    <a:rPr lang="en-US" sz="2200" b="1" dirty="0">
                      <a:solidFill>
                        <a:srgbClr val="333333"/>
                      </a:solidFill>
                      <a:latin typeface="Arial" panose="020B0604020202020204" pitchFamily="34" charset="0"/>
                      <a:cs typeface="Arial" panose="020B0604020202020204" pitchFamily="34" charset="0"/>
                    </a:rPr>
                    <a:t>GM’s Cruise unit unveils driverless prototype vehicle for ride-sharing service</a:t>
                  </a:r>
                </a:p>
              </p:txBody>
            </p:sp>
            <p:sp>
              <p:nvSpPr>
                <p:cNvPr id="32" name="TextBox 31">
                  <a:extLst>
                    <a:ext uri="{FF2B5EF4-FFF2-40B4-BE49-F238E27FC236}">
                      <a16:creationId xmlns:a16="http://schemas.microsoft.com/office/drawing/2014/main" id="{1C1ACC2B-025A-4655-A9C7-54E767518ACF}"/>
                    </a:ext>
                  </a:extLst>
                </p:cNvPr>
                <p:cNvSpPr txBox="1"/>
                <p:nvPr/>
              </p:nvSpPr>
              <p:spPr>
                <a:xfrm>
                  <a:off x="487679" y="198940"/>
                  <a:ext cx="5644047" cy="400110"/>
                </a:xfrm>
                <a:prstGeom prst="rect">
                  <a:avLst/>
                </a:prstGeom>
                <a:noFill/>
              </p:spPr>
              <p:txBody>
                <a:bodyPr wrap="square" lIns="0" tIns="0" rIns="0" bIns="0" rtlCol="0">
                  <a:spAutoFit/>
                </a:bodyPr>
                <a:lstStyle/>
                <a:p>
                  <a:r>
                    <a:rPr lang="en-US" sz="1300" dirty="0">
                      <a:solidFill>
                        <a:srgbClr val="333333"/>
                      </a:solidFill>
                      <a:latin typeface="Arial" pitchFamily="34" charset="0"/>
                      <a:cs typeface="Arial" pitchFamily="34" charset="0"/>
                    </a:rPr>
                    <a:t>General Motors Co’s GM.N self-driving car unit, Cruise, unveiled a prototype electric vehicle for use in its planned autonomous ride-sharing service.</a:t>
                  </a:r>
                </a:p>
              </p:txBody>
            </p:sp>
            <p:sp>
              <p:nvSpPr>
                <p:cNvPr id="33" name="TextBox 32">
                  <a:extLst>
                    <a:ext uri="{FF2B5EF4-FFF2-40B4-BE49-F238E27FC236}">
                      <a16:creationId xmlns:a16="http://schemas.microsoft.com/office/drawing/2014/main" id="{6DE2404D-30E3-4CF9-86B8-A715900629FC}"/>
                    </a:ext>
                  </a:extLst>
                </p:cNvPr>
                <p:cNvSpPr txBox="1"/>
                <p:nvPr/>
              </p:nvSpPr>
              <p:spPr>
                <a:xfrm>
                  <a:off x="487680" y="693174"/>
                  <a:ext cx="5966460" cy="153888"/>
                </a:xfrm>
                <a:prstGeom prst="rect">
                  <a:avLst/>
                </a:prstGeom>
                <a:noFill/>
              </p:spPr>
              <p:txBody>
                <a:bodyPr wrap="square" lIns="0" tIns="0" rIns="0" bIns="0" rtlCol="0">
                  <a:spAutoFit/>
                </a:bodyPr>
                <a:lstStyle/>
                <a:p>
                  <a:r>
                    <a:rPr lang="en-US" sz="1000" dirty="0">
                      <a:solidFill>
                        <a:srgbClr val="333333"/>
                      </a:solidFill>
                      <a:latin typeface="Arial" pitchFamily="34" charset="0"/>
                      <a:cs typeface="Arial" pitchFamily="34" charset="0"/>
                    </a:rPr>
                    <a:t>By Jane </a:t>
                  </a:r>
                  <a:r>
                    <a:rPr lang="en-US" sz="1000" dirty="0" err="1">
                      <a:solidFill>
                        <a:srgbClr val="333333"/>
                      </a:solidFill>
                      <a:latin typeface="Arial" pitchFamily="34" charset="0"/>
                      <a:cs typeface="Arial" pitchFamily="34" charset="0"/>
                    </a:rPr>
                    <a:t>Lanhee</a:t>
                  </a:r>
                  <a:r>
                    <a:rPr lang="en-US" sz="1000" dirty="0">
                      <a:solidFill>
                        <a:srgbClr val="333333"/>
                      </a:solidFill>
                      <a:latin typeface="Arial" pitchFamily="34" charset="0"/>
                      <a:cs typeface="Arial" pitchFamily="34" charset="0"/>
                    </a:rPr>
                    <a:t> Lee, Sampath Kumar</a:t>
                  </a:r>
                </a:p>
              </p:txBody>
            </p:sp>
          </p:grpSp>
          <p:pic>
            <p:nvPicPr>
              <p:cNvPr id="35" name="Picture 34">
                <a:extLst>
                  <a:ext uri="{FF2B5EF4-FFF2-40B4-BE49-F238E27FC236}">
                    <a16:creationId xmlns:a16="http://schemas.microsoft.com/office/drawing/2014/main" id="{6580372F-1289-43D2-A5BE-4D972E779DD0}"/>
                  </a:ext>
                </a:extLst>
              </p:cNvPr>
              <p:cNvPicPr>
                <a:picLocks noChangeAspect="1"/>
              </p:cNvPicPr>
              <p:nvPr/>
            </p:nvPicPr>
            <p:blipFill rotWithShape="1">
              <a:blip r:embed="rId5"/>
              <a:srcRect b="5889"/>
              <a:stretch/>
            </p:blipFill>
            <p:spPr>
              <a:xfrm>
                <a:off x="8478540" y="2258448"/>
                <a:ext cx="1122806" cy="705462"/>
              </a:xfrm>
              <a:prstGeom prst="rect">
                <a:avLst/>
              </a:prstGeom>
            </p:spPr>
          </p:pic>
        </p:grpSp>
        <p:cxnSp>
          <p:nvCxnSpPr>
            <p:cNvPr id="54" name="Straight Connector 53">
              <a:extLst>
                <a:ext uri="{FF2B5EF4-FFF2-40B4-BE49-F238E27FC236}">
                  <a16:creationId xmlns:a16="http://schemas.microsoft.com/office/drawing/2014/main" id="{FFCDDAF4-69F8-42A6-87F0-8AF1F2AE3991}"/>
                </a:ext>
              </a:extLst>
            </p:cNvPr>
            <p:cNvCxnSpPr>
              <a:cxnSpLocks/>
            </p:cNvCxnSpPr>
            <p:nvPr/>
          </p:nvCxnSpPr>
          <p:spPr>
            <a:xfrm>
              <a:off x="6210300" y="2982165"/>
              <a:ext cx="5528144" cy="0"/>
            </a:xfrm>
            <a:prstGeom prst="line">
              <a:avLst/>
            </a:prstGeom>
            <a:ln w="12700">
              <a:solidFill>
                <a:srgbClr val="FFCC33"/>
              </a:solidFill>
            </a:ln>
          </p:spPr>
          <p:style>
            <a:lnRef idx="1">
              <a:schemeClr val="accent1"/>
            </a:lnRef>
            <a:fillRef idx="0">
              <a:schemeClr val="accent1"/>
            </a:fillRef>
            <a:effectRef idx="0">
              <a:schemeClr val="accent1"/>
            </a:effectRef>
            <a:fontRef idx="minor">
              <a:schemeClr val="tx1"/>
            </a:fontRef>
          </p:style>
        </p:cxnSp>
      </p:grpSp>
      <p:grpSp>
        <p:nvGrpSpPr>
          <p:cNvPr id="1031" name="Group 1030">
            <a:extLst>
              <a:ext uri="{FF2B5EF4-FFF2-40B4-BE49-F238E27FC236}">
                <a16:creationId xmlns:a16="http://schemas.microsoft.com/office/drawing/2014/main" id="{B36F7444-1A12-478D-84DF-2E5F88ABE24E}"/>
              </a:ext>
            </a:extLst>
          </p:cNvPr>
          <p:cNvGrpSpPr/>
          <p:nvPr/>
        </p:nvGrpSpPr>
        <p:grpSpPr>
          <a:xfrm>
            <a:off x="3006033" y="4851578"/>
            <a:ext cx="7493784" cy="1861353"/>
            <a:chOff x="3006033" y="4744629"/>
            <a:chExt cx="7493784" cy="1861353"/>
          </a:xfrm>
        </p:grpSpPr>
        <p:cxnSp>
          <p:nvCxnSpPr>
            <p:cNvPr id="58" name="Straight Connector 57">
              <a:extLst>
                <a:ext uri="{FF2B5EF4-FFF2-40B4-BE49-F238E27FC236}">
                  <a16:creationId xmlns:a16="http://schemas.microsoft.com/office/drawing/2014/main" id="{774146C8-540D-45FC-9525-694D32404B4A}"/>
                </a:ext>
              </a:extLst>
            </p:cNvPr>
            <p:cNvCxnSpPr>
              <a:cxnSpLocks/>
            </p:cNvCxnSpPr>
            <p:nvPr/>
          </p:nvCxnSpPr>
          <p:spPr>
            <a:xfrm>
              <a:off x="3013653" y="4947131"/>
              <a:ext cx="6026290" cy="0"/>
            </a:xfrm>
            <a:prstGeom prst="line">
              <a:avLst/>
            </a:prstGeom>
            <a:ln w="12700">
              <a:solidFill>
                <a:srgbClr val="FFCC33"/>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437706BF-E9CD-47F9-9BE4-108F05B2127B}"/>
                </a:ext>
              </a:extLst>
            </p:cNvPr>
            <p:cNvGrpSpPr/>
            <p:nvPr/>
          </p:nvGrpSpPr>
          <p:grpSpPr>
            <a:xfrm>
              <a:off x="3006033" y="4744629"/>
              <a:ext cx="7493784" cy="1861353"/>
              <a:chOff x="3006033" y="4744629"/>
              <a:chExt cx="7493784" cy="1861353"/>
            </a:xfrm>
          </p:grpSpPr>
          <p:grpSp>
            <p:nvGrpSpPr>
              <p:cNvPr id="43" name="Group 42">
                <a:extLst>
                  <a:ext uri="{FF2B5EF4-FFF2-40B4-BE49-F238E27FC236}">
                    <a16:creationId xmlns:a16="http://schemas.microsoft.com/office/drawing/2014/main" id="{7DD85F8D-4A0B-4FAE-BD00-DB59BB17FDDD}"/>
                  </a:ext>
                </a:extLst>
              </p:cNvPr>
              <p:cNvGrpSpPr/>
              <p:nvPr/>
            </p:nvGrpSpPr>
            <p:grpSpPr>
              <a:xfrm>
                <a:off x="3006033" y="4744629"/>
                <a:ext cx="6179933" cy="1861353"/>
                <a:chOff x="487680" y="-698602"/>
                <a:chExt cx="6179933" cy="1861353"/>
              </a:xfrm>
            </p:grpSpPr>
            <p:sp>
              <p:nvSpPr>
                <p:cNvPr id="44" name="TextBox 43">
                  <a:extLst>
                    <a:ext uri="{FF2B5EF4-FFF2-40B4-BE49-F238E27FC236}">
                      <a16:creationId xmlns:a16="http://schemas.microsoft.com/office/drawing/2014/main" id="{E99E4CDB-1615-48CA-B252-7F676BC62706}"/>
                    </a:ext>
                  </a:extLst>
                </p:cNvPr>
                <p:cNvSpPr txBox="1"/>
                <p:nvPr/>
              </p:nvSpPr>
              <p:spPr>
                <a:xfrm>
                  <a:off x="487680" y="-698602"/>
                  <a:ext cx="1508426" cy="169277"/>
                </a:xfrm>
                <a:prstGeom prst="rect">
                  <a:avLst/>
                </a:prstGeom>
                <a:noFill/>
              </p:spPr>
              <p:txBody>
                <a:bodyPr wrap="none" lIns="0" tIns="0" rIns="0" bIns="0" rtlCol="0">
                  <a:spAutoFit/>
                </a:bodyPr>
                <a:lstStyle/>
                <a:p>
                  <a:r>
                    <a:rPr lang="en-US" sz="1100" dirty="0">
                      <a:solidFill>
                        <a:srgbClr val="333333"/>
                      </a:solidFill>
                      <a:latin typeface="Arial" pitchFamily="34" charset="0"/>
                      <a:cs typeface="Arial" pitchFamily="34" charset="0"/>
                    </a:rPr>
                    <a:t>FORD MEDIA CENTER</a:t>
                  </a:r>
                </a:p>
              </p:txBody>
            </p:sp>
            <p:sp>
              <p:nvSpPr>
                <p:cNvPr id="45" name="TextBox 44">
                  <a:extLst>
                    <a:ext uri="{FF2B5EF4-FFF2-40B4-BE49-F238E27FC236}">
                      <a16:creationId xmlns:a16="http://schemas.microsoft.com/office/drawing/2014/main" id="{4D181C99-0448-4A6F-B7F1-7D414DCC4367}"/>
                    </a:ext>
                  </a:extLst>
                </p:cNvPr>
                <p:cNvSpPr txBox="1"/>
                <p:nvPr/>
              </p:nvSpPr>
              <p:spPr>
                <a:xfrm>
                  <a:off x="5645119" y="-698602"/>
                  <a:ext cx="838371" cy="169277"/>
                </a:xfrm>
                <a:prstGeom prst="rect">
                  <a:avLst/>
                </a:prstGeom>
                <a:noFill/>
              </p:spPr>
              <p:txBody>
                <a:bodyPr wrap="none" lIns="0" tIns="0" rIns="0" bIns="0" rtlCol="0">
                  <a:spAutoFit/>
                </a:bodyPr>
                <a:lstStyle/>
                <a:p>
                  <a:pPr algn="r"/>
                  <a:r>
                    <a:rPr lang="en-US" sz="1100" dirty="0">
                      <a:solidFill>
                        <a:srgbClr val="333333"/>
                      </a:solidFill>
                      <a:latin typeface="Arial" pitchFamily="34" charset="0"/>
                      <a:cs typeface="Arial" pitchFamily="34" charset="0"/>
                    </a:rPr>
                    <a:t>July 21, 2021</a:t>
                  </a:r>
                </a:p>
              </p:txBody>
            </p:sp>
            <p:sp>
              <p:nvSpPr>
                <p:cNvPr id="46" name="TextBox 45">
                  <a:extLst>
                    <a:ext uri="{FF2B5EF4-FFF2-40B4-BE49-F238E27FC236}">
                      <a16:creationId xmlns:a16="http://schemas.microsoft.com/office/drawing/2014/main" id="{3FB4DC3C-FC43-4BA8-9D19-98385381336B}"/>
                    </a:ext>
                  </a:extLst>
                </p:cNvPr>
                <p:cNvSpPr txBox="1"/>
                <p:nvPr/>
              </p:nvSpPr>
              <p:spPr>
                <a:xfrm>
                  <a:off x="487680" y="-430928"/>
                  <a:ext cx="6179933" cy="677108"/>
                </a:xfrm>
                <a:prstGeom prst="rect">
                  <a:avLst/>
                </a:prstGeom>
                <a:noFill/>
              </p:spPr>
              <p:txBody>
                <a:bodyPr wrap="square" lIns="0" tIns="0" rIns="0" bIns="0" rtlCol="0">
                  <a:spAutoFit/>
                </a:bodyPr>
                <a:lstStyle/>
                <a:p>
                  <a:r>
                    <a:rPr lang="en-US" sz="2200" b="1" dirty="0">
                      <a:solidFill>
                        <a:srgbClr val="333333"/>
                      </a:solidFill>
                      <a:latin typeface="Arial Black" panose="020B0A04020102020204" pitchFamily="34" charset="0"/>
                      <a:cs typeface="Arial" pitchFamily="34" charset="0"/>
                    </a:rPr>
                    <a:t>Argo AI and Ford to launch self-driving</a:t>
                  </a:r>
                  <a:br>
                    <a:rPr lang="en-US" sz="2200" b="1" dirty="0">
                      <a:solidFill>
                        <a:srgbClr val="333333"/>
                      </a:solidFill>
                      <a:latin typeface="Arial Black" panose="020B0A04020102020204" pitchFamily="34" charset="0"/>
                      <a:cs typeface="Arial" pitchFamily="34" charset="0"/>
                    </a:rPr>
                  </a:br>
                  <a:r>
                    <a:rPr lang="en-US" sz="2200" b="1" dirty="0">
                      <a:solidFill>
                        <a:srgbClr val="333333"/>
                      </a:solidFill>
                      <a:latin typeface="Arial Black" panose="020B0A04020102020204" pitchFamily="34" charset="0"/>
                      <a:cs typeface="Arial" pitchFamily="34" charset="0"/>
                    </a:rPr>
                    <a:t>vehicles on Lyft network by end of 2021</a:t>
                  </a:r>
                </a:p>
              </p:txBody>
            </p:sp>
            <p:sp>
              <p:nvSpPr>
                <p:cNvPr id="47" name="TextBox 46">
                  <a:extLst>
                    <a:ext uri="{FF2B5EF4-FFF2-40B4-BE49-F238E27FC236}">
                      <a16:creationId xmlns:a16="http://schemas.microsoft.com/office/drawing/2014/main" id="{AB07D377-E26F-4767-9853-756EE6A1B658}"/>
                    </a:ext>
                  </a:extLst>
                </p:cNvPr>
                <p:cNvSpPr txBox="1"/>
                <p:nvPr/>
              </p:nvSpPr>
              <p:spPr>
                <a:xfrm>
                  <a:off x="487680" y="318273"/>
                  <a:ext cx="5966460" cy="600164"/>
                </a:xfrm>
                <a:prstGeom prst="rect">
                  <a:avLst/>
                </a:prstGeom>
                <a:noFill/>
              </p:spPr>
              <p:txBody>
                <a:bodyPr wrap="square" lIns="0" tIns="0" rIns="0" bIns="0" rtlCol="0">
                  <a:spAutoFit/>
                </a:bodyPr>
                <a:lstStyle/>
                <a:p>
                  <a:r>
                    <a:rPr lang="en-US" sz="1300" dirty="0">
                      <a:solidFill>
                        <a:srgbClr val="333333"/>
                      </a:solidFill>
                      <a:latin typeface="Arial" pitchFamily="34" charset="0"/>
                      <a:cs typeface="Arial" pitchFamily="34" charset="0"/>
                    </a:rPr>
                    <a:t>Argo AI and Ford will deploy self-driving  cars, with safety drivers, on the Lyft network, as part of a network access agreement, with passenger rides beginning in Miami later this year and in Austin starting in 2022.</a:t>
                  </a:r>
                </a:p>
              </p:txBody>
            </p:sp>
            <p:sp>
              <p:nvSpPr>
                <p:cNvPr id="48" name="TextBox 47">
                  <a:extLst>
                    <a:ext uri="{FF2B5EF4-FFF2-40B4-BE49-F238E27FC236}">
                      <a16:creationId xmlns:a16="http://schemas.microsoft.com/office/drawing/2014/main" id="{CDD83E38-CCDE-4F81-8956-9C72D4F35488}"/>
                    </a:ext>
                  </a:extLst>
                </p:cNvPr>
                <p:cNvSpPr txBox="1"/>
                <p:nvPr/>
              </p:nvSpPr>
              <p:spPr>
                <a:xfrm>
                  <a:off x="487680" y="1008863"/>
                  <a:ext cx="5966460" cy="153888"/>
                </a:xfrm>
                <a:prstGeom prst="rect">
                  <a:avLst/>
                </a:prstGeom>
                <a:noFill/>
              </p:spPr>
              <p:txBody>
                <a:bodyPr wrap="square" lIns="0" tIns="0" rIns="0" bIns="0" rtlCol="0">
                  <a:spAutoFit/>
                </a:bodyPr>
                <a:lstStyle/>
                <a:p>
                  <a:endParaRPr lang="en-US" sz="1000" b="1" dirty="0">
                    <a:solidFill>
                      <a:srgbClr val="333333"/>
                    </a:solidFill>
                    <a:latin typeface="Arial" pitchFamily="34" charset="0"/>
                    <a:cs typeface="Arial" pitchFamily="34" charset="0"/>
                  </a:endParaRPr>
                </a:p>
              </p:txBody>
            </p:sp>
          </p:grpSp>
          <p:pic>
            <p:nvPicPr>
              <p:cNvPr id="57" name="Picture 56">
                <a:extLst>
                  <a:ext uri="{FF2B5EF4-FFF2-40B4-BE49-F238E27FC236}">
                    <a16:creationId xmlns:a16="http://schemas.microsoft.com/office/drawing/2014/main" id="{F9F1FB54-6D69-4C07-BEFA-5CDAC9F70775}"/>
                  </a:ext>
                </a:extLst>
              </p:cNvPr>
              <p:cNvPicPr>
                <a:picLocks noChangeAspect="1"/>
              </p:cNvPicPr>
              <p:nvPr/>
            </p:nvPicPr>
            <p:blipFill>
              <a:blip r:embed="rId6"/>
              <a:stretch>
                <a:fillRect/>
              </a:stretch>
            </p:blipFill>
            <p:spPr>
              <a:xfrm>
                <a:off x="9235602" y="4934534"/>
                <a:ext cx="1264215" cy="704266"/>
              </a:xfrm>
              <a:prstGeom prst="rect">
                <a:avLst/>
              </a:prstGeom>
              <a:ln w="38100">
                <a:solidFill>
                  <a:schemeClr val="bg1"/>
                </a:solidFill>
              </a:ln>
            </p:spPr>
          </p:pic>
        </p:grpSp>
      </p:grpSp>
    </p:spTree>
    <p:extLst>
      <p:ext uri="{BB962C8B-B14F-4D97-AF65-F5344CB8AC3E}">
        <p14:creationId xmlns:p14="http://schemas.microsoft.com/office/powerpoint/2010/main" val="368887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fade">
                                      <p:cBhvr>
                                        <p:cTn id="7" dur="500"/>
                                        <p:tgtEl>
                                          <p:spTgt spid="10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9"/>
                                        </p:tgtEl>
                                        <p:attrNameLst>
                                          <p:attrName>style.visibility</p:attrName>
                                        </p:attrNameLst>
                                      </p:cBhvr>
                                      <p:to>
                                        <p:strVal val="visible"/>
                                      </p:to>
                                    </p:set>
                                    <p:animEffect transition="in" filter="fade">
                                      <p:cBhvr>
                                        <p:cTn id="15" dur="500"/>
                                        <p:tgtEl>
                                          <p:spTgt spid="10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31"/>
                                        </p:tgtEl>
                                        <p:attrNameLst>
                                          <p:attrName>style.visibility</p:attrName>
                                        </p:attrNameLst>
                                      </p:cBhvr>
                                      <p:to>
                                        <p:strVal val="visible"/>
                                      </p:to>
                                    </p:set>
                                    <p:animEffect transition="in" filter="fade">
                                      <p:cBhvr>
                                        <p:cTn id="19"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D46E1B2-6DA7-4738-894A-E5B77F943036}"/>
              </a:ext>
            </a:extLst>
          </p:cNvPr>
          <p:cNvSpPr>
            <a:spLocks noGrp="1"/>
          </p:cNvSpPr>
          <p:nvPr>
            <p:ph type="body" sz="quarter" idx="11"/>
          </p:nvPr>
        </p:nvSpPr>
        <p:spPr>
          <a:xfrm>
            <a:off x="1488141" y="1495982"/>
            <a:ext cx="9215718" cy="5139869"/>
          </a:xfrm>
        </p:spPr>
        <p:txBody>
          <a:bodyPr/>
          <a:lstStyle/>
          <a:p>
            <a:pPr lvl="1"/>
            <a:r>
              <a:rPr lang="en-US" dirty="0"/>
              <a:t>Untapped potential for cellphone blockers (e.g. Do Not Disturb While Driving)</a:t>
            </a:r>
          </a:p>
          <a:p>
            <a:pPr lvl="2"/>
            <a:r>
              <a:rPr lang="en-US" dirty="0"/>
              <a:t>Significantly less cellphone use for those who use blockers</a:t>
            </a:r>
          </a:p>
          <a:p>
            <a:pPr lvl="2"/>
            <a:r>
              <a:rPr lang="en-US" dirty="0"/>
              <a:t>Phone makers or network providers could likely increase use with prompts</a:t>
            </a:r>
          </a:p>
          <a:p>
            <a:pPr lvl="2">
              <a:spcAft>
                <a:spcPts val="900"/>
              </a:spcAft>
            </a:pPr>
            <a:r>
              <a:rPr lang="en-US" dirty="0"/>
              <a:t>Most drivers agree that all phones should have blockers</a:t>
            </a:r>
          </a:p>
          <a:p>
            <a:pPr lvl="1"/>
            <a:r>
              <a:rPr lang="en-US" dirty="0"/>
              <a:t>Infotainment interface design is a work in progress</a:t>
            </a:r>
          </a:p>
          <a:p>
            <a:pPr lvl="2"/>
            <a:r>
              <a:rPr lang="en-US" dirty="0"/>
              <a:t>Voice interfaces reduce visual\manual attention demand</a:t>
            </a:r>
          </a:p>
          <a:p>
            <a:pPr lvl="2">
              <a:spcAft>
                <a:spcPts val="900"/>
              </a:spcAft>
            </a:pPr>
            <a:r>
              <a:rPr lang="en-US" dirty="0"/>
              <a:t>Effects vary by specific implementation and driver age</a:t>
            </a:r>
          </a:p>
          <a:p>
            <a:pPr lvl="1"/>
            <a:r>
              <a:rPr lang="en-US" dirty="0"/>
              <a:t>Crash avoidance features reduce crashes regardless of cause</a:t>
            </a:r>
          </a:p>
          <a:p>
            <a:pPr lvl="2">
              <a:spcAft>
                <a:spcPts val="900"/>
              </a:spcAft>
            </a:pPr>
            <a:r>
              <a:rPr lang="en-US" dirty="0"/>
              <a:t>Aftermarket systems have the potential to increase availability</a:t>
            </a:r>
          </a:p>
          <a:p>
            <a:pPr lvl="1"/>
            <a:r>
              <a:rPr lang="en-US" dirty="0"/>
              <a:t>Advanced driver assistance exhibits plusses and minuses</a:t>
            </a:r>
          </a:p>
          <a:p>
            <a:pPr lvl="1"/>
            <a:r>
              <a:rPr lang="en-US" dirty="0"/>
              <a:t>Humans will be passengers in true AVs, but these are a long way off</a:t>
            </a:r>
          </a:p>
          <a:p>
            <a:endParaRPr lang="en-US" dirty="0"/>
          </a:p>
        </p:txBody>
      </p:sp>
      <p:sp>
        <p:nvSpPr>
          <p:cNvPr id="4" name="Title 3">
            <a:extLst>
              <a:ext uri="{FF2B5EF4-FFF2-40B4-BE49-F238E27FC236}">
                <a16:creationId xmlns:a16="http://schemas.microsoft.com/office/drawing/2014/main" id="{99D5E706-F3F9-46A5-AF6D-308DB1CCE85F}"/>
              </a:ext>
            </a:extLst>
          </p:cNvPr>
          <p:cNvSpPr>
            <a:spLocks noGrp="1"/>
          </p:cNvSpPr>
          <p:nvPr>
            <p:ph type="title"/>
          </p:nvPr>
        </p:nvSpPr>
        <p:spPr>
          <a:xfrm>
            <a:off x="0" y="607147"/>
            <a:ext cx="12192000" cy="387798"/>
          </a:xfrm>
        </p:spPr>
        <p:txBody>
          <a:bodyPr/>
          <a:lstStyle/>
          <a:p>
            <a:r>
              <a:rPr lang="en-US" dirty="0"/>
              <a:t>Summary</a:t>
            </a:r>
          </a:p>
        </p:txBody>
      </p:sp>
    </p:spTree>
    <p:extLst>
      <p:ext uri="{BB962C8B-B14F-4D97-AF65-F5344CB8AC3E}">
        <p14:creationId xmlns:p14="http://schemas.microsoft.com/office/powerpoint/2010/main" val="40531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62A447E-7DBA-EC45-8DB8-AB72A18B5BB2}"/>
              </a:ext>
            </a:extLst>
          </p:cNvPr>
          <p:cNvSpPr>
            <a:spLocks noGrp="1"/>
          </p:cNvSpPr>
          <p:nvPr>
            <p:ph type="body" sz="quarter" idx="14"/>
          </p:nvPr>
        </p:nvSpPr>
        <p:spPr/>
        <p:txBody>
          <a:bodyPr/>
          <a:lstStyle/>
          <a:p>
            <a:r>
              <a:rPr lang="en-US" dirty="0"/>
              <a:t>dzuby@iihs.org</a:t>
            </a:r>
          </a:p>
        </p:txBody>
      </p:sp>
      <p:sp>
        <p:nvSpPr>
          <p:cNvPr id="3" name="Text Placeholder 2">
            <a:extLst>
              <a:ext uri="{FF2B5EF4-FFF2-40B4-BE49-F238E27FC236}">
                <a16:creationId xmlns:a16="http://schemas.microsoft.com/office/drawing/2014/main" id="{5AC28D5C-72F3-4AB6-9EF3-1ED4FD069FB7}"/>
              </a:ext>
            </a:extLst>
          </p:cNvPr>
          <p:cNvSpPr>
            <a:spLocks noGrp="1"/>
          </p:cNvSpPr>
          <p:nvPr>
            <p:ph type="body" sz="quarter" idx="13"/>
          </p:nvPr>
        </p:nvSpPr>
        <p:spPr/>
        <p:txBody>
          <a:bodyPr/>
          <a:lstStyle/>
          <a:p>
            <a:r>
              <a:rPr lang="en-US" dirty="0"/>
              <a:t>Chief Research Officer</a:t>
            </a:r>
          </a:p>
        </p:txBody>
      </p:sp>
      <p:sp>
        <p:nvSpPr>
          <p:cNvPr id="2" name="Text Placeholder 1">
            <a:extLst>
              <a:ext uri="{FF2B5EF4-FFF2-40B4-BE49-F238E27FC236}">
                <a16:creationId xmlns:a16="http://schemas.microsoft.com/office/drawing/2014/main" id="{0959C1B6-C05A-46C5-953E-7F5E0E1F00B5}"/>
              </a:ext>
            </a:extLst>
          </p:cNvPr>
          <p:cNvSpPr>
            <a:spLocks noGrp="1"/>
          </p:cNvSpPr>
          <p:nvPr>
            <p:ph type="body" sz="quarter" idx="12"/>
          </p:nvPr>
        </p:nvSpPr>
        <p:spPr/>
        <p:txBody>
          <a:bodyPr/>
          <a:lstStyle/>
          <a:p>
            <a:r>
              <a:rPr lang="en-US" dirty="0"/>
              <a:t>David S. Zuby</a:t>
            </a:r>
          </a:p>
        </p:txBody>
      </p:sp>
    </p:spTree>
    <p:extLst>
      <p:ext uri="{BB962C8B-B14F-4D97-AF65-F5344CB8AC3E}">
        <p14:creationId xmlns:p14="http://schemas.microsoft.com/office/powerpoint/2010/main" val="246575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297C5E-1B28-478E-B567-8A8CBCA7CAFF}"/>
              </a:ext>
            </a:extLst>
          </p:cNvPr>
          <p:cNvPicPr>
            <a:picLocks noChangeAspect="1"/>
          </p:cNvPicPr>
          <p:nvPr/>
        </p:nvPicPr>
        <p:blipFill>
          <a:blip r:embed="rId3"/>
          <a:stretch>
            <a:fillRect/>
          </a:stretch>
        </p:blipFill>
        <p:spPr>
          <a:xfrm>
            <a:off x="6096000" y="197893"/>
            <a:ext cx="4988634" cy="6462214"/>
          </a:xfrm>
          <a:prstGeom prst="rect">
            <a:avLst/>
          </a:prstGeom>
        </p:spPr>
      </p:pic>
      <p:sp>
        <p:nvSpPr>
          <p:cNvPr id="3" name="Title 2">
            <a:extLst>
              <a:ext uri="{FF2B5EF4-FFF2-40B4-BE49-F238E27FC236}">
                <a16:creationId xmlns:a16="http://schemas.microsoft.com/office/drawing/2014/main" id="{324BE74C-1FBC-485C-B105-A018C6B50354}"/>
              </a:ext>
            </a:extLst>
          </p:cNvPr>
          <p:cNvSpPr>
            <a:spLocks noGrp="1"/>
          </p:cNvSpPr>
          <p:nvPr>
            <p:ph type="title"/>
          </p:nvPr>
        </p:nvSpPr>
        <p:spPr>
          <a:xfrm>
            <a:off x="914400" y="993391"/>
            <a:ext cx="4478740" cy="720197"/>
          </a:xfrm>
        </p:spPr>
        <p:txBody>
          <a:bodyPr/>
          <a:lstStyle/>
          <a:p>
            <a:pPr algn="l"/>
            <a:r>
              <a:rPr lang="en-US" dirty="0"/>
              <a:t>Automated enforcement program checklist</a:t>
            </a:r>
          </a:p>
        </p:txBody>
      </p:sp>
      <p:sp>
        <p:nvSpPr>
          <p:cNvPr id="5" name="Text Placeholder 4">
            <a:extLst>
              <a:ext uri="{FF2B5EF4-FFF2-40B4-BE49-F238E27FC236}">
                <a16:creationId xmlns:a16="http://schemas.microsoft.com/office/drawing/2014/main" id="{A08DE6BC-6A30-45FD-8A10-3BF045132730}"/>
              </a:ext>
            </a:extLst>
          </p:cNvPr>
          <p:cNvSpPr>
            <a:spLocks noGrp="1"/>
          </p:cNvSpPr>
          <p:nvPr>
            <p:ph type="body" sz="quarter" idx="14"/>
          </p:nvPr>
        </p:nvSpPr>
        <p:spPr>
          <a:xfrm>
            <a:off x="914399" y="2319129"/>
            <a:ext cx="4606119" cy="503840"/>
          </a:xfrm>
        </p:spPr>
        <p:txBody>
          <a:bodyPr/>
          <a:lstStyle/>
          <a:p>
            <a:r>
              <a:rPr lang="en-US" sz="2000" dirty="0">
                <a:solidFill>
                  <a:srgbClr val="D9D9D9"/>
                </a:solidFill>
              </a:rPr>
              <a:t>Outlines best practices for establishing successful red light camera and automated speed enforcement programs with broad public support.</a:t>
            </a:r>
          </a:p>
        </p:txBody>
      </p:sp>
    </p:spTree>
    <p:extLst>
      <p:ext uri="{BB962C8B-B14F-4D97-AF65-F5344CB8AC3E}">
        <p14:creationId xmlns:p14="http://schemas.microsoft.com/office/powerpoint/2010/main" val="28406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61D55F3-A215-43A5-A074-C8A4B17DC4E4}"/>
              </a:ext>
            </a:extLst>
          </p:cNvPr>
          <p:cNvGrpSpPr/>
          <p:nvPr/>
        </p:nvGrpSpPr>
        <p:grpSpPr>
          <a:xfrm>
            <a:off x="673799" y="2162330"/>
            <a:ext cx="10844401" cy="3438370"/>
            <a:chOff x="606517" y="2162330"/>
            <a:chExt cx="10844401" cy="3438370"/>
          </a:xfrm>
        </p:grpSpPr>
        <p:pic>
          <p:nvPicPr>
            <p:cNvPr id="5" name="Picture 4" descr="A person driving a car&#10;&#10;Description automatically generated with medium confidence">
              <a:extLst>
                <a:ext uri="{FF2B5EF4-FFF2-40B4-BE49-F238E27FC236}">
                  <a16:creationId xmlns:a16="http://schemas.microsoft.com/office/drawing/2014/main" id="{BA3E4B09-41ED-42C5-8ED7-2AFB567D9A62}"/>
                </a:ext>
              </a:extLst>
            </p:cNvPr>
            <p:cNvPicPr>
              <a:picLocks noChangeAspect="1"/>
            </p:cNvPicPr>
            <p:nvPr/>
          </p:nvPicPr>
          <p:blipFill rotWithShape="1">
            <a:blip r:embed="rId2"/>
            <a:srcRect b="39954"/>
            <a:stretch/>
          </p:blipFill>
          <p:spPr>
            <a:xfrm>
              <a:off x="606517" y="2162330"/>
              <a:ext cx="5181789" cy="3438370"/>
            </a:xfrm>
            <a:prstGeom prst="rect">
              <a:avLst/>
            </a:prstGeom>
            <a:noFill/>
            <a:ln w="15875">
              <a:noFill/>
            </a:ln>
          </p:spPr>
        </p:pic>
        <p:pic>
          <p:nvPicPr>
            <p:cNvPr id="3" name="Picture 2" descr="A person driving a car&#10;&#10;Description automatically generated with medium confidence">
              <a:extLst>
                <a:ext uri="{FF2B5EF4-FFF2-40B4-BE49-F238E27FC236}">
                  <a16:creationId xmlns:a16="http://schemas.microsoft.com/office/drawing/2014/main" id="{AC34B8C6-9C6C-474E-BBE0-C54D038C07E6}"/>
                </a:ext>
              </a:extLst>
            </p:cNvPr>
            <p:cNvPicPr>
              <a:picLocks noChangeAspect="1"/>
            </p:cNvPicPr>
            <p:nvPr/>
          </p:nvPicPr>
          <p:blipFill rotWithShape="1">
            <a:blip r:embed="rId2"/>
            <a:srcRect l="1456" t="60903" r="24815" b="1536"/>
            <a:stretch/>
          </p:blipFill>
          <p:spPr>
            <a:xfrm>
              <a:off x="5898777" y="2318668"/>
              <a:ext cx="5552141" cy="3125695"/>
            </a:xfrm>
            <a:prstGeom prst="rect">
              <a:avLst/>
            </a:prstGeom>
            <a:noFill/>
            <a:ln w="6350">
              <a:solidFill>
                <a:srgbClr val="D9D9D9"/>
              </a:solidFill>
            </a:ln>
          </p:spPr>
        </p:pic>
      </p:grpSp>
      <p:sp>
        <p:nvSpPr>
          <p:cNvPr id="4" name="Text Placeholder 3">
            <a:extLst>
              <a:ext uri="{FF2B5EF4-FFF2-40B4-BE49-F238E27FC236}">
                <a16:creationId xmlns:a16="http://schemas.microsoft.com/office/drawing/2014/main" id="{BA3340F9-DD2D-44CA-84B9-D471CCF17176}"/>
              </a:ext>
            </a:extLst>
          </p:cNvPr>
          <p:cNvSpPr>
            <a:spLocks noGrp="1"/>
          </p:cNvSpPr>
          <p:nvPr>
            <p:ph type="body" sz="quarter" idx="10"/>
          </p:nvPr>
        </p:nvSpPr>
        <p:spPr/>
        <p:txBody>
          <a:bodyPr/>
          <a:lstStyle/>
          <a:p>
            <a:r>
              <a:rPr lang="en-US" dirty="0"/>
              <a:t>Cameras targeting illegal phone use across NSW</a:t>
            </a:r>
          </a:p>
        </p:txBody>
      </p:sp>
      <p:sp>
        <p:nvSpPr>
          <p:cNvPr id="2" name="Title 1">
            <a:extLst>
              <a:ext uri="{FF2B5EF4-FFF2-40B4-BE49-F238E27FC236}">
                <a16:creationId xmlns:a16="http://schemas.microsoft.com/office/drawing/2014/main" id="{637A46CD-5D4D-41C3-854B-94B1C1948E0E}"/>
              </a:ext>
            </a:extLst>
          </p:cNvPr>
          <p:cNvSpPr>
            <a:spLocks noGrp="1"/>
          </p:cNvSpPr>
          <p:nvPr>
            <p:ph type="title"/>
          </p:nvPr>
        </p:nvSpPr>
        <p:spPr/>
        <p:txBody>
          <a:bodyPr/>
          <a:lstStyle/>
          <a:p>
            <a:r>
              <a:rPr lang="en-US" dirty="0"/>
              <a:t>Mobile phone detection cameras</a:t>
            </a:r>
          </a:p>
        </p:txBody>
      </p:sp>
    </p:spTree>
    <p:extLst>
      <p:ext uri="{BB962C8B-B14F-4D97-AF65-F5344CB8AC3E}">
        <p14:creationId xmlns:p14="http://schemas.microsoft.com/office/powerpoint/2010/main" val="341260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1454150" sx="100000" sy="100000" flip="none" algn="tl"/>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BC4DB0-B7B4-6746-A2D6-654DA82F3F1E}"/>
              </a:ext>
            </a:extLst>
          </p:cNvPr>
          <p:cNvSpPr>
            <a:spLocks noGrp="1"/>
          </p:cNvSpPr>
          <p:nvPr>
            <p:ph type="title"/>
          </p:nvPr>
        </p:nvSpPr>
        <p:spPr/>
        <p:txBody>
          <a:bodyPr/>
          <a:lstStyle/>
          <a:p>
            <a:r>
              <a:rPr lang="en-US" b="0" dirty="0"/>
              <a:t>Countermeasure:</a:t>
            </a:r>
            <a:br>
              <a:rPr lang="en-US" dirty="0"/>
            </a:br>
            <a:r>
              <a:rPr lang="en-US" dirty="0"/>
              <a:t>crash avoidance technology</a:t>
            </a:r>
          </a:p>
        </p:txBody>
      </p:sp>
    </p:spTree>
    <p:extLst>
      <p:ext uri="{BB962C8B-B14F-4D97-AF65-F5344CB8AC3E}">
        <p14:creationId xmlns:p14="http://schemas.microsoft.com/office/powerpoint/2010/main" val="97956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E1D1916-4717-467E-A2C0-7F45D0902B60}"/>
              </a:ext>
            </a:extLst>
          </p:cNvPr>
          <p:cNvSpPr>
            <a:spLocks noGrp="1"/>
          </p:cNvSpPr>
          <p:nvPr>
            <p:ph type="body" sz="quarter" idx="11"/>
          </p:nvPr>
        </p:nvSpPr>
        <p:spPr>
          <a:xfrm>
            <a:off x="914400" y="1714500"/>
            <a:ext cx="10363200" cy="4154984"/>
          </a:xfrm>
        </p:spPr>
        <p:txBody>
          <a:bodyPr/>
          <a:lstStyle/>
          <a:p>
            <a:r>
              <a:rPr lang="en-US" dirty="0"/>
              <a:t>Visual-manual distraction elevates crash risk significantly</a:t>
            </a:r>
          </a:p>
          <a:p>
            <a:pPr lvl="1"/>
            <a:r>
              <a:rPr lang="en-US" dirty="0"/>
              <a:t>regardless of distraction source</a:t>
            </a:r>
          </a:p>
          <a:p>
            <a:pPr lvl="1"/>
            <a:r>
              <a:rPr lang="en-US" dirty="0"/>
              <a:t>lateral control and hazard detection are degraded</a:t>
            </a:r>
          </a:p>
          <a:p>
            <a:pPr lvl="1"/>
            <a:r>
              <a:rPr lang="en-US" dirty="0"/>
              <a:t>inopportune glances</a:t>
            </a:r>
          </a:p>
          <a:p>
            <a:r>
              <a:rPr lang="en-US" dirty="0"/>
              <a:t>Distraction driving crashes fit a pattern (</a:t>
            </a:r>
            <a:r>
              <a:rPr lang="en-US" dirty="0" err="1"/>
              <a:t>Stutts</a:t>
            </a:r>
            <a:r>
              <a:rPr lang="en-US" dirty="0"/>
              <a:t> et al., 2001)</a:t>
            </a:r>
          </a:p>
          <a:p>
            <a:pPr lvl="1"/>
            <a:r>
              <a:rPr lang="en-US" dirty="0"/>
              <a:t>70 percent of distraction-related crashes were either rear-end collisions or single vehicle crashes (e.g., run off road), most of remaining 30 percent were angle collision </a:t>
            </a:r>
          </a:p>
          <a:p>
            <a:pPr lvl="1"/>
            <a:r>
              <a:rPr lang="en-US" dirty="0"/>
              <a:t>Conversely, 82 percent of crashes where driver was inattentive but not distracted </a:t>
            </a:r>
            <a:br>
              <a:rPr lang="en-US" dirty="0"/>
            </a:br>
            <a:r>
              <a:rPr lang="en-US" dirty="0"/>
              <a:t>(i.e., “looked but did not see”) were angle collisions</a:t>
            </a:r>
          </a:p>
          <a:p>
            <a:pPr lvl="1"/>
            <a:r>
              <a:rPr lang="en-US" dirty="0"/>
              <a:t>See also Owens et al. (2018)</a:t>
            </a:r>
          </a:p>
        </p:txBody>
      </p:sp>
      <p:sp>
        <p:nvSpPr>
          <p:cNvPr id="3" name="Title 2">
            <a:extLst>
              <a:ext uri="{FF2B5EF4-FFF2-40B4-BE49-F238E27FC236}">
                <a16:creationId xmlns:a16="http://schemas.microsoft.com/office/drawing/2014/main" id="{A9D874C8-6F48-4CCC-866C-70810E901543}"/>
              </a:ext>
            </a:extLst>
          </p:cNvPr>
          <p:cNvSpPr>
            <a:spLocks noGrp="1"/>
          </p:cNvSpPr>
          <p:nvPr>
            <p:ph type="title"/>
          </p:nvPr>
        </p:nvSpPr>
        <p:spPr/>
        <p:txBody>
          <a:bodyPr/>
          <a:lstStyle/>
          <a:p>
            <a:r>
              <a:rPr lang="en-US"/>
              <a:t>Connection between distraction, performance, and crash type</a:t>
            </a:r>
            <a:endParaRPr lang="en-US" dirty="0"/>
          </a:p>
        </p:txBody>
      </p:sp>
    </p:spTree>
    <p:extLst>
      <p:ext uri="{BB962C8B-B14F-4D97-AF65-F5344CB8AC3E}">
        <p14:creationId xmlns:p14="http://schemas.microsoft.com/office/powerpoint/2010/main" val="186637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8AB5055-3CE2-48D6-854C-A525EC9ECF1C}"/>
              </a:ext>
            </a:extLst>
          </p:cNvPr>
          <p:cNvSpPr>
            <a:spLocks noGrp="1"/>
          </p:cNvSpPr>
          <p:nvPr>
            <p:ph type="body" sz="quarter" idx="10"/>
          </p:nvPr>
        </p:nvSpPr>
        <p:spPr/>
        <p:txBody>
          <a:bodyPr/>
          <a:lstStyle/>
          <a:p>
            <a:r>
              <a:rPr lang="en-US" dirty="0"/>
              <a:t>Effects on relevant police-reported crash types</a:t>
            </a:r>
          </a:p>
        </p:txBody>
      </p:sp>
      <p:sp>
        <p:nvSpPr>
          <p:cNvPr id="2" name="Title 1"/>
          <p:cNvSpPr>
            <a:spLocks noGrp="1"/>
          </p:cNvSpPr>
          <p:nvPr>
            <p:ph type="title"/>
          </p:nvPr>
        </p:nvSpPr>
        <p:spPr/>
        <p:txBody>
          <a:bodyPr/>
          <a:lstStyle/>
          <a:p>
            <a:r>
              <a:rPr lang="en-US" sz="2700" dirty="0"/>
              <a:t>Most crash avoidance technologies are living up to expectations</a:t>
            </a:r>
          </a:p>
        </p:txBody>
      </p:sp>
      <p:graphicFrame>
        <p:nvGraphicFramePr>
          <p:cNvPr id="6" name="Chart 5"/>
          <p:cNvGraphicFramePr/>
          <p:nvPr>
            <p:extLst>
              <p:ext uri="{D42A27DB-BD31-4B8C-83A1-F6EECF244321}">
                <p14:modId xmlns:p14="http://schemas.microsoft.com/office/powerpoint/2010/main" val="2313360683"/>
              </p:ext>
            </p:extLst>
          </p:nvPr>
        </p:nvGraphicFramePr>
        <p:xfrm>
          <a:off x="103909" y="1044256"/>
          <a:ext cx="11970327" cy="5813743"/>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E04E0DFE-EF31-4B40-9F7B-6A8C0A3731A1}"/>
              </a:ext>
            </a:extLst>
          </p:cNvPr>
          <p:cNvGrpSpPr/>
          <p:nvPr/>
        </p:nvGrpSpPr>
        <p:grpSpPr>
          <a:xfrm>
            <a:off x="3978927" y="1364858"/>
            <a:ext cx="4535288" cy="190398"/>
            <a:chOff x="4086225" y="2394552"/>
            <a:chExt cx="4205288" cy="190398"/>
          </a:xfrm>
        </p:grpSpPr>
        <p:sp>
          <p:nvSpPr>
            <p:cNvPr id="8" name="Rectangle 7">
              <a:extLst>
                <a:ext uri="{FF2B5EF4-FFF2-40B4-BE49-F238E27FC236}">
                  <a16:creationId xmlns:a16="http://schemas.microsoft.com/office/drawing/2014/main" id="{93E0F843-97C5-4C6A-964D-24195B5CB763}"/>
                </a:ext>
              </a:extLst>
            </p:cNvPr>
            <p:cNvSpPr>
              <a:spLocks noChangeAspect="1"/>
            </p:cNvSpPr>
            <p:nvPr/>
          </p:nvSpPr>
          <p:spPr>
            <a:xfrm>
              <a:off x="4086225" y="2431732"/>
              <a:ext cx="133350" cy="137160"/>
            </a:xfrm>
            <a:prstGeom prst="rect">
              <a:avLst/>
            </a:prstGeom>
            <a:solidFill>
              <a:srgbClr val="CCCCC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64FBA593-4E72-40C6-A10D-A268F85E3953}"/>
                </a:ext>
              </a:extLst>
            </p:cNvPr>
            <p:cNvSpPr>
              <a:spLocks noChangeAspect="1"/>
            </p:cNvSpPr>
            <p:nvPr/>
          </p:nvSpPr>
          <p:spPr>
            <a:xfrm>
              <a:off x="5500688" y="2426001"/>
              <a:ext cx="133350" cy="137160"/>
            </a:xfrm>
            <a:prstGeom prst="rect">
              <a:avLst/>
            </a:prstGeom>
            <a:solidFill>
              <a:srgbClr val="66666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74B7C1D2-C9FA-4588-A114-6135E87DE12E}"/>
                </a:ext>
              </a:extLst>
            </p:cNvPr>
            <p:cNvSpPr>
              <a:spLocks noChangeAspect="1"/>
            </p:cNvSpPr>
            <p:nvPr/>
          </p:nvSpPr>
          <p:spPr>
            <a:xfrm>
              <a:off x="6319836" y="2426001"/>
              <a:ext cx="133350" cy="137160"/>
            </a:xfrm>
            <a:prstGeom prst="rect">
              <a:avLst/>
            </a:prstGeom>
            <a:solidFill>
              <a:schemeClr val="bg1"/>
            </a:solidFill>
            <a:ln w="254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A2FD4909-639E-44EA-B40D-E9EF879825A2}"/>
                </a:ext>
              </a:extLst>
            </p:cNvPr>
            <p:cNvSpPr txBox="1"/>
            <p:nvPr/>
          </p:nvSpPr>
          <p:spPr>
            <a:xfrm>
              <a:off x="4281488" y="2400284"/>
              <a:ext cx="1052512"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Arial" pitchFamily="34" charset="0"/>
                  <a:ea typeface="+mn-ea"/>
                  <a:cs typeface="Arial" pitchFamily="34" charset="0"/>
                </a:rPr>
                <a:t>All severities</a:t>
              </a:r>
            </a:p>
          </p:txBody>
        </p:sp>
        <p:sp>
          <p:nvSpPr>
            <p:cNvPr id="12" name="TextBox 11">
              <a:extLst>
                <a:ext uri="{FF2B5EF4-FFF2-40B4-BE49-F238E27FC236}">
                  <a16:creationId xmlns:a16="http://schemas.microsoft.com/office/drawing/2014/main" id="{D6A0B317-094A-41B2-A47B-551E6BC871E1}"/>
                </a:ext>
              </a:extLst>
            </p:cNvPr>
            <p:cNvSpPr txBox="1"/>
            <p:nvPr/>
          </p:nvSpPr>
          <p:spPr>
            <a:xfrm>
              <a:off x="5729287" y="2394553"/>
              <a:ext cx="56197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33333"/>
                  </a:solidFill>
                  <a:latin typeface="Arial" pitchFamily="34" charset="0"/>
                  <a:cs typeface="Arial" pitchFamily="34" charset="0"/>
                </a:rPr>
                <a:t>I</a:t>
              </a:r>
              <a:r>
                <a:rPr kumimoji="0" lang="en-US" sz="1200" b="0" i="0" u="none" strike="noStrike" kern="1200" cap="none" spc="0" normalizeH="0" baseline="0" noProof="0" dirty="0" err="1">
                  <a:ln>
                    <a:noFill/>
                  </a:ln>
                  <a:solidFill>
                    <a:srgbClr val="333333"/>
                  </a:solidFill>
                  <a:effectLst/>
                  <a:uLnTx/>
                  <a:uFillTx/>
                  <a:latin typeface="Arial" pitchFamily="34" charset="0"/>
                  <a:ea typeface="+mn-ea"/>
                  <a:cs typeface="Arial" pitchFamily="34" charset="0"/>
                </a:rPr>
                <a:t>njury</a:t>
              </a:r>
              <a:endParaRPr kumimoji="0" lang="en-US" sz="1200" b="0" i="0" u="none" strike="noStrike" kern="1200" cap="none" spc="0" normalizeH="0" baseline="0" noProof="0" dirty="0">
                <a:ln>
                  <a:noFill/>
                </a:ln>
                <a:solidFill>
                  <a:srgbClr val="333333"/>
                </a:solidFill>
                <a:effectLst/>
                <a:uLnTx/>
                <a:uFillTx/>
                <a:latin typeface="Arial" pitchFamily="34" charset="0"/>
                <a:ea typeface="+mn-ea"/>
                <a:cs typeface="Arial" pitchFamily="34" charset="0"/>
              </a:endParaRPr>
            </a:p>
          </p:txBody>
        </p:sp>
        <p:sp>
          <p:nvSpPr>
            <p:cNvPr id="13" name="TextBox 12">
              <a:extLst>
                <a:ext uri="{FF2B5EF4-FFF2-40B4-BE49-F238E27FC236}">
                  <a16:creationId xmlns:a16="http://schemas.microsoft.com/office/drawing/2014/main" id="{3C80A641-E856-4BB2-A605-C21139911550}"/>
                </a:ext>
              </a:extLst>
            </p:cNvPr>
            <p:cNvSpPr txBox="1"/>
            <p:nvPr/>
          </p:nvSpPr>
          <p:spPr>
            <a:xfrm>
              <a:off x="6548437" y="2394552"/>
              <a:ext cx="174307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33333"/>
                  </a:solidFill>
                  <a:latin typeface="Arial" pitchFamily="34" charset="0"/>
                  <a:cs typeface="Arial" pitchFamily="34" charset="0"/>
                </a:rPr>
                <a:t>S</a:t>
              </a:r>
              <a:r>
                <a:rPr kumimoji="0" lang="en-US" sz="1200" b="0" i="0" u="none" strike="noStrike" kern="1200" cap="none" spc="0" normalizeH="0" baseline="0" noProof="0" dirty="0" err="1">
                  <a:ln>
                    <a:noFill/>
                  </a:ln>
                  <a:solidFill>
                    <a:srgbClr val="333333"/>
                  </a:solidFill>
                  <a:effectLst/>
                  <a:uLnTx/>
                  <a:uFillTx/>
                  <a:latin typeface="Arial" pitchFamily="34" charset="0"/>
                  <a:ea typeface="+mn-ea"/>
                  <a:cs typeface="Arial" pitchFamily="34" charset="0"/>
                </a:rPr>
                <a:t>tatistically</a:t>
              </a:r>
              <a:r>
                <a:rPr kumimoji="0" lang="en-US" sz="1200" b="0" i="0" u="none" strike="noStrike" kern="1200" cap="none" spc="0" normalizeH="0" baseline="0" noProof="0" dirty="0">
                  <a:ln>
                    <a:noFill/>
                  </a:ln>
                  <a:solidFill>
                    <a:srgbClr val="333333"/>
                  </a:solidFill>
                  <a:effectLst/>
                  <a:uLnTx/>
                  <a:uFillTx/>
                  <a:latin typeface="Arial" pitchFamily="34" charset="0"/>
                  <a:ea typeface="+mn-ea"/>
                  <a:cs typeface="Arial" pitchFamily="34" charset="0"/>
                </a:rPr>
                <a:t> significant</a:t>
              </a:r>
            </a:p>
          </p:txBody>
        </p:sp>
      </p:grpSp>
      <p:grpSp>
        <p:nvGrpSpPr>
          <p:cNvPr id="14" name="Group 13">
            <a:extLst>
              <a:ext uri="{FF2B5EF4-FFF2-40B4-BE49-F238E27FC236}">
                <a16:creationId xmlns:a16="http://schemas.microsoft.com/office/drawing/2014/main" id="{07D8E375-484B-4D4C-9518-0FCD1B0EF343}"/>
              </a:ext>
            </a:extLst>
          </p:cNvPr>
          <p:cNvGrpSpPr/>
          <p:nvPr/>
        </p:nvGrpSpPr>
        <p:grpSpPr>
          <a:xfrm>
            <a:off x="2271537" y="4898202"/>
            <a:ext cx="3838770" cy="642008"/>
            <a:chOff x="1562100" y="1371727"/>
            <a:chExt cx="3838770" cy="642008"/>
          </a:xfrm>
        </p:grpSpPr>
        <p:sp>
          <p:nvSpPr>
            <p:cNvPr id="15" name="Trapezoid 14">
              <a:extLst>
                <a:ext uri="{FF2B5EF4-FFF2-40B4-BE49-F238E27FC236}">
                  <a16:creationId xmlns:a16="http://schemas.microsoft.com/office/drawing/2014/main" id="{8919FD95-844E-4B2D-B5E7-042833F0BE3A}"/>
                </a:ext>
              </a:extLst>
            </p:cNvPr>
            <p:cNvSpPr/>
            <p:nvPr/>
          </p:nvSpPr>
          <p:spPr>
            <a:xfrm>
              <a:off x="1562100" y="1659417"/>
              <a:ext cx="3838770" cy="354318"/>
            </a:xfrm>
            <a:prstGeom prst="trapezoid">
              <a:avLst>
                <a:gd name="adj" fmla="val 92779"/>
              </a:avLst>
            </a:prstGeom>
            <a:solidFill>
              <a:schemeClr val="bg1">
                <a:lumMod val="8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DA9F4673-B470-4CCA-BFF1-C499E1D21447}"/>
                </a:ext>
              </a:extLst>
            </p:cNvPr>
            <p:cNvPicPr>
              <a:picLocks noChangeAspect="1"/>
            </p:cNvPicPr>
            <p:nvPr/>
          </p:nvPicPr>
          <p:blipFill>
            <a:blip r:embed="rId4"/>
            <a:stretch>
              <a:fillRect/>
            </a:stretch>
          </p:blipFill>
          <p:spPr>
            <a:xfrm>
              <a:off x="3571648" y="1371727"/>
              <a:ext cx="1390008" cy="457240"/>
            </a:xfrm>
            <a:prstGeom prst="rect">
              <a:avLst/>
            </a:prstGeom>
          </p:spPr>
        </p:pic>
        <p:pic>
          <p:nvPicPr>
            <p:cNvPr id="17" name="Picture 16">
              <a:extLst>
                <a:ext uri="{FF2B5EF4-FFF2-40B4-BE49-F238E27FC236}">
                  <a16:creationId xmlns:a16="http://schemas.microsoft.com/office/drawing/2014/main" id="{6C774598-428F-4759-8CF8-05FA838414F1}"/>
                </a:ext>
              </a:extLst>
            </p:cNvPr>
            <p:cNvPicPr>
              <a:picLocks noChangeAspect="1"/>
            </p:cNvPicPr>
            <p:nvPr/>
          </p:nvPicPr>
          <p:blipFill>
            <a:blip r:embed="rId5"/>
            <a:stretch>
              <a:fillRect/>
            </a:stretch>
          </p:blipFill>
          <p:spPr>
            <a:xfrm>
              <a:off x="1996360" y="1374354"/>
              <a:ext cx="1463167" cy="457240"/>
            </a:xfrm>
            <a:prstGeom prst="rect">
              <a:avLst/>
            </a:prstGeom>
          </p:spPr>
        </p:pic>
        <p:cxnSp>
          <p:nvCxnSpPr>
            <p:cNvPr id="18" name="Straight Arrow Connector 17">
              <a:extLst>
                <a:ext uri="{FF2B5EF4-FFF2-40B4-BE49-F238E27FC236}">
                  <a16:creationId xmlns:a16="http://schemas.microsoft.com/office/drawing/2014/main" id="{465DE86C-BA73-4F2D-8DEF-C1466809A181}"/>
                </a:ext>
              </a:extLst>
            </p:cNvPr>
            <p:cNvCxnSpPr>
              <a:cxnSpLocks/>
            </p:cNvCxnSpPr>
            <p:nvPr/>
          </p:nvCxnSpPr>
          <p:spPr>
            <a:xfrm>
              <a:off x="2532435" y="1896044"/>
              <a:ext cx="911574" cy="0"/>
            </a:xfrm>
            <a:prstGeom prst="straightConnector1">
              <a:avLst/>
            </a:prstGeom>
            <a:noFill/>
            <a:ln w="50800" cap="flat" cmpd="sng" algn="ctr">
              <a:solidFill>
                <a:srgbClr val="7398E3"/>
              </a:solidFill>
              <a:prstDash val="solid"/>
              <a:tailEnd type="triangle"/>
            </a:ln>
            <a:effectLst/>
          </p:spPr>
        </p:cxnSp>
        <p:sp>
          <p:nvSpPr>
            <p:cNvPr id="19" name="Rectangle 18">
              <a:extLst>
                <a:ext uri="{FF2B5EF4-FFF2-40B4-BE49-F238E27FC236}">
                  <a16:creationId xmlns:a16="http://schemas.microsoft.com/office/drawing/2014/main" id="{7BA87EF2-0248-47EF-951E-62300FAF2BC7}"/>
                </a:ext>
              </a:extLst>
            </p:cNvPr>
            <p:cNvSpPr/>
            <p:nvPr/>
          </p:nvSpPr>
          <p:spPr>
            <a:xfrm>
              <a:off x="3995738" y="1770062"/>
              <a:ext cx="595312" cy="92076"/>
            </a:xfrm>
            <a:prstGeom prst="rect">
              <a:avLst/>
            </a:prstGeom>
            <a:solidFill>
              <a:schemeClr val="bg1">
                <a:lumMod val="8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0FD2534A-1C2F-4512-AF17-1D4B18E0FA61}"/>
                </a:ext>
              </a:extLst>
            </p:cNvPr>
            <p:cNvSpPr/>
            <p:nvPr/>
          </p:nvSpPr>
          <p:spPr>
            <a:xfrm>
              <a:off x="4795575" y="1763085"/>
              <a:ext cx="183619" cy="92076"/>
            </a:xfrm>
            <a:prstGeom prst="rect">
              <a:avLst/>
            </a:prstGeom>
            <a:solidFill>
              <a:schemeClr val="bg1">
                <a:lumMod val="8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8D93ABC8-0C12-4C8F-A07A-E02846525099}"/>
                </a:ext>
              </a:extLst>
            </p:cNvPr>
            <p:cNvSpPr/>
            <p:nvPr/>
          </p:nvSpPr>
          <p:spPr>
            <a:xfrm>
              <a:off x="3554110" y="1763085"/>
              <a:ext cx="227315" cy="92076"/>
            </a:xfrm>
            <a:prstGeom prst="rect">
              <a:avLst/>
            </a:prstGeom>
            <a:solidFill>
              <a:schemeClr val="bg1">
                <a:lumMod val="8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Explosion 2 32">
              <a:extLst>
                <a:ext uri="{FF2B5EF4-FFF2-40B4-BE49-F238E27FC236}">
                  <a16:creationId xmlns:a16="http://schemas.microsoft.com/office/drawing/2014/main" id="{31C35DA2-4ABF-41EE-BF80-686D44B3E10F}"/>
                </a:ext>
              </a:extLst>
            </p:cNvPr>
            <p:cNvSpPr/>
            <p:nvPr/>
          </p:nvSpPr>
          <p:spPr>
            <a:xfrm rot="749926">
              <a:off x="3350639" y="1586417"/>
              <a:ext cx="442016" cy="264936"/>
            </a:xfrm>
            <a:prstGeom prst="irregularSeal2">
              <a:avLst/>
            </a:prstGeom>
            <a:solidFill>
              <a:srgbClr val="FF6D6D"/>
            </a:solid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3" name="Group 22">
            <a:extLst>
              <a:ext uri="{FF2B5EF4-FFF2-40B4-BE49-F238E27FC236}">
                <a16:creationId xmlns:a16="http://schemas.microsoft.com/office/drawing/2014/main" id="{D433D1F5-B814-41EE-BC82-9A0E9998CACD}"/>
              </a:ext>
            </a:extLst>
          </p:cNvPr>
          <p:cNvGrpSpPr/>
          <p:nvPr/>
        </p:nvGrpSpPr>
        <p:grpSpPr>
          <a:xfrm>
            <a:off x="7227134" y="4096541"/>
            <a:ext cx="923684" cy="1426311"/>
            <a:chOff x="1770571" y="3297454"/>
            <a:chExt cx="1592575" cy="2459182"/>
          </a:xfrm>
        </p:grpSpPr>
        <p:sp>
          <p:nvSpPr>
            <p:cNvPr id="24" name="Rectangle 23">
              <a:extLst>
                <a:ext uri="{FF2B5EF4-FFF2-40B4-BE49-F238E27FC236}">
                  <a16:creationId xmlns:a16="http://schemas.microsoft.com/office/drawing/2014/main" id="{219834DB-8592-4138-9299-FE912E5AA42D}"/>
                </a:ext>
              </a:extLst>
            </p:cNvPr>
            <p:cNvSpPr/>
            <p:nvPr/>
          </p:nvSpPr>
          <p:spPr>
            <a:xfrm>
              <a:off x="2096152" y="3297454"/>
              <a:ext cx="947640" cy="2459182"/>
            </a:xfrm>
            <a:prstGeom prst="rect">
              <a:avLst/>
            </a:prstGeom>
            <a:solidFill>
              <a:schemeClr val="bg1">
                <a:lumMod val="8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2BAC31A-BA84-4691-9B40-7B80597D0D73}"/>
                </a:ext>
              </a:extLst>
            </p:cNvPr>
            <p:cNvSpPr/>
            <p:nvPr/>
          </p:nvSpPr>
          <p:spPr>
            <a:xfrm>
              <a:off x="1770571" y="3297454"/>
              <a:ext cx="290249" cy="2459182"/>
            </a:xfrm>
            <a:prstGeom prst="rect">
              <a:avLst/>
            </a:prstGeom>
            <a:solidFill>
              <a:schemeClr val="accent2">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F7D37213-9092-4A25-91A5-058B72A1766C}"/>
                </a:ext>
              </a:extLst>
            </p:cNvPr>
            <p:cNvSpPr/>
            <p:nvPr/>
          </p:nvSpPr>
          <p:spPr>
            <a:xfrm>
              <a:off x="3072897" y="3297454"/>
              <a:ext cx="290249" cy="2459182"/>
            </a:xfrm>
            <a:prstGeom prst="rect">
              <a:avLst/>
            </a:prstGeom>
            <a:solidFill>
              <a:schemeClr val="accent2">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7" name="Straight Connector 26">
              <a:extLst>
                <a:ext uri="{FF2B5EF4-FFF2-40B4-BE49-F238E27FC236}">
                  <a16:creationId xmlns:a16="http://schemas.microsoft.com/office/drawing/2014/main" id="{9CE6D0B4-ACDF-4771-8615-EE3E5EC2DAFD}"/>
                </a:ext>
              </a:extLst>
            </p:cNvPr>
            <p:cNvCxnSpPr/>
            <p:nvPr/>
          </p:nvCxnSpPr>
          <p:spPr>
            <a:xfrm>
              <a:off x="2575745" y="3297454"/>
              <a:ext cx="0" cy="245918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6D31A9-0EFB-4AE6-9E6A-33968AA53979}"/>
                </a:ext>
              </a:extLst>
            </p:cNvPr>
            <p:cNvCxnSpPr/>
            <p:nvPr/>
          </p:nvCxnSpPr>
          <p:spPr>
            <a:xfrm>
              <a:off x="2633473" y="3297454"/>
              <a:ext cx="0" cy="245918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BEDE6443-D712-4257-9885-55E824651AF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6200000">
              <a:off x="1934393" y="3520281"/>
              <a:ext cx="806452" cy="360798"/>
            </a:xfrm>
            <a:prstGeom prst="rect">
              <a:avLst/>
            </a:prstGeom>
          </p:spPr>
        </p:pic>
        <p:cxnSp>
          <p:nvCxnSpPr>
            <p:cNvPr id="30" name="Straight Connector 29">
              <a:extLst>
                <a:ext uri="{FF2B5EF4-FFF2-40B4-BE49-F238E27FC236}">
                  <a16:creationId xmlns:a16="http://schemas.microsoft.com/office/drawing/2014/main" id="{7C2903EE-719E-4E19-BF1F-875579289AE7}"/>
                </a:ext>
              </a:extLst>
            </p:cNvPr>
            <p:cNvCxnSpPr>
              <a:cxnSpLocks/>
            </p:cNvCxnSpPr>
            <p:nvPr/>
          </p:nvCxnSpPr>
          <p:spPr>
            <a:xfrm>
              <a:off x="2335023" y="4178813"/>
              <a:ext cx="0" cy="177800"/>
            </a:xfrm>
            <a:prstGeom prst="line">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DAFCFD2-DB98-40EA-A0CF-9B249AE624F1}"/>
                </a:ext>
              </a:extLst>
            </p:cNvPr>
            <p:cNvCxnSpPr>
              <a:cxnSpLocks/>
            </p:cNvCxnSpPr>
            <p:nvPr/>
          </p:nvCxnSpPr>
          <p:spPr>
            <a:xfrm>
              <a:off x="2486466" y="4255562"/>
              <a:ext cx="147007" cy="591811"/>
            </a:xfrm>
            <a:prstGeom prst="line">
              <a:avLst/>
            </a:prstGeom>
            <a:ln w="38100">
              <a:solidFill>
                <a:srgbClr val="3A66D6"/>
              </a:solidFill>
              <a:headEnd type="triangle" w="med" len="med"/>
              <a:tailEnd type="non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4F495E12-F7ED-4F1B-8942-97B8128AD6A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4742150">
              <a:off x="2331198" y="5098871"/>
              <a:ext cx="806451" cy="360798"/>
            </a:xfrm>
            <a:prstGeom prst="rect">
              <a:avLst/>
            </a:prstGeom>
          </p:spPr>
        </p:pic>
      </p:grpSp>
      <p:grpSp>
        <p:nvGrpSpPr>
          <p:cNvPr id="33" name="Group 32">
            <a:extLst>
              <a:ext uri="{FF2B5EF4-FFF2-40B4-BE49-F238E27FC236}">
                <a16:creationId xmlns:a16="http://schemas.microsoft.com/office/drawing/2014/main" id="{4C837009-1CF7-4527-A2AB-3B3ABBF2774C}"/>
              </a:ext>
            </a:extLst>
          </p:cNvPr>
          <p:cNvGrpSpPr/>
          <p:nvPr/>
        </p:nvGrpSpPr>
        <p:grpSpPr>
          <a:xfrm>
            <a:off x="8238206" y="4301856"/>
            <a:ext cx="666696" cy="1204330"/>
            <a:chOff x="3571647" y="3670298"/>
            <a:chExt cx="1149488" cy="2076452"/>
          </a:xfrm>
        </p:grpSpPr>
        <p:sp>
          <p:nvSpPr>
            <p:cNvPr id="34" name="Rectangle 33">
              <a:extLst>
                <a:ext uri="{FF2B5EF4-FFF2-40B4-BE49-F238E27FC236}">
                  <a16:creationId xmlns:a16="http://schemas.microsoft.com/office/drawing/2014/main" id="{6F6A0D61-D75A-41BC-B5F0-622847EEAF61}"/>
                </a:ext>
              </a:extLst>
            </p:cNvPr>
            <p:cNvSpPr/>
            <p:nvPr/>
          </p:nvSpPr>
          <p:spPr>
            <a:xfrm>
              <a:off x="3571647" y="3670298"/>
              <a:ext cx="817434" cy="2076451"/>
            </a:xfrm>
            <a:prstGeom prst="rect">
              <a:avLst/>
            </a:prstGeom>
            <a:solidFill>
              <a:schemeClr val="bg1">
                <a:lumMod val="8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C6DA96FC-CFD0-43F0-BBEC-48603E105519}"/>
                </a:ext>
              </a:extLst>
            </p:cNvPr>
            <p:cNvSpPr/>
            <p:nvPr/>
          </p:nvSpPr>
          <p:spPr>
            <a:xfrm>
              <a:off x="4430886" y="3670300"/>
              <a:ext cx="290249" cy="2076450"/>
            </a:xfrm>
            <a:prstGeom prst="rect">
              <a:avLst/>
            </a:prstGeom>
            <a:pattFill prst="trellis">
              <a:fgClr>
                <a:srgbClr val="A7B826"/>
              </a:fgClr>
              <a:bgClr>
                <a:schemeClr val="bg1"/>
              </a:bgClr>
            </a:patt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36" name="Straight Connector 35">
              <a:extLst>
                <a:ext uri="{FF2B5EF4-FFF2-40B4-BE49-F238E27FC236}">
                  <a16:creationId xmlns:a16="http://schemas.microsoft.com/office/drawing/2014/main" id="{1110DF70-3DE4-4CE1-93F4-AFD71CECEABE}"/>
                </a:ext>
              </a:extLst>
            </p:cNvPr>
            <p:cNvCxnSpPr>
              <a:cxnSpLocks/>
            </p:cNvCxnSpPr>
            <p:nvPr/>
          </p:nvCxnSpPr>
          <p:spPr>
            <a:xfrm>
              <a:off x="3811202" y="3670298"/>
              <a:ext cx="0" cy="207645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F2F9387-05C3-4C2C-85D4-33C5ACA065F2}"/>
                </a:ext>
              </a:extLst>
            </p:cNvPr>
            <p:cNvCxnSpPr>
              <a:cxnSpLocks/>
            </p:cNvCxnSpPr>
            <p:nvPr/>
          </p:nvCxnSpPr>
          <p:spPr>
            <a:xfrm>
              <a:off x="3887980" y="3670298"/>
              <a:ext cx="0" cy="207645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62F74C5-F077-4EE8-84DC-A63A810AB06B}"/>
                </a:ext>
              </a:extLst>
            </p:cNvPr>
            <p:cNvCxnSpPr>
              <a:cxnSpLocks/>
            </p:cNvCxnSpPr>
            <p:nvPr/>
          </p:nvCxnSpPr>
          <p:spPr>
            <a:xfrm flipH="1">
              <a:off x="4403303" y="4174725"/>
              <a:ext cx="172707" cy="403226"/>
            </a:xfrm>
            <a:prstGeom prst="line">
              <a:avLst/>
            </a:prstGeom>
            <a:ln w="38100">
              <a:solidFill>
                <a:srgbClr val="3A66D6"/>
              </a:solidFill>
              <a:headEnd type="triangle" w="med" len="med"/>
              <a:tailEnd type="none"/>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5A319E14-F94B-4EA8-930D-A2328D8BD3C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5585481">
              <a:off x="3807633" y="4870103"/>
              <a:ext cx="997953" cy="446474"/>
            </a:xfrm>
            <a:prstGeom prst="rect">
              <a:avLst/>
            </a:prstGeom>
          </p:spPr>
        </p:pic>
      </p:grpSp>
      <p:grpSp>
        <p:nvGrpSpPr>
          <p:cNvPr id="40" name="Group 39">
            <a:extLst>
              <a:ext uri="{FF2B5EF4-FFF2-40B4-BE49-F238E27FC236}">
                <a16:creationId xmlns:a16="http://schemas.microsoft.com/office/drawing/2014/main" id="{2A607AB9-8F91-4672-B27C-618F40CB4356}"/>
              </a:ext>
            </a:extLst>
          </p:cNvPr>
          <p:cNvGrpSpPr/>
          <p:nvPr/>
        </p:nvGrpSpPr>
        <p:grpSpPr>
          <a:xfrm>
            <a:off x="8989907" y="4427077"/>
            <a:ext cx="923684" cy="1079108"/>
            <a:chOff x="5075289" y="3886200"/>
            <a:chExt cx="1592575" cy="1860550"/>
          </a:xfrm>
        </p:grpSpPr>
        <p:sp>
          <p:nvSpPr>
            <p:cNvPr id="41" name="Rectangle 40">
              <a:extLst>
                <a:ext uri="{FF2B5EF4-FFF2-40B4-BE49-F238E27FC236}">
                  <a16:creationId xmlns:a16="http://schemas.microsoft.com/office/drawing/2014/main" id="{B747451F-DA0A-4FCB-89DA-C60B41BA6A4E}"/>
                </a:ext>
              </a:extLst>
            </p:cNvPr>
            <p:cNvSpPr/>
            <p:nvPr/>
          </p:nvSpPr>
          <p:spPr>
            <a:xfrm>
              <a:off x="5400870" y="3886200"/>
              <a:ext cx="947640" cy="1860550"/>
            </a:xfrm>
            <a:prstGeom prst="rect">
              <a:avLst/>
            </a:prstGeom>
            <a:solidFill>
              <a:schemeClr val="bg1">
                <a:lumMod val="8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9EE2A8FE-E114-465E-BDFF-62A817CB2601}"/>
                </a:ext>
              </a:extLst>
            </p:cNvPr>
            <p:cNvSpPr/>
            <p:nvPr/>
          </p:nvSpPr>
          <p:spPr>
            <a:xfrm>
              <a:off x="5075289" y="3886200"/>
              <a:ext cx="290249" cy="1860550"/>
            </a:xfrm>
            <a:prstGeom prst="rect">
              <a:avLst/>
            </a:prstGeom>
            <a:solidFill>
              <a:schemeClr val="accent2">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AC65CACC-9BC1-4858-9036-72B272F08843}"/>
                </a:ext>
              </a:extLst>
            </p:cNvPr>
            <p:cNvSpPr/>
            <p:nvPr/>
          </p:nvSpPr>
          <p:spPr>
            <a:xfrm>
              <a:off x="6377615" y="3886200"/>
              <a:ext cx="290249" cy="1860550"/>
            </a:xfrm>
            <a:prstGeom prst="rect">
              <a:avLst/>
            </a:prstGeom>
            <a:solidFill>
              <a:schemeClr val="accent2">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44" name="Straight Connector 43">
              <a:extLst>
                <a:ext uri="{FF2B5EF4-FFF2-40B4-BE49-F238E27FC236}">
                  <a16:creationId xmlns:a16="http://schemas.microsoft.com/office/drawing/2014/main" id="{098D756A-143D-4AE1-8C8F-5B15CDAF3243}"/>
                </a:ext>
              </a:extLst>
            </p:cNvPr>
            <p:cNvCxnSpPr>
              <a:cxnSpLocks/>
              <a:stCxn id="41" idx="0"/>
              <a:endCxn id="41" idx="2"/>
            </p:cNvCxnSpPr>
            <p:nvPr/>
          </p:nvCxnSpPr>
          <p:spPr>
            <a:xfrm>
              <a:off x="5874690" y="3886200"/>
              <a:ext cx="0" cy="18605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4F94C01-2764-4665-9E2F-CBF977AF2F06}"/>
                </a:ext>
              </a:extLst>
            </p:cNvPr>
            <p:cNvCxnSpPr>
              <a:cxnSpLocks/>
            </p:cNvCxnSpPr>
            <p:nvPr/>
          </p:nvCxnSpPr>
          <p:spPr>
            <a:xfrm>
              <a:off x="5938191" y="3886200"/>
              <a:ext cx="0" cy="18605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AAE6EC7F-EAE9-4C52-9688-86BD42BEFFE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6200000">
              <a:off x="5239111" y="4411407"/>
              <a:ext cx="806452" cy="360798"/>
            </a:xfrm>
            <a:prstGeom prst="rect">
              <a:avLst/>
            </a:prstGeom>
          </p:spPr>
        </p:pic>
        <p:cxnSp>
          <p:nvCxnSpPr>
            <p:cNvPr id="47" name="Straight Connector 46">
              <a:extLst>
                <a:ext uri="{FF2B5EF4-FFF2-40B4-BE49-F238E27FC236}">
                  <a16:creationId xmlns:a16="http://schemas.microsoft.com/office/drawing/2014/main" id="{6E4BB254-B484-412B-AD78-0B944A14A8CA}"/>
                </a:ext>
              </a:extLst>
            </p:cNvPr>
            <p:cNvCxnSpPr>
              <a:cxnSpLocks/>
            </p:cNvCxnSpPr>
            <p:nvPr/>
          </p:nvCxnSpPr>
          <p:spPr>
            <a:xfrm>
              <a:off x="5639741" y="5069934"/>
              <a:ext cx="0" cy="177800"/>
            </a:xfrm>
            <a:prstGeom prst="line">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045606F-E9FD-4EB1-9A99-F438CCC34F24}"/>
                </a:ext>
              </a:extLst>
            </p:cNvPr>
            <p:cNvCxnSpPr>
              <a:cxnSpLocks/>
            </p:cNvCxnSpPr>
            <p:nvPr/>
          </p:nvCxnSpPr>
          <p:spPr>
            <a:xfrm>
              <a:off x="5801326" y="4726074"/>
              <a:ext cx="164134" cy="121299"/>
            </a:xfrm>
            <a:prstGeom prst="line">
              <a:avLst/>
            </a:prstGeom>
            <a:ln w="38100">
              <a:solidFill>
                <a:srgbClr val="3A66D6"/>
              </a:solidFill>
              <a:headEnd type="triangle" w="med" len="med"/>
              <a:tailEnd type="none"/>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6CE6D374-FDB9-47CA-8493-7E6FCA88716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200450">
              <a:off x="5720470" y="4726370"/>
              <a:ext cx="806451" cy="360798"/>
            </a:xfrm>
            <a:prstGeom prst="rect">
              <a:avLst/>
            </a:prstGeom>
          </p:spPr>
        </p:pic>
      </p:grpSp>
      <p:grpSp>
        <p:nvGrpSpPr>
          <p:cNvPr id="50" name="Group 49">
            <a:extLst>
              <a:ext uri="{FF2B5EF4-FFF2-40B4-BE49-F238E27FC236}">
                <a16:creationId xmlns:a16="http://schemas.microsoft.com/office/drawing/2014/main" id="{BE9179DF-C79B-4AFF-8318-AAFBA4FE8DBB}"/>
              </a:ext>
            </a:extLst>
          </p:cNvPr>
          <p:cNvGrpSpPr/>
          <p:nvPr/>
        </p:nvGrpSpPr>
        <p:grpSpPr>
          <a:xfrm>
            <a:off x="10339845" y="3613731"/>
            <a:ext cx="860454" cy="1206280"/>
            <a:chOff x="7086600" y="3886200"/>
            <a:chExt cx="1327150" cy="1860550"/>
          </a:xfrm>
        </p:grpSpPr>
        <p:sp>
          <p:nvSpPr>
            <p:cNvPr id="51" name="Rectangle 50">
              <a:extLst>
                <a:ext uri="{FF2B5EF4-FFF2-40B4-BE49-F238E27FC236}">
                  <a16:creationId xmlns:a16="http://schemas.microsoft.com/office/drawing/2014/main" id="{F82EEB0D-C9FC-4690-AC14-6FC14055FE7E}"/>
                </a:ext>
              </a:extLst>
            </p:cNvPr>
            <p:cNvSpPr/>
            <p:nvPr/>
          </p:nvSpPr>
          <p:spPr>
            <a:xfrm>
              <a:off x="7332214" y="3886200"/>
              <a:ext cx="947640" cy="1860550"/>
            </a:xfrm>
            <a:prstGeom prst="rect">
              <a:avLst/>
            </a:prstGeom>
            <a:solidFill>
              <a:schemeClr val="bg1">
                <a:lumMod val="8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52" name="Straight Connector 51">
              <a:extLst>
                <a:ext uri="{FF2B5EF4-FFF2-40B4-BE49-F238E27FC236}">
                  <a16:creationId xmlns:a16="http://schemas.microsoft.com/office/drawing/2014/main" id="{28B9A9F4-CC95-4B74-A538-095055BD88E5}"/>
                </a:ext>
              </a:extLst>
            </p:cNvPr>
            <p:cNvCxnSpPr>
              <a:cxnSpLocks/>
              <a:stCxn id="51" idx="0"/>
              <a:endCxn id="51" idx="2"/>
            </p:cNvCxnSpPr>
            <p:nvPr/>
          </p:nvCxnSpPr>
          <p:spPr>
            <a:xfrm>
              <a:off x="7806034" y="3886200"/>
              <a:ext cx="0" cy="186055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85D13C4A-63F6-4179-BFDA-9C9536C7D0D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200450">
              <a:off x="7561742" y="4492096"/>
              <a:ext cx="806451" cy="360798"/>
            </a:xfrm>
            <a:prstGeom prst="rect">
              <a:avLst/>
            </a:prstGeom>
          </p:spPr>
        </p:pic>
        <p:sp>
          <p:nvSpPr>
            <p:cNvPr id="54" name="Rectangle 53">
              <a:extLst>
                <a:ext uri="{FF2B5EF4-FFF2-40B4-BE49-F238E27FC236}">
                  <a16:creationId xmlns:a16="http://schemas.microsoft.com/office/drawing/2014/main" id="{4E9A9CC0-2068-4848-B407-9F38EE07842C}"/>
                </a:ext>
              </a:extLst>
            </p:cNvPr>
            <p:cNvSpPr/>
            <p:nvPr/>
          </p:nvSpPr>
          <p:spPr>
            <a:xfrm>
              <a:off x="7086600" y="3886200"/>
              <a:ext cx="210282" cy="1860550"/>
            </a:xfrm>
            <a:prstGeom prst="rect">
              <a:avLst/>
            </a:prstGeom>
            <a:pattFill prst="trellis">
              <a:fgClr>
                <a:srgbClr val="A3B426"/>
              </a:fgClr>
              <a:bgClr>
                <a:schemeClr val="bg1"/>
              </a:bgClr>
            </a:patt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DF7DBD5B-15DB-44C9-B59D-BE4797DC2A1A}"/>
                </a:ext>
              </a:extLst>
            </p:cNvPr>
            <p:cNvSpPr/>
            <p:nvPr/>
          </p:nvSpPr>
          <p:spPr>
            <a:xfrm>
              <a:off x="8308959" y="3886200"/>
              <a:ext cx="104791" cy="1860550"/>
            </a:xfrm>
            <a:prstGeom prst="rect">
              <a:avLst/>
            </a:prstGeom>
            <a:solidFill>
              <a:schemeClr val="accent2">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56" name="Picture 55">
              <a:extLst>
                <a:ext uri="{FF2B5EF4-FFF2-40B4-BE49-F238E27FC236}">
                  <a16:creationId xmlns:a16="http://schemas.microsoft.com/office/drawing/2014/main" id="{9B013740-5C40-470C-B028-3538CD226F6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7170455" y="4999288"/>
              <a:ext cx="806452" cy="360798"/>
            </a:xfrm>
            <a:prstGeom prst="rect">
              <a:avLst/>
            </a:prstGeom>
          </p:spPr>
        </p:pic>
        <p:cxnSp>
          <p:nvCxnSpPr>
            <p:cNvPr id="57" name="Straight Connector 56">
              <a:extLst>
                <a:ext uri="{FF2B5EF4-FFF2-40B4-BE49-F238E27FC236}">
                  <a16:creationId xmlns:a16="http://schemas.microsoft.com/office/drawing/2014/main" id="{524EB9F5-A14A-4560-ADE3-2A0804CC8687}"/>
                </a:ext>
              </a:extLst>
            </p:cNvPr>
            <p:cNvCxnSpPr>
              <a:cxnSpLocks/>
            </p:cNvCxnSpPr>
            <p:nvPr/>
          </p:nvCxnSpPr>
          <p:spPr>
            <a:xfrm>
              <a:off x="7627811" y="4593132"/>
              <a:ext cx="151218" cy="84042"/>
            </a:xfrm>
            <a:prstGeom prst="line">
              <a:avLst/>
            </a:prstGeom>
            <a:ln w="38100">
              <a:solidFill>
                <a:srgbClr val="3A66D6"/>
              </a:solidFill>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922985A-BE92-426B-8157-84C36CE012B0}"/>
                </a:ext>
              </a:extLst>
            </p:cNvPr>
            <p:cNvCxnSpPr>
              <a:cxnSpLocks/>
            </p:cNvCxnSpPr>
            <p:nvPr/>
          </p:nvCxnSpPr>
          <p:spPr>
            <a:xfrm>
              <a:off x="7573681" y="4316270"/>
              <a:ext cx="0" cy="423139"/>
            </a:xfrm>
            <a:prstGeom prst="line">
              <a:avLst/>
            </a:prstGeom>
            <a:ln w="38100">
              <a:solidFill>
                <a:schemeClr val="bg1">
                  <a:lumMod val="65000"/>
                </a:schemeClr>
              </a:solidFill>
              <a:headEnd type="triangle" w="med" len="med"/>
              <a:tailEnd type="none"/>
            </a:ln>
          </p:spPr>
          <p:style>
            <a:lnRef idx="1">
              <a:schemeClr val="accent1"/>
            </a:lnRef>
            <a:fillRef idx="0">
              <a:schemeClr val="accent1"/>
            </a:fillRef>
            <a:effectRef idx="0">
              <a:schemeClr val="accent1"/>
            </a:effectRef>
            <a:fontRef idx="minor">
              <a:schemeClr val="tx1"/>
            </a:fontRef>
          </p:style>
        </p:cxnSp>
        <p:sp>
          <p:nvSpPr>
            <p:cNvPr id="59" name="Star: 5 Points 58">
              <a:extLst>
                <a:ext uri="{FF2B5EF4-FFF2-40B4-BE49-F238E27FC236}">
                  <a16:creationId xmlns:a16="http://schemas.microsoft.com/office/drawing/2014/main" id="{94EEE1A6-6C0C-4947-AACE-D398A5055268}"/>
                </a:ext>
              </a:extLst>
            </p:cNvPr>
            <p:cNvSpPr/>
            <p:nvPr/>
          </p:nvSpPr>
          <p:spPr>
            <a:xfrm rot="1800000">
              <a:off x="7785426" y="4970644"/>
              <a:ext cx="169226" cy="169226"/>
            </a:xfrm>
            <a:prstGeom prst="star5">
              <a:avLst/>
            </a:prstGeom>
            <a:solidFill>
              <a:srgbClr val="FFFF00"/>
            </a:solidFill>
            <a:ln w="3175">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0" name="Star: 5 Points 59">
              <a:extLst>
                <a:ext uri="{FF2B5EF4-FFF2-40B4-BE49-F238E27FC236}">
                  <a16:creationId xmlns:a16="http://schemas.microsoft.com/office/drawing/2014/main" id="{641EB9FF-4741-400A-9C00-059BA8046E2C}"/>
                </a:ext>
              </a:extLst>
            </p:cNvPr>
            <p:cNvSpPr/>
            <p:nvPr/>
          </p:nvSpPr>
          <p:spPr>
            <a:xfrm rot="1800000">
              <a:off x="7738410" y="4296165"/>
              <a:ext cx="113868" cy="113868"/>
            </a:xfrm>
            <a:prstGeom prst="star5">
              <a:avLst/>
            </a:prstGeom>
            <a:solidFill>
              <a:srgbClr val="FFFF00"/>
            </a:solidFill>
            <a:ln w="3175">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cxnSp>
        <p:nvCxnSpPr>
          <p:cNvPr id="5" name="Straight Connector 4">
            <a:extLst>
              <a:ext uri="{FF2B5EF4-FFF2-40B4-BE49-F238E27FC236}">
                <a16:creationId xmlns:a16="http://schemas.microsoft.com/office/drawing/2014/main" id="{CC47DA80-0E5E-4BA0-9F11-CB6D8AFBF701}"/>
              </a:ext>
            </a:extLst>
          </p:cNvPr>
          <p:cNvCxnSpPr/>
          <p:nvPr/>
        </p:nvCxnSpPr>
        <p:spPr>
          <a:xfrm>
            <a:off x="7003473" y="1655618"/>
            <a:ext cx="0" cy="4156364"/>
          </a:xfrm>
          <a:prstGeom prst="line">
            <a:avLst/>
          </a:prstGeom>
          <a:ln w="12700">
            <a:solidFill>
              <a:srgbClr val="CCCCCC"/>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07FB02B-F298-4437-B10C-1CC82A3232FF}"/>
              </a:ext>
            </a:extLst>
          </p:cNvPr>
          <p:cNvCxnSpPr/>
          <p:nvPr/>
        </p:nvCxnSpPr>
        <p:spPr>
          <a:xfrm>
            <a:off x="10106890" y="1655618"/>
            <a:ext cx="0" cy="4156364"/>
          </a:xfrm>
          <a:prstGeom prst="line">
            <a:avLst/>
          </a:prstGeom>
          <a:ln w="12700">
            <a:solidFill>
              <a:srgbClr val="CCCCCC"/>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5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vehicle series with autonomous emergency braking</a:t>
            </a:r>
            <a:br>
              <a:rPr lang="en-US" dirty="0"/>
            </a:br>
            <a:br>
              <a:rPr lang="en-US" dirty="0"/>
            </a:br>
            <a:br>
              <a:rPr lang="en-US" dirty="0"/>
            </a:br>
            <a:br>
              <a:rPr lang="en-US" dirty="0"/>
            </a:br>
            <a:br>
              <a:rPr lang="en-US" dirty="0"/>
            </a:br>
            <a:endParaRPr lang="en-US" dirty="0"/>
          </a:p>
        </p:txBody>
      </p:sp>
      <p:graphicFrame>
        <p:nvGraphicFramePr>
          <p:cNvPr id="6" name="Chart 5"/>
          <p:cNvGraphicFramePr>
            <a:graphicFrameLocks noGrp="1"/>
          </p:cNvGraphicFramePr>
          <p:nvPr>
            <p:extLst>
              <p:ext uri="{D42A27DB-BD31-4B8C-83A1-F6EECF244321}">
                <p14:modId xmlns:p14="http://schemas.microsoft.com/office/powerpoint/2010/main" val="1281873430"/>
              </p:ext>
            </p:extLst>
          </p:nvPr>
        </p:nvGraphicFramePr>
        <p:xfrm>
          <a:off x="1163053" y="1219200"/>
          <a:ext cx="10009778" cy="525449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6"/>
          <p:cNvSpPr>
            <a:spLocks noGrp="1"/>
          </p:cNvSpPr>
          <p:nvPr>
            <p:ph type="body" sz="quarter" idx="10"/>
          </p:nvPr>
        </p:nvSpPr>
        <p:spPr/>
        <p:txBody>
          <a:bodyPr/>
          <a:lstStyle/>
          <a:p>
            <a:r>
              <a:rPr lang="en-US" dirty="0"/>
              <a:t>By model year</a:t>
            </a:r>
          </a:p>
        </p:txBody>
      </p:sp>
    </p:spTree>
    <p:extLst>
      <p:ext uri="{BB962C8B-B14F-4D97-AF65-F5344CB8AC3E}">
        <p14:creationId xmlns:p14="http://schemas.microsoft.com/office/powerpoint/2010/main" val="341648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IHS-HLDI presentations">
  <a:themeElements>
    <a:clrScheme name="0066CC">
      <a:dk1>
        <a:srgbClr val="000000"/>
      </a:dk1>
      <a:lt1>
        <a:srgbClr val="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0066CC"/>
      </a:hlink>
      <a:folHlink>
        <a:srgbClr val="B2B2B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chemeClr val="tx1"/>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1600" dirty="0"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end slide_with icons_edit-FINAL.pptx" id="{A473A6D3-7411-4119-9709-337041987FC9}" vid="{45A9277C-BB10-46C0-8992-E92EBAA29718}"/>
    </a:ext>
  </a:extLst>
</a:theme>
</file>

<file path=ppt/theme/theme2.xml><?xml version="1.0" encoding="utf-8"?>
<a:theme xmlns:a="http://schemas.openxmlformats.org/drawingml/2006/main" name="1_IIHS-HLDI presentations">
  <a:themeElements>
    <a:clrScheme name="0066CC">
      <a:dk1>
        <a:srgbClr val="000000"/>
      </a:dk1>
      <a:lt1>
        <a:srgbClr val="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0066CC"/>
      </a:hlink>
      <a:folHlink>
        <a:srgbClr val="B2B2B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chemeClr val="tx1"/>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1600" dirty="0"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end slide_with icons_edit-FINAL.pptx" id="{A473A6D3-7411-4119-9709-337041987FC9}" vid="{45A9277C-BB10-46C0-8992-E92EBAA2971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87681689B4F4148B2B44C295F815B20" ma:contentTypeVersion="8" ma:contentTypeDescription="Create a new document." ma:contentTypeScope="" ma:versionID="827c0c87076a80a12c64ac3c07bf200e">
  <xsd:schema xmlns:xsd="http://www.w3.org/2001/XMLSchema" xmlns:xs="http://www.w3.org/2001/XMLSchema" xmlns:p="http://schemas.microsoft.com/office/2006/metadata/properties" xmlns:ns2="da5b5ae8-12b2-4bea-9a84-32df8ea95415" targetNamespace="http://schemas.microsoft.com/office/2006/metadata/properties" ma:root="true" ma:fieldsID="32bc97fb9c38411a87fa89d0f77531e2" ns2:_="">
    <xsd:import namespace="da5b5ae8-12b2-4bea-9a84-32df8ea9541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5b5ae8-12b2-4bea-9a84-32df8ea954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8F8D2D4-F746-4D63-BD2E-ED8E519E17D8}">
  <ds:schemaRefs>
    <ds:schemaRef ds:uri="http://schemas.microsoft.com/sharepoint/v3/contenttype/forms"/>
  </ds:schemaRefs>
</ds:datastoreItem>
</file>

<file path=customXml/itemProps2.xml><?xml version="1.0" encoding="utf-8"?>
<ds:datastoreItem xmlns:ds="http://schemas.openxmlformats.org/officeDocument/2006/customXml" ds:itemID="{C91AF263-F24D-4FA3-A0F1-8A9E77F53F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5b5ae8-12b2-4bea-9a84-32df8ea954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59D1ED-F580-4B5E-B7BD-735B27ACE632}">
  <ds:schemaRefs>
    <ds:schemaRef ds:uri="http://purl.org/dc/terms/"/>
    <ds:schemaRef ds:uri="da5b5ae8-12b2-4bea-9a84-32df8ea95415"/>
    <ds:schemaRef ds:uri="http://www.w3.org/XML/1998/namespace"/>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0</TotalTime>
  <Words>1862</Words>
  <Application>Microsoft Office PowerPoint</Application>
  <PresentationFormat>Widescreen</PresentationFormat>
  <Paragraphs>274</Paragraphs>
  <Slides>34</Slides>
  <Notes>19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Arial</vt:lpstr>
      <vt:lpstr>Arial Black</vt:lpstr>
      <vt:lpstr>Arial Nova</vt:lpstr>
      <vt:lpstr>BMWTypeNext</vt:lpstr>
      <vt:lpstr>Calibri</vt:lpstr>
      <vt:lpstr>Lucida Grande</vt:lpstr>
      <vt:lpstr>Webdings</vt:lpstr>
      <vt:lpstr>IIHS-HLDI presentations</vt:lpstr>
      <vt:lpstr>1_IIHS-HLDI presentations</vt:lpstr>
      <vt:lpstr>Can technology save us from distracted driving</vt:lpstr>
      <vt:lpstr>Countermeasure: automated enforcement</vt:lpstr>
      <vt:lpstr>States where red light cameras or speed cameras are currently used</vt:lpstr>
      <vt:lpstr>Automated enforcement program checklist</vt:lpstr>
      <vt:lpstr>Mobile phone detection cameras</vt:lpstr>
      <vt:lpstr>Countermeasure: crash avoidance technology</vt:lpstr>
      <vt:lpstr>Connection between distraction, performance, and crash type</vt:lpstr>
      <vt:lpstr>Most crash avoidance technologies are living up to expectations</vt:lpstr>
      <vt:lpstr>New vehicle series with autonomous emergency braking     </vt:lpstr>
      <vt:lpstr>Automakers’ commitment to make AEB standard by 2022-23</vt:lpstr>
      <vt:lpstr>Estimated registered vehicles by feature</vt:lpstr>
      <vt:lpstr>IIHS field operational test setup </vt:lpstr>
      <vt:lpstr>Field study timeline and analysis plan</vt:lpstr>
      <vt:lpstr>Large reduction in warning rates during treatment phase</vt:lpstr>
      <vt:lpstr>Countermeasure: infotainment systems designed to minimize distraction</vt:lpstr>
      <vt:lpstr>Drivers of all ages interact with cellphones</vt:lpstr>
      <vt:lpstr>Average proportion of time driver’s eyes were on forward roadway was greatest for voice interfaces, particularly for MyLink</vt:lpstr>
      <vt:lpstr>Estimated average proportion of time driver’s eyes were on forward roadway, by driver age</vt:lpstr>
      <vt:lpstr>Countermeasure: cellphone blockers</vt:lpstr>
      <vt:lpstr>Background</vt:lpstr>
      <vt:lpstr>iPhone 6 or newer models support full functionality of the app </vt:lpstr>
      <vt:lpstr>Do Not Disturb While Driving activation setting</vt:lpstr>
      <vt:lpstr>Drivers who have ever used Do Not Disturb While Driving who reported overriding app</vt:lpstr>
      <vt:lpstr>Some drivers with Do Not Disturb While Driving could be convinced to try app if prompted again</vt:lpstr>
      <vt:lpstr>Cellphone blockers among drivers with non-iPhone 6/iOS 11 smartphones</vt:lpstr>
      <vt:lpstr>Countermeasure: advanced driver assistance &amp; automated driving</vt:lpstr>
      <vt:lpstr>Levels of driving automation</vt:lpstr>
      <vt:lpstr>Crash prevention potential of two domain-restricted automated driving systems</vt:lpstr>
      <vt:lpstr>PowerPoint Presentation</vt:lpstr>
      <vt:lpstr>Drivers were not vigilant in Tesla Autopilot crashes</vt:lpstr>
      <vt:lpstr>IIHS recent research</vt:lpstr>
      <vt:lpstr>PowerPoint Presentation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Style guide basics</dc:title>
  <dc:creator/>
  <cp:lastModifiedBy/>
  <cp:revision>8</cp:revision>
  <cp:lastPrinted>2021-07-17T18:02:20Z</cp:lastPrinted>
  <dcterms:created xsi:type="dcterms:W3CDTF">2018-10-15T17:18:40Z</dcterms:created>
  <dcterms:modified xsi:type="dcterms:W3CDTF">2021-09-02T15:06:47Z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0x010100387681689B4F4148B2B44C295F815B20</vt:lpwstr>
  </property>
  <property fmtid="{D5CDD505-2E9C-101B-9397-08002B2CF9AE}" pid="3" name="MSIP_Label_a61a14ee-39c2-4417-a7c7-69016327c819_Enabled">
    <vt:lpwstr>true</vt:lpwstr>
  </property>
  <property fmtid="{D5CDD505-2E9C-101B-9397-08002B2CF9AE}" pid="4" name="MSIP_Label_a61a14ee-39c2-4417-a7c7-69016327c819_SetDate">
    <vt:lpwstr>2021-07-19T13:59:54Z</vt:lpwstr>
  </property>
  <property fmtid="{D5CDD505-2E9C-101B-9397-08002B2CF9AE}" pid="5" name="MSIP_Label_a61a14ee-39c2-4417-a7c7-69016327c819_ContentBits">
    <vt:lpwstr>0</vt:lpwstr>
  </property>
  <property fmtid="{D5CDD505-2E9C-101B-9397-08002B2CF9AE}" pid="6" name="MSIP_Label_a61a14ee-39c2-4417-a7c7-69016327c819_SiteId">
    <vt:lpwstr>651801e5-2293-47ea-b87e-ec0c41a4f312</vt:lpwstr>
  </property>
  <property fmtid="{D5CDD505-2E9C-101B-9397-08002B2CF9AE}" pid="7" name="MSIP_Label_a61a14ee-39c2-4417-a7c7-69016327c819_Method">
    <vt:lpwstr>Standard</vt:lpwstr>
  </property>
  <property fmtid="{D5CDD505-2E9C-101B-9397-08002B2CF9AE}" pid="8" name="MSIP_Label_a61a14ee-39c2-4417-a7c7-69016327c819_Name">
    <vt:lpwstr>a61a14ee-39c2-4417-a7c7-69016327c819</vt:lpwstr>
  </property>
  <property fmtid="{D5CDD505-2E9C-101B-9397-08002B2CF9AE}" pid="9" name="MSIP_Label_a61a14ee-39c2-4417-a7c7-69016327c819_ActionId">
    <vt:lpwstr>761a850e-97f4-4a73-aa61-3f3be86f1394</vt:lpwstr>
  </property>
</Properties>
</file>