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61" r:id="rId5"/>
    <p:sldId id="273" r:id="rId6"/>
    <p:sldId id="274" r:id="rId7"/>
    <p:sldId id="275" r:id="rId8"/>
    <p:sldId id="276" r:id="rId9"/>
    <p:sldId id="391" r:id="rId10"/>
    <p:sldId id="392" r:id="rId11"/>
    <p:sldId id="393" r:id="rId12"/>
    <p:sldId id="394" r:id="rId13"/>
    <p:sldId id="395" r:id="rId14"/>
    <p:sldId id="396" r:id="rId15"/>
    <p:sldId id="272" r:id="rId1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chemeClr val="accent1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Martin" initials="CM" lastIdx="1" clrIdx="0">
    <p:extLst>
      <p:ext uri="{19B8F6BF-5375-455C-9EA6-DF929625EA0E}">
        <p15:presenceInfo xmlns:p15="http://schemas.microsoft.com/office/powerpoint/2012/main" userId="Cindy Mar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1F41"/>
    <a:srgbClr val="74777A"/>
    <a:srgbClr val="E87822"/>
    <a:srgbClr val="75787B"/>
    <a:srgbClr val="FFFFFF"/>
    <a:srgbClr val="DBDBDB"/>
    <a:srgbClr val="EDEDED"/>
    <a:srgbClr val="6C1035"/>
    <a:srgbClr val="E8E8E8"/>
    <a:srgbClr val="E5E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DD4"/>
          </a:solidFill>
        </a:fill>
      </a:tcStyle>
    </a:wholeTbl>
    <a:band2H>
      <a:tcTxStyle/>
      <a:tcStyle>
        <a:tcBdr/>
        <a:fill>
          <a:solidFill>
            <a:srgbClr val="E6E7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6E7"/>
          </a:solidFill>
        </a:fill>
      </a:tcStyle>
    </a:wholeTbl>
    <a:band2H>
      <a:tcTxStyle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3CACC"/>
          </a:solidFill>
        </a:fill>
      </a:tcStyle>
    </a:wholeTbl>
    <a:band2H>
      <a:tcTxStyle/>
      <a:tcStyle>
        <a:tcBdr/>
        <a:fill>
          <a:solidFill>
            <a:srgbClr val="EAE6E7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wholeTbl>
    <a:band2H>
      <a:tcTxStyle/>
      <a:tcStyle>
        <a:tcBdr/>
        <a:fill>
          <a:solidFill>
            <a:schemeClr val="accent5">
              <a:hueOff val="-15428571"/>
              <a:satOff val="-30434"/>
              <a:lumOff val="9019"/>
            </a:schemeClr>
          </a:solidFill>
        </a:fill>
      </a:tcStyle>
    </a:band2H>
    <a:firstCol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solidFill>
            <a:schemeClr val="accent1">
              <a:alpha val="20000"/>
            </a:schemeClr>
          </a:solidFill>
        </a:fill>
      </a:tcStyle>
    </a:firstCol>
    <a:la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127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chemeClr val="accent1"/>
        </a:fontRef>
        <a:schemeClr val="accent1"/>
      </a:tcTxStyle>
      <a:tcStyle>
        <a:tcBdr>
          <a:left>
            <a:ln w="12700" cap="flat">
              <a:solidFill>
                <a:schemeClr val="accent1"/>
              </a:solidFill>
              <a:prstDash val="solid"/>
              <a:round/>
            </a:ln>
          </a:left>
          <a:right>
            <a:ln w="12700" cap="flat">
              <a:solidFill>
                <a:schemeClr val="accent1"/>
              </a:solidFill>
              <a:prstDash val="solid"/>
              <a:round/>
            </a:ln>
          </a:right>
          <a:top>
            <a:ln w="12700" cap="flat">
              <a:solidFill>
                <a:schemeClr val="accent1"/>
              </a:solidFill>
              <a:prstDash val="solid"/>
              <a:round/>
            </a:ln>
          </a:top>
          <a:bottom>
            <a:ln w="25400" cap="flat">
              <a:solidFill>
                <a:schemeClr val="accent1"/>
              </a:solidFill>
              <a:prstDash val="solid"/>
              <a:round/>
            </a:ln>
          </a:bottom>
          <a:insideH>
            <a:ln w="12700" cap="flat">
              <a:solidFill>
                <a:schemeClr val="accent1"/>
              </a:solidFill>
              <a:prstDash val="solid"/>
              <a:round/>
            </a:ln>
          </a:insideH>
          <a:insideV>
            <a:ln w="12700" cap="flat">
              <a:solidFill>
                <a:schemeClr val="accent1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5"/>
    <p:restoredTop sz="96240"/>
  </p:normalViewPr>
  <p:slideViewPr>
    <p:cSldViewPr snapToGrid="0" snapToObjects="1">
      <p:cViewPr varScale="1">
        <p:scale>
          <a:sx n="106" d="100"/>
          <a:sy n="106" d="100"/>
        </p:scale>
        <p:origin x="3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439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tti.ad.vt.edu\Data\Users\mcamden\Private\Documents\Projects\Transit%20IDEA%20Predictive%20Coach\Across%20Study%20Daily%20Exceptions%20Report_8.2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83503450957517"/>
          <c:y val="0.15555555555555556"/>
          <c:w val="0.85153122063445774"/>
          <c:h val="0.55104636920384953"/>
        </c:manualLayout>
      </c:layout>
      <c:lineChart>
        <c:grouping val="standard"/>
        <c:varyColors val="0"/>
        <c:ser>
          <c:idx val="0"/>
          <c:order val="0"/>
          <c:tx>
            <c:strRef>
              <c:f>Tracking!$B$1</c:f>
              <c:strCache>
                <c:ptCount val="1"/>
                <c:pt idx="0">
                  <c:v>Total Risky Events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8-4913-B4B5-F84179701672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8-4913-B4B5-F84179701672}"/>
              </c:ext>
            </c:extLst>
          </c:dPt>
          <c:val>
            <c:numRef>
              <c:f>Tracking!$C$2:$C$35</c:f>
              <c:numCache>
                <c:formatCode>General</c:formatCode>
                <c:ptCount val="34"/>
                <c:pt idx="0">
                  <c:v>20.750827515669211</c:v>
                </c:pt>
                <c:pt idx="1">
                  <c:v>21.501082733094773</c:v>
                </c:pt>
                <c:pt idx="2">
                  <c:v>18.337975996180969</c:v>
                </c:pt>
                <c:pt idx="3">
                  <c:v>19.681340199192952</c:v>
                </c:pt>
                <c:pt idx="4">
                  <c:v>22.682306877183098</c:v>
                </c:pt>
                <c:pt idx="5">
                  <c:v>18.233355765159175</c:v>
                </c:pt>
                <c:pt idx="6">
                  <c:v>20.78115068365922</c:v>
                </c:pt>
                <c:pt idx="7">
                  <c:v>26.983133854894824</c:v>
                </c:pt>
                <c:pt idx="8">
                  <c:v>35.153227603860572</c:v>
                </c:pt>
                <c:pt idx="9">
                  <c:v>33.296164313061922</c:v>
                </c:pt>
                <c:pt idx="10">
                  <c:v>21.93815203227463</c:v>
                </c:pt>
                <c:pt idx="11">
                  <c:v>21.036953928083246</c:v>
                </c:pt>
                <c:pt idx="12">
                  <c:v>20.62288795249254</c:v>
                </c:pt>
                <c:pt idx="13">
                  <c:v>20.131680995363112</c:v>
                </c:pt>
                <c:pt idx="14">
                  <c:v>21.082360806561745</c:v>
                </c:pt>
                <c:pt idx="15">
                  <c:v>15.8684505449821</c:v>
                </c:pt>
                <c:pt idx="16">
                  <c:v>20.879150100407045</c:v>
                </c:pt>
                <c:pt idx="17">
                  <c:v>19.634816650809331</c:v>
                </c:pt>
                <c:pt idx="18">
                  <c:v>12.271963641133929</c:v>
                </c:pt>
                <c:pt idx="19">
                  <c:v>22.514695168346421</c:v>
                </c:pt>
                <c:pt idx="20">
                  <c:v>19.542792278841709</c:v>
                </c:pt>
                <c:pt idx="21">
                  <c:v>24.899095002779926</c:v>
                </c:pt>
                <c:pt idx="22">
                  <c:v>14.106633323715174</c:v>
                </c:pt>
                <c:pt idx="23">
                  <c:v>14.365874890331938</c:v>
                </c:pt>
                <c:pt idx="24">
                  <c:v>19.104786673486871</c:v>
                </c:pt>
                <c:pt idx="25">
                  <c:v>18.030025295064902</c:v>
                </c:pt>
                <c:pt idx="26">
                  <c:v>15.712594205419723</c:v>
                </c:pt>
                <c:pt idx="27">
                  <c:v>11.377435990312925</c:v>
                </c:pt>
                <c:pt idx="28">
                  <c:v>15.299833433888843</c:v>
                </c:pt>
                <c:pt idx="29">
                  <c:v>15.531196798184046</c:v>
                </c:pt>
                <c:pt idx="30">
                  <c:v>17.731177616161379</c:v>
                </c:pt>
                <c:pt idx="31">
                  <c:v>17.072494077978618</c:v>
                </c:pt>
                <c:pt idx="32">
                  <c:v>8.9848336008817125</c:v>
                </c:pt>
                <c:pt idx="33">
                  <c:v>14.645174872541213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008-4913-B4B5-F84179701672}"/>
            </c:ext>
          </c:extLst>
        </c:ser>
        <c:ser>
          <c:idx val="2"/>
          <c:order val="2"/>
          <c:tx>
            <c:strRef>
              <c:f>Tracking!$E$1</c:f>
              <c:strCache>
                <c:ptCount val="1"/>
                <c:pt idx="0">
                  <c:v>Hard Braking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9008-4913-B4B5-F84179701672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9008-4913-B4B5-F84179701672}"/>
              </c:ext>
            </c:extLst>
          </c:dPt>
          <c:val>
            <c:numRef>
              <c:f>Tracking!$F$2:$F$35</c:f>
              <c:numCache>
                <c:formatCode>General</c:formatCode>
                <c:ptCount val="34"/>
                <c:pt idx="0">
                  <c:v>7.1926611839408017E-2</c:v>
                </c:pt>
                <c:pt idx="1">
                  <c:v>0.11813781721480646</c:v>
                </c:pt>
                <c:pt idx="2">
                  <c:v>0.2957738063900156</c:v>
                </c:pt>
                <c:pt idx="3">
                  <c:v>0</c:v>
                </c:pt>
                <c:pt idx="4">
                  <c:v>0.17314738074185573</c:v>
                </c:pt>
                <c:pt idx="5">
                  <c:v>0</c:v>
                </c:pt>
                <c:pt idx="6">
                  <c:v>0.23219162775038241</c:v>
                </c:pt>
                <c:pt idx="7">
                  <c:v>0.22485944879079017</c:v>
                </c:pt>
                <c:pt idx="8">
                  <c:v>0.24160293885814826</c:v>
                </c:pt>
                <c:pt idx="9">
                  <c:v>7.7976965604360474E-2</c:v>
                </c:pt>
                <c:pt idx="10">
                  <c:v>0.1762100564841336</c:v>
                </c:pt>
                <c:pt idx="11">
                  <c:v>0</c:v>
                </c:pt>
                <c:pt idx="12">
                  <c:v>9.5920409081360652E-2</c:v>
                </c:pt>
                <c:pt idx="13">
                  <c:v>0.24752066797577599</c:v>
                </c:pt>
                <c:pt idx="14">
                  <c:v>0</c:v>
                </c:pt>
                <c:pt idx="15">
                  <c:v>9.9177815906138111E-2</c:v>
                </c:pt>
                <c:pt idx="16">
                  <c:v>9.848655707739172E-2</c:v>
                </c:pt>
                <c:pt idx="17">
                  <c:v>0</c:v>
                </c:pt>
                <c:pt idx="18">
                  <c:v>0.10579279000977523</c:v>
                </c:pt>
                <c:pt idx="19">
                  <c:v>0</c:v>
                </c:pt>
                <c:pt idx="20">
                  <c:v>0.23404541651307437</c:v>
                </c:pt>
                <c:pt idx="21">
                  <c:v>0.14147213069761325</c:v>
                </c:pt>
                <c:pt idx="22">
                  <c:v>0</c:v>
                </c:pt>
                <c:pt idx="23">
                  <c:v>0</c:v>
                </c:pt>
                <c:pt idx="24">
                  <c:v>0.20542781369340721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0.28867610252620457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008-4913-B4B5-F84179701672}"/>
            </c:ext>
          </c:extLst>
        </c:ser>
        <c:ser>
          <c:idx val="3"/>
          <c:order val="3"/>
          <c:tx>
            <c:strRef>
              <c:f>Tracking!$G$1</c:f>
              <c:strCache>
                <c:ptCount val="1"/>
                <c:pt idx="0">
                  <c:v>Hard Cornering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08-4913-B4B5-F84179701672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08-4913-B4B5-F84179701672}"/>
              </c:ext>
            </c:extLst>
          </c:dPt>
          <c:val>
            <c:numRef>
              <c:f>Tracking!$H$2:$H$35</c:f>
              <c:numCache>
                <c:formatCode>General</c:formatCode>
                <c:ptCount val="34"/>
                <c:pt idx="0">
                  <c:v>13.594129637648116</c:v>
                </c:pt>
                <c:pt idx="1">
                  <c:v>14.885364969065613</c:v>
                </c:pt>
                <c:pt idx="2">
                  <c:v>11.18024988154259</c:v>
                </c:pt>
                <c:pt idx="3">
                  <c:v>12.453729391579722</c:v>
                </c:pt>
                <c:pt idx="4">
                  <c:v>15.75641164750887</c:v>
                </c:pt>
                <c:pt idx="5">
                  <c:v>12.775344664404289</c:v>
                </c:pt>
                <c:pt idx="6">
                  <c:v>15.847078593963598</c:v>
                </c:pt>
                <c:pt idx="7">
                  <c:v>23.666456985230671</c:v>
                </c:pt>
                <c:pt idx="8">
                  <c:v>30.623172500270293</c:v>
                </c:pt>
                <c:pt idx="9">
                  <c:v>27.447891892734887</c:v>
                </c:pt>
                <c:pt idx="10">
                  <c:v>18.23774084610783</c:v>
                </c:pt>
                <c:pt idx="11">
                  <c:v>18.172767712522614</c:v>
                </c:pt>
                <c:pt idx="12">
                  <c:v>16.690151180156757</c:v>
                </c:pt>
                <c:pt idx="13">
                  <c:v>17.656474315605351</c:v>
                </c:pt>
                <c:pt idx="14">
                  <c:v>17.663599594686868</c:v>
                </c:pt>
                <c:pt idx="15">
                  <c:v>12.992293883704093</c:v>
                </c:pt>
                <c:pt idx="16">
                  <c:v>18.121526502240076</c:v>
                </c:pt>
                <c:pt idx="17">
                  <c:v>17.21076521243781</c:v>
                </c:pt>
                <c:pt idx="18">
                  <c:v>12.166170851124154</c:v>
                </c:pt>
                <c:pt idx="19">
                  <c:v>20.320955639122921</c:v>
                </c:pt>
                <c:pt idx="20">
                  <c:v>17.319360821967503</c:v>
                </c:pt>
                <c:pt idx="21">
                  <c:v>20.513458951153922</c:v>
                </c:pt>
                <c:pt idx="22">
                  <c:v>13.786028020903467</c:v>
                </c:pt>
                <c:pt idx="23">
                  <c:v>12.826674009224945</c:v>
                </c:pt>
                <c:pt idx="24">
                  <c:v>15.407086027005539</c:v>
                </c:pt>
                <c:pt idx="25">
                  <c:v>14.848256125347564</c:v>
                </c:pt>
                <c:pt idx="26">
                  <c:v>13.187355850977267</c:v>
                </c:pt>
                <c:pt idx="27">
                  <c:v>11.14524341908205</c:v>
                </c:pt>
                <c:pt idx="28">
                  <c:v>12.701748511153001</c:v>
                </c:pt>
                <c:pt idx="29">
                  <c:v>14.933843075176966</c:v>
                </c:pt>
                <c:pt idx="30">
                  <c:v>16.549099108417288</c:v>
                </c:pt>
                <c:pt idx="31">
                  <c:v>15.243298283909478</c:v>
                </c:pt>
                <c:pt idx="32">
                  <c:v>7.4873613340680931</c:v>
                </c:pt>
                <c:pt idx="33">
                  <c:v>13.272189728240473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9008-4913-B4B5-F84179701672}"/>
            </c:ext>
          </c:extLst>
        </c:ser>
        <c:ser>
          <c:idx val="4"/>
          <c:order val="4"/>
          <c:tx>
            <c:strRef>
              <c:f>Tracking!$I$1</c:f>
              <c:strCache>
                <c:ptCount val="1"/>
                <c:pt idx="0">
                  <c:v>Excessive Speeding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9008-4913-B4B5-F84179701672}"/>
              </c:ext>
            </c:extLst>
          </c:dPt>
          <c:dPt>
            <c:idx val="21"/>
            <c:marker>
              <c:symbol val="none"/>
            </c:marker>
            <c:bubble3D val="0"/>
            <c:spPr>
              <a:ln w="28575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9008-4913-B4B5-F84179701672}"/>
              </c:ext>
            </c:extLst>
          </c:dPt>
          <c:val>
            <c:numRef>
              <c:f>Tracking!$J$2:$J$35</c:f>
              <c:numCache>
                <c:formatCode>General</c:formatCode>
                <c:ptCount val="34"/>
                <c:pt idx="0">
                  <c:v>7.08477126618169</c:v>
                </c:pt>
                <c:pt idx="1">
                  <c:v>6.4975799468143549</c:v>
                </c:pt>
                <c:pt idx="2">
                  <c:v>6.8619523082483624</c:v>
                </c:pt>
                <c:pt idx="3">
                  <c:v>7.2276108076132317</c:v>
                </c:pt>
                <c:pt idx="4">
                  <c:v>6.7527478489323736</c:v>
                </c:pt>
                <c:pt idx="5">
                  <c:v>5.4580111007548844</c:v>
                </c:pt>
                <c:pt idx="6">
                  <c:v>4.701880461945243</c:v>
                </c:pt>
                <c:pt idx="7">
                  <c:v>3.0918174208733653</c:v>
                </c:pt>
                <c:pt idx="8">
                  <c:v>4.2884521647321314</c:v>
                </c:pt>
                <c:pt idx="9">
                  <c:v>5.7702954547226746</c:v>
                </c:pt>
                <c:pt idx="10">
                  <c:v>3.5242011296826719</c:v>
                </c:pt>
                <c:pt idx="11">
                  <c:v>2.8641862155606295</c:v>
                </c:pt>
                <c:pt idx="12">
                  <c:v>3.8368163632544268</c:v>
                </c:pt>
                <c:pt idx="13">
                  <c:v>2.2276860117819837</c:v>
                </c:pt>
                <c:pt idx="14">
                  <c:v>3.4187612118748771</c:v>
                </c:pt>
                <c:pt idx="15">
                  <c:v>2.7769788453718673</c:v>
                </c:pt>
                <c:pt idx="16">
                  <c:v>2.6591370410895765</c:v>
                </c:pt>
                <c:pt idx="17">
                  <c:v>2.4240514383715221</c:v>
                </c:pt>
                <c:pt idx="18">
                  <c:v>0</c:v>
                </c:pt>
                <c:pt idx="19">
                  <c:v>2.1937395292234969</c:v>
                </c:pt>
                <c:pt idx="20">
                  <c:v>1.9893860403611321</c:v>
                </c:pt>
                <c:pt idx="21">
                  <c:v>4.244163920928397</c:v>
                </c:pt>
                <c:pt idx="22">
                  <c:v>0.32060530281170846</c:v>
                </c:pt>
                <c:pt idx="23">
                  <c:v>1.5392008811069935</c:v>
                </c:pt>
                <c:pt idx="24">
                  <c:v>3.492272832787922</c:v>
                </c:pt>
                <c:pt idx="25">
                  <c:v>3.1817691697173354</c:v>
                </c:pt>
                <c:pt idx="26">
                  <c:v>2.5252383544424557</c:v>
                </c:pt>
                <c:pt idx="27">
                  <c:v>0.23219257123087603</c:v>
                </c:pt>
                <c:pt idx="28">
                  <c:v>2.3094088202096366</c:v>
                </c:pt>
                <c:pt idx="29">
                  <c:v>0.59735372300707867</c:v>
                </c:pt>
                <c:pt idx="30">
                  <c:v>1.1820785077440918</c:v>
                </c:pt>
                <c:pt idx="31">
                  <c:v>1.8291957940691375</c:v>
                </c:pt>
                <c:pt idx="32">
                  <c:v>1.4974722668136187</c:v>
                </c:pt>
                <c:pt idx="33">
                  <c:v>1.3729851443007388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9008-4913-B4B5-F84179701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945040"/>
        <c:axId val="97107128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Tracking!$D$1</c15:sqref>
                        </c15:formulaRef>
                      </c:ext>
                    </c:extLst>
                    <c:strCache>
                      <c:ptCount val="1"/>
                      <c:pt idx="0">
                        <c:v>Rapid Acceleration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8"/>
                  <c:marker>
                    <c:symbol val="none"/>
                  </c:marker>
                  <c:bubble3D val="0"/>
                  <c:spPr>
                    <a:ln w="28575" cap="rnd">
                      <a:noFill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5-9008-4913-B4B5-F84179701672}"/>
                    </c:ext>
                  </c:extLst>
                </c:dPt>
                <c:dPt>
                  <c:idx val="21"/>
                  <c:marker>
                    <c:symbol val="none"/>
                  </c:marker>
                  <c:bubble3D val="0"/>
                  <c:spPr>
                    <a:ln w="28575" cap="rnd">
                      <a:noFill/>
                      <a:round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7-9008-4913-B4B5-F84179701672}"/>
                    </c:ext>
                  </c:extLst>
                </c:dPt>
                <c:val>
                  <c:numRef>
                    <c:extLst>
                      <c:ext uri="{02D57815-91ED-43cb-92C2-25804820EDAC}">
                        <c15:formulaRef>
                          <c15:sqref>Tracking!$D$2:$D$35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8-9008-4913-B4B5-F84179701672}"/>
                  </c:ext>
                </c:extLst>
              </c15:ser>
            </c15:filteredLineSeries>
          </c:ext>
        </c:extLst>
      </c:lineChart>
      <c:catAx>
        <c:axId val="485945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Week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71071280"/>
        <c:crosses val="autoZero"/>
        <c:auto val="1"/>
        <c:lblAlgn val="ctr"/>
        <c:lblOffset val="100"/>
        <c:noMultiLvlLbl val="0"/>
      </c:catAx>
      <c:valAx>
        <c:axId val="971071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Average Rate of Risky Driving </a:t>
                </a:r>
                <a:r>
                  <a:rPr lang="en-US" b="1" baseline="0"/>
                  <a:t>per 1,000 Miles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2.2633744855967079E-2"/>
              <c:y val="0.107664104748412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8594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36C51D-0C9F-464D-A985-F7763A37A800}" type="doc">
      <dgm:prSet loTypeId="urn:microsoft.com/office/officeart/2005/8/layout/cycle5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3F31C7-D9E7-41C7-B6DC-7556F34F3A68}">
      <dgm:prSet phldrT="[Text]" custT="1"/>
      <dgm:spPr>
        <a:solidFill>
          <a:schemeClr val="bg1"/>
        </a:solidFill>
        <a:ln>
          <a:solidFill>
            <a:srgbClr val="861F41"/>
          </a:solidFill>
        </a:ln>
      </dgm:spPr>
      <dgm:t>
        <a:bodyPr/>
        <a:lstStyle/>
        <a:p>
          <a:r>
            <a:rPr lang="en-US" sz="1600" dirty="0"/>
            <a:t>Your Safety Culture</a:t>
          </a:r>
        </a:p>
      </dgm:t>
    </dgm:pt>
    <dgm:pt modelId="{B6680B67-1721-4824-B39F-31D139DF0772}" type="parTrans" cxnId="{2489F49C-A595-4090-9B6F-E82B6DAFA094}">
      <dgm:prSet/>
      <dgm:spPr/>
      <dgm:t>
        <a:bodyPr/>
        <a:lstStyle/>
        <a:p>
          <a:endParaRPr lang="en-US" sz="1600"/>
        </a:p>
      </dgm:t>
    </dgm:pt>
    <dgm:pt modelId="{F2729CFB-E020-4CC0-82BD-A4FD0C3AB6C8}" type="sibTrans" cxnId="{2489F49C-A595-4090-9B6F-E82B6DAFA094}">
      <dgm:prSet/>
      <dgm:spPr>
        <a:ln w="28575">
          <a:solidFill>
            <a:srgbClr val="861F41"/>
          </a:solidFill>
        </a:ln>
      </dgm:spPr>
      <dgm:t>
        <a:bodyPr/>
        <a:lstStyle/>
        <a:p>
          <a:endParaRPr lang="en-US" sz="1600"/>
        </a:p>
      </dgm:t>
    </dgm:pt>
    <dgm:pt modelId="{674C89A6-7EBE-4EC4-9826-09F72AD9F79E}">
      <dgm:prSet phldrT="[Text]" custT="1"/>
      <dgm:spPr>
        <a:ln>
          <a:solidFill>
            <a:srgbClr val="861F41"/>
          </a:solidFill>
        </a:ln>
      </dgm:spPr>
      <dgm:t>
        <a:bodyPr/>
        <a:lstStyle/>
        <a:p>
          <a:r>
            <a:rPr lang="en-US" sz="1600" dirty="0"/>
            <a:t>Safety Programs</a:t>
          </a:r>
        </a:p>
      </dgm:t>
    </dgm:pt>
    <dgm:pt modelId="{648BA8C6-62C6-48FD-B1E1-2F6FE21BEA49}" type="parTrans" cxnId="{A159FD3F-3913-4E08-9BBC-145AE2D563D2}">
      <dgm:prSet/>
      <dgm:spPr/>
      <dgm:t>
        <a:bodyPr/>
        <a:lstStyle/>
        <a:p>
          <a:endParaRPr lang="en-US" sz="1600"/>
        </a:p>
      </dgm:t>
    </dgm:pt>
    <dgm:pt modelId="{FF72918C-6485-484D-8294-755723D740F7}" type="sibTrans" cxnId="{A159FD3F-3913-4E08-9BBC-145AE2D563D2}">
      <dgm:prSet/>
      <dgm:spPr>
        <a:ln w="28575">
          <a:solidFill>
            <a:srgbClr val="861F41"/>
          </a:solidFill>
        </a:ln>
      </dgm:spPr>
      <dgm:t>
        <a:bodyPr/>
        <a:lstStyle/>
        <a:p>
          <a:endParaRPr lang="en-US" sz="1600"/>
        </a:p>
      </dgm:t>
    </dgm:pt>
    <dgm:pt modelId="{F1B7BFC2-BD89-48BE-81AA-39D80AF43015}">
      <dgm:prSet phldrT="[Text]" custT="1"/>
      <dgm:spPr>
        <a:ln>
          <a:solidFill>
            <a:srgbClr val="861F41"/>
          </a:solidFill>
        </a:ln>
      </dgm:spPr>
      <dgm:t>
        <a:bodyPr/>
        <a:lstStyle/>
        <a:p>
          <a:r>
            <a:rPr lang="en-US" sz="1600" dirty="0"/>
            <a:t>Safety Countermeasures</a:t>
          </a:r>
        </a:p>
      </dgm:t>
    </dgm:pt>
    <dgm:pt modelId="{58CEC01C-4D42-4F81-8642-7989334BF7E8}" type="parTrans" cxnId="{290A50D2-ABA1-47F5-89B2-EC2BFA503DE8}">
      <dgm:prSet/>
      <dgm:spPr/>
      <dgm:t>
        <a:bodyPr/>
        <a:lstStyle/>
        <a:p>
          <a:endParaRPr lang="en-US" sz="1600"/>
        </a:p>
      </dgm:t>
    </dgm:pt>
    <dgm:pt modelId="{A4967B83-FD38-420E-9A96-32A137E45529}" type="sibTrans" cxnId="{290A50D2-ABA1-47F5-89B2-EC2BFA503DE8}">
      <dgm:prSet/>
      <dgm:spPr>
        <a:ln w="28575">
          <a:solidFill>
            <a:srgbClr val="861F41"/>
          </a:solidFill>
        </a:ln>
      </dgm:spPr>
      <dgm:t>
        <a:bodyPr/>
        <a:lstStyle/>
        <a:p>
          <a:endParaRPr lang="en-US" sz="1600"/>
        </a:p>
      </dgm:t>
    </dgm:pt>
    <dgm:pt modelId="{BA992B13-3882-409F-8C2E-BFDC65F55CCB}">
      <dgm:prSet phldrT="[Text]" custT="1"/>
      <dgm:spPr>
        <a:ln>
          <a:solidFill>
            <a:srgbClr val="861F41"/>
          </a:solidFill>
        </a:ln>
      </dgm:spPr>
      <dgm:t>
        <a:bodyPr/>
        <a:lstStyle/>
        <a:p>
          <a:r>
            <a:rPr lang="en-US" sz="1600" dirty="0"/>
            <a:t>Mitigation of Unsafe Behavior</a:t>
          </a:r>
        </a:p>
      </dgm:t>
    </dgm:pt>
    <dgm:pt modelId="{B750DD0C-8A81-496F-928F-C347F2E2E1F9}" type="parTrans" cxnId="{3D365D43-0D4A-461B-8475-A467D4D20FE5}">
      <dgm:prSet/>
      <dgm:spPr/>
      <dgm:t>
        <a:bodyPr/>
        <a:lstStyle/>
        <a:p>
          <a:endParaRPr lang="en-US" sz="1600"/>
        </a:p>
      </dgm:t>
    </dgm:pt>
    <dgm:pt modelId="{165B85D6-C3E5-42A2-836C-924D46AF5968}" type="sibTrans" cxnId="{3D365D43-0D4A-461B-8475-A467D4D20FE5}">
      <dgm:prSet/>
      <dgm:spPr>
        <a:ln w="31750">
          <a:solidFill>
            <a:srgbClr val="861F41"/>
          </a:solidFill>
        </a:ln>
      </dgm:spPr>
      <dgm:t>
        <a:bodyPr/>
        <a:lstStyle/>
        <a:p>
          <a:endParaRPr lang="en-US" sz="1600"/>
        </a:p>
      </dgm:t>
    </dgm:pt>
    <dgm:pt modelId="{65BB9F20-8F40-4512-8B40-4C9385FF6DFE}">
      <dgm:prSet phldrT="[Text]" custT="1"/>
      <dgm:spPr>
        <a:ln>
          <a:solidFill>
            <a:srgbClr val="861F41"/>
          </a:solidFill>
        </a:ln>
      </dgm:spPr>
      <dgm:t>
        <a:bodyPr/>
        <a:lstStyle/>
        <a:p>
          <a:r>
            <a:rPr lang="en-US" sz="1600" dirty="0"/>
            <a:t>Improved Safety Performance</a:t>
          </a:r>
        </a:p>
      </dgm:t>
    </dgm:pt>
    <dgm:pt modelId="{16DF1EBA-3CC4-4C9E-89DA-38C84F82F8D7}" type="parTrans" cxnId="{75ACE387-A66E-41F8-911C-52A847B56D35}">
      <dgm:prSet/>
      <dgm:spPr/>
      <dgm:t>
        <a:bodyPr/>
        <a:lstStyle/>
        <a:p>
          <a:endParaRPr lang="en-US" sz="1600"/>
        </a:p>
      </dgm:t>
    </dgm:pt>
    <dgm:pt modelId="{0AE7C783-C870-48B9-853A-5F0B82997A73}" type="sibTrans" cxnId="{75ACE387-A66E-41F8-911C-52A847B56D35}">
      <dgm:prSet/>
      <dgm:spPr>
        <a:ln w="25400">
          <a:solidFill>
            <a:srgbClr val="861F41"/>
          </a:solidFill>
        </a:ln>
      </dgm:spPr>
      <dgm:t>
        <a:bodyPr/>
        <a:lstStyle/>
        <a:p>
          <a:endParaRPr lang="en-US" sz="1600"/>
        </a:p>
      </dgm:t>
    </dgm:pt>
    <dgm:pt modelId="{26F6CEFE-89DE-450C-9D10-22936D8EE100}" type="pres">
      <dgm:prSet presAssocID="{9936C51D-0C9F-464D-A985-F7763A37A800}" presName="cycle" presStyleCnt="0">
        <dgm:presLayoutVars>
          <dgm:dir/>
          <dgm:resizeHandles val="exact"/>
        </dgm:presLayoutVars>
      </dgm:prSet>
      <dgm:spPr/>
    </dgm:pt>
    <dgm:pt modelId="{08F162AB-D584-42C1-8289-0A252C5BA86E}" type="pres">
      <dgm:prSet presAssocID="{423F31C7-D9E7-41C7-B6DC-7556F34F3A68}" presName="node" presStyleLbl="node1" presStyleIdx="0" presStyleCnt="5" custScaleX="159979" custScaleY="86142">
        <dgm:presLayoutVars>
          <dgm:bulletEnabled val="1"/>
        </dgm:presLayoutVars>
      </dgm:prSet>
      <dgm:spPr/>
    </dgm:pt>
    <dgm:pt modelId="{04A465A1-7C4E-4387-A454-D35F7F7D9862}" type="pres">
      <dgm:prSet presAssocID="{423F31C7-D9E7-41C7-B6DC-7556F34F3A68}" presName="spNode" presStyleCnt="0"/>
      <dgm:spPr/>
    </dgm:pt>
    <dgm:pt modelId="{DCCF5352-7F4E-49F0-8AE9-4D0DBE7802AE}" type="pres">
      <dgm:prSet presAssocID="{F2729CFB-E020-4CC0-82BD-A4FD0C3AB6C8}" presName="sibTrans" presStyleLbl="sibTrans1D1" presStyleIdx="0" presStyleCnt="5"/>
      <dgm:spPr/>
    </dgm:pt>
    <dgm:pt modelId="{B0ABC519-DA0A-4141-8EE9-F2894A2B8E18}" type="pres">
      <dgm:prSet presAssocID="{674C89A6-7EBE-4EC4-9826-09F72AD9F79E}" presName="node" presStyleLbl="node1" presStyleIdx="1" presStyleCnt="5" custScaleX="159979" custScaleY="86142" custRadScaleRad="106288" custRadScaleInc="26692">
        <dgm:presLayoutVars>
          <dgm:bulletEnabled val="1"/>
        </dgm:presLayoutVars>
      </dgm:prSet>
      <dgm:spPr/>
    </dgm:pt>
    <dgm:pt modelId="{6B4E327A-F709-4E56-9483-D571863FF835}" type="pres">
      <dgm:prSet presAssocID="{674C89A6-7EBE-4EC4-9826-09F72AD9F79E}" presName="spNode" presStyleCnt="0"/>
      <dgm:spPr/>
    </dgm:pt>
    <dgm:pt modelId="{7AB6051D-7140-4C4E-920F-F2E46AE688B3}" type="pres">
      <dgm:prSet presAssocID="{FF72918C-6485-484D-8294-755723D740F7}" presName="sibTrans" presStyleLbl="sibTrans1D1" presStyleIdx="1" presStyleCnt="5"/>
      <dgm:spPr/>
    </dgm:pt>
    <dgm:pt modelId="{2F246B67-5EE6-40D3-BD80-71E074A513C2}" type="pres">
      <dgm:prSet presAssocID="{F1B7BFC2-BD89-48BE-81AA-39D80AF43015}" presName="node" presStyleLbl="node1" presStyleIdx="2" presStyleCnt="5" custScaleX="159979" custScaleY="86142" custRadScaleRad="111436" custRadScaleInc="-47262">
        <dgm:presLayoutVars>
          <dgm:bulletEnabled val="1"/>
        </dgm:presLayoutVars>
      </dgm:prSet>
      <dgm:spPr/>
    </dgm:pt>
    <dgm:pt modelId="{964958BA-C069-47E1-BFE8-039BE42B718C}" type="pres">
      <dgm:prSet presAssocID="{F1B7BFC2-BD89-48BE-81AA-39D80AF43015}" presName="spNode" presStyleCnt="0"/>
      <dgm:spPr/>
    </dgm:pt>
    <dgm:pt modelId="{E827EE79-E293-4D46-9A58-5AADBAD998FA}" type="pres">
      <dgm:prSet presAssocID="{A4967B83-FD38-420E-9A96-32A137E45529}" presName="sibTrans" presStyleLbl="sibTrans1D1" presStyleIdx="2" presStyleCnt="5"/>
      <dgm:spPr/>
    </dgm:pt>
    <dgm:pt modelId="{D008BE24-E15A-49D7-8821-50A71126F5BE}" type="pres">
      <dgm:prSet presAssocID="{BA992B13-3882-409F-8C2E-BFDC65F55CCB}" presName="node" presStyleLbl="node1" presStyleIdx="3" presStyleCnt="5" custScaleX="159979" custScaleY="86142" custRadScaleRad="113229" custRadScaleInc="52636">
        <dgm:presLayoutVars>
          <dgm:bulletEnabled val="1"/>
        </dgm:presLayoutVars>
      </dgm:prSet>
      <dgm:spPr/>
    </dgm:pt>
    <dgm:pt modelId="{BE57A9E0-9606-4330-AFFC-778B9ADCA884}" type="pres">
      <dgm:prSet presAssocID="{BA992B13-3882-409F-8C2E-BFDC65F55CCB}" presName="spNode" presStyleCnt="0"/>
      <dgm:spPr/>
    </dgm:pt>
    <dgm:pt modelId="{AECCD09E-2FFE-4C8F-AA7A-2E38435601AA}" type="pres">
      <dgm:prSet presAssocID="{165B85D6-C3E5-42A2-836C-924D46AF5968}" presName="sibTrans" presStyleLbl="sibTrans1D1" presStyleIdx="3" presStyleCnt="5"/>
      <dgm:spPr/>
    </dgm:pt>
    <dgm:pt modelId="{E2CCC152-4E1C-41FB-8395-262DAD18FE7B}" type="pres">
      <dgm:prSet presAssocID="{65BB9F20-8F40-4512-8B40-4C9385FF6DFE}" presName="node" presStyleLbl="node1" presStyleIdx="4" presStyleCnt="5" custScaleX="159979" custScaleY="86142" custRadScaleRad="108888" custRadScaleInc="-20896">
        <dgm:presLayoutVars>
          <dgm:bulletEnabled val="1"/>
        </dgm:presLayoutVars>
      </dgm:prSet>
      <dgm:spPr/>
    </dgm:pt>
    <dgm:pt modelId="{16FC84B4-2F7F-402D-87AD-55B3315A9F79}" type="pres">
      <dgm:prSet presAssocID="{65BB9F20-8F40-4512-8B40-4C9385FF6DFE}" presName="spNode" presStyleCnt="0"/>
      <dgm:spPr/>
    </dgm:pt>
    <dgm:pt modelId="{5065189D-9F17-428B-B19E-E0CA6F44D027}" type="pres">
      <dgm:prSet presAssocID="{0AE7C783-C870-48B9-853A-5F0B82997A73}" presName="sibTrans" presStyleLbl="sibTrans1D1" presStyleIdx="4" presStyleCnt="5"/>
      <dgm:spPr/>
    </dgm:pt>
  </dgm:ptLst>
  <dgm:cxnLst>
    <dgm:cxn modelId="{A159FD3F-3913-4E08-9BBC-145AE2D563D2}" srcId="{9936C51D-0C9F-464D-A985-F7763A37A800}" destId="{674C89A6-7EBE-4EC4-9826-09F72AD9F79E}" srcOrd="1" destOrd="0" parTransId="{648BA8C6-62C6-48FD-B1E1-2F6FE21BEA49}" sibTransId="{FF72918C-6485-484D-8294-755723D740F7}"/>
    <dgm:cxn modelId="{DC92245B-D49A-4472-AC19-A8716BF60DF8}" type="presOf" srcId="{0AE7C783-C870-48B9-853A-5F0B82997A73}" destId="{5065189D-9F17-428B-B19E-E0CA6F44D027}" srcOrd="0" destOrd="0" presId="urn:microsoft.com/office/officeart/2005/8/layout/cycle5"/>
    <dgm:cxn modelId="{EBADE15B-95FB-4853-BE92-4151121A60D1}" type="presOf" srcId="{9936C51D-0C9F-464D-A985-F7763A37A800}" destId="{26F6CEFE-89DE-450C-9D10-22936D8EE100}" srcOrd="0" destOrd="0" presId="urn:microsoft.com/office/officeart/2005/8/layout/cycle5"/>
    <dgm:cxn modelId="{35A9F55D-4615-4C9B-A203-9C97D84203CF}" type="presOf" srcId="{65BB9F20-8F40-4512-8B40-4C9385FF6DFE}" destId="{E2CCC152-4E1C-41FB-8395-262DAD18FE7B}" srcOrd="0" destOrd="0" presId="urn:microsoft.com/office/officeart/2005/8/layout/cycle5"/>
    <dgm:cxn modelId="{3D365D43-0D4A-461B-8475-A467D4D20FE5}" srcId="{9936C51D-0C9F-464D-A985-F7763A37A800}" destId="{BA992B13-3882-409F-8C2E-BFDC65F55CCB}" srcOrd="3" destOrd="0" parTransId="{B750DD0C-8A81-496F-928F-C347F2E2E1F9}" sibTransId="{165B85D6-C3E5-42A2-836C-924D46AF5968}"/>
    <dgm:cxn modelId="{2745EF48-94C9-4202-991D-1E1B574015D5}" type="presOf" srcId="{F2729CFB-E020-4CC0-82BD-A4FD0C3AB6C8}" destId="{DCCF5352-7F4E-49F0-8AE9-4D0DBE7802AE}" srcOrd="0" destOrd="0" presId="urn:microsoft.com/office/officeart/2005/8/layout/cycle5"/>
    <dgm:cxn modelId="{321AE97A-3838-4E82-A7A0-C922CF7CE920}" type="presOf" srcId="{165B85D6-C3E5-42A2-836C-924D46AF5968}" destId="{AECCD09E-2FFE-4C8F-AA7A-2E38435601AA}" srcOrd="0" destOrd="0" presId="urn:microsoft.com/office/officeart/2005/8/layout/cycle5"/>
    <dgm:cxn modelId="{57505080-8A88-4EE5-B44B-F10F1B597F6D}" type="presOf" srcId="{F1B7BFC2-BD89-48BE-81AA-39D80AF43015}" destId="{2F246B67-5EE6-40D3-BD80-71E074A513C2}" srcOrd="0" destOrd="0" presId="urn:microsoft.com/office/officeart/2005/8/layout/cycle5"/>
    <dgm:cxn modelId="{1E71D181-CCE2-49FE-9E64-0BFE729C5862}" type="presOf" srcId="{674C89A6-7EBE-4EC4-9826-09F72AD9F79E}" destId="{B0ABC519-DA0A-4141-8EE9-F2894A2B8E18}" srcOrd="0" destOrd="0" presId="urn:microsoft.com/office/officeart/2005/8/layout/cycle5"/>
    <dgm:cxn modelId="{D9F03E82-08FF-4414-9DAB-440A96212C0C}" type="presOf" srcId="{FF72918C-6485-484D-8294-755723D740F7}" destId="{7AB6051D-7140-4C4E-920F-F2E46AE688B3}" srcOrd="0" destOrd="0" presId="urn:microsoft.com/office/officeart/2005/8/layout/cycle5"/>
    <dgm:cxn modelId="{75ACE387-A66E-41F8-911C-52A847B56D35}" srcId="{9936C51D-0C9F-464D-A985-F7763A37A800}" destId="{65BB9F20-8F40-4512-8B40-4C9385FF6DFE}" srcOrd="4" destOrd="0" parTransId="{16DF1EBA-3CC4-4C9E-89DA-38C84F82F8D7}" sibTransId="{0AE7C783-C870-48B9-853A-5F0B82997A73}"/>
    <dgm:cxn modelId="{1984ED87-F262-46A1-9577-4E409A5D5F22}" type="presOf" srcId="{423F31C7-D9E7-41C7-B6DC-7556F34F3A68}" destId="{08F162AB-D584-42C1-8289-0A252C5BA86E}" srcOrd="0" destOrd="0" presId="urn:microsoft.com/office/officeart/2005/8/layout/cycle5"/>
    <dgm:cxn modelId="{2489F49C-A595-4090-9B6F-E82B6DAFA094}" srcId="{9936C51D-0C9F-464D-A985-F7763A37A800}" destId="{423F31C7-D9E7-41C7-B6DC-7556F34F3A68}" srcOrd="0" destOrd="0" parTransId="{B6680B67-1721-4824-B39F-31D139DF0772}" sibTransId="{F2729CFB-E020-4CC0-82BD-A4FD0C3AB6C8}"/>
    <dgm:cxn modelId="{BA44F1AE-93B9-4094-B7C4-CF9819E03081}" type="presOf" srcId="{A4967B83-FD38-420E-9A96-32A137E45529}" destId="{E827EE79-E293-4D46-9A58-5AADBAD998FA}" srcOrd="0" destOrd="0" presId="urn:microsoft.com/office/officeart/2005/8/layout/cycle5"/>
    <dgm:cxn modelId="{290A50D2-ABA1-47F5-89B2-EC2BFA503DE8}" srcId="{9936C51D-0C9F-464D-A985-F7763A37A800}" destId="{F1B7BFC2-BD89-48BE-81AA-39D80AF43015}" srcOrd="2" destOrd="0" parTransId="{58CEC01C-4D42-4F81-8642-7989334BF7E8}" sibTransId="{A4967B83-FD38-420E-9A96-32A137E45529}"/>
    <dgm:cxn modelId="{2E4A3FD4-6C2C-412A-9ECB-279BCC8737EF}" type="presOf" srcId="{BA992B13-3882-409F-8C2E-BFDC65F55CCB}" destId="{D008BE24-E15A-49D7-8821-50A71126F5BE}" srcOrd="0" destOrd="0" presId="urn:microsoft.com/office/officeart/2005/8/layout/cycle5"/>
    <dgm:cxn modelId="{362668D0-919C-468C-9B45-BE6288B63A3E}" type="presParOf" srcId="{26F6CEFE-89DE-450C-9D10-22936D8EE100}" destId="{08F162AB-D584-42C1-8289-0A252C5BA86E}" srcOrd="0" destOrd="0" presId="urn:microsoft.com/office/officeart/2005/8/layout/cycle5"/>
    <dgm:cxn modelId="{BD1EDE01-6A15-4891-AFE9-63543C5BAAA8}" type="presParOf" srcId="{26F6CEFE-89DE-450C-9D10-22936D8EE100}" destId="{04A465A1-7C4E-4387-A454-D35F7F7D9862}" srcOrd="1" destOrd="0" presId="urn:microsoft.com/office/officeart/2005/8/layout/cycle5"/>
    <dgm:cxn modelId="{B2F9B044-8ADB-4275-9CB7-A63188A9244E}" type="presParOf" srcId="{26F6CEFE-89DE-450C-9D10-22936D8EE100}" destId="{DCCF5352-7F4E-49F0-8AE9-4D0DBE7802AE}" srcOrd="2" destOrd="0" presId="urn:microsoft.com/office/officeart/2005/8/layout/cycle5"/>
    <dgm:cxn modelId="{D72F0869-A937-4ED8-81CC-3B00295744F5}" type="presParOf" srcId="{26F6CEFE-89DE-450C-9D10-22936D8EE100}" destId="{B0ABC519-DA0A-4141-8EE9-F2894A2B8E18}" srcOrd="3" destOrd="0" presId="urn:microsoft.com/office/officeart/2005/8/layout/cycle5"/>
    <dgm:cxn modelId="{714FB945-61AF-42F1-A167-4490B646CC67}" type="presParOf" srcId="{26F6CEFE-89DE-450C-9D10-22936D8EE100}" destId="{6B4E327A-F709-4E56-9483-D571863FF835}" srcOrd="4" destOrd="0" presId="urn:microsoft.com/office/officeart/2005/8/layout/cycle5"/>
    <dgm:cxn modelId="{B9DBE2F2-C2E6-47AC-98E0-6261740D33A5}" type="presParOf" srcId="{26F6CEFE-89DE-450C-9D10-22936D8EE100}" destId="{7AB6051D-7140-4C4E-920F-F2E46AE688B3}" srcOrd="5" destOrd="0" presId="urn:microsoft.com/office/officeart/2005/8/layout/cycle5"/>
    <dgm:cxn modelId="{095EB41A-93EB-430A-B0E3-13874B28897D}" type="presParOf" srcId="{26F6CEFE-89DE-450C-9D10-22936D8EE100}" destId="{2F246B67-5EE6-40D3-BD80-71E074A513C2}" srcOrd="6" destOrd="0" presId="urn:microsoft.com/office/officeart/2005/8/layout/cycle5"/>
    <dgm:cxn modelId="{056D1F94-7B89-46C7-92C3-B6930547D5B5}" type="presParOf" srcId="{26F6CEFE-89DE-450C-9D10-22936D8EE100}" destId="{964958BA-C069-47E1-BFE8-039BE42B718C}" srcOrd="7" destOrd="0" presId="urn:microsoft.com/office/officeart/2005/8/layout/cycle5"/>
    <dgm:cxn modelId="{806A50E5-1A22-4368-8103-1E083CDD3614}" type="presParOf" srcId="{26F6CEFE-89DE-450C-9D10-22936D8EE100}" destId="{E827EE79-E293-4D46-9A58-5AADBAD998FA}" srcOrd="8" destOrd="0" presId="urn:microsoft.com/office/officeart/2005/8/layout/cycle5"/>
    <dgm:cxn modelId="{FB67D598-3C00-4326-9404-35A678366C7B}" type="presParOf" srcId="{26F6CEFE-89DE-450C-9D10-22936D8EE100}" destId="{D008BE24-E15A-49D7-8821-50A71126F5BE}" srcOrd="9" destOrd="0" presId="urn:microsoft.com/office/officeart/2005/8/layout/cycle5"/>
    <dgm:cxn modelId="{DBAD40C9-B369-4462-9EF3-5F0D4A26D57D}" type="presParOf" srcId="{26F6CEFE-89DE-450C-9D10-22936D8EE100}" destId="{BE57A9E0-9606-4330-AFFC-778B9ADCA884}" srcOrd="10" destOrd="0" presId="urn:microsoft.com/office/officeart/2005/8/layout/cycle5"/>
    <dgm:cxn modelId="{006A4286-9A8A-4485-9541-6FC5907E86F6}" type="presParOf" srcId="{26F6CEFE-89DE-450C-9D10-22936D8EE100}" destId="{AECCD09E-2FFE-4C8F-AA7A-2E38435601AA}" srcOrd="11" destOrd="0" presId="urn:microsoft.com/office/officeart/2005/8/layout/cycle5"/>
    <dgm:cxn modelId="{FACC0418-132E-411C-8725-4BAB03D82C88}" type="presParOf" srcId="{26F6CEFE-89DE-450C-9D10-22936D8EE100}" destId="{E2CCC152-4E1C-41FB-8395-262DAD18FE7B}" srcOrd="12" destOrd="0" presId="urn:microsoft.com/office/officeart/2005/8/layout/cycle5"/>
    <dgm:cxn modelId="{19600378-7BA6-4D15-AE70-AB164224249B}" type="presParOf" srcId="{26F6CEFE-89DE-450C-9D10-22936D8EE100}" destId="{16FC84B4-2F7F-402D-87AD-55B3315A9F79}" srcOrd="13" destOrd="0" presId="urn:microsoft.com/office/officeart/2005/8/layout/cycle5"/>
    <dgm:cxn modelId="{1EA10C36-3201-45CA-9A8A-2F5E208FD67B}" type="presParOf" srcId="{26F6CEFE-89DE-450C-9D10-22936D8EE100}" destId="{5065189D-9F17-428B-B19E-E0CA6F44D02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CE6FBA-A03A-455C-B265-4D5E1B463276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AD9950-DB55-492A-8ABC-D94C97D2E532}">
      <dgm:prSet custT="1"/>
      <dgm:spPr/>
      <dgm:t>
        <a:bodyPr/>
        <a:lstStyle/>
        <a:p>
          <a:pPr algn="ctr"/>
          <a:r>
            <a:rPr lang="en-US" sz="1800" dirty="0"/>
            <a:t>Senior level commitment and employee buy-in</a:t>
          </a:r>
        </a:p>
      </dgm:t>
    </dgm:pt>
    <dgm:pt modelId="{4DD88D73-ECF5-4107-B5B3-3083006EC954}" type="parTrans" cxnId="{7845427B-7706-4B84-B173-E63A6A866431}">
      <dgm:prSet/>
      <dgm:spPr/>
      <dgm:t>
        <a:bodyPr/>
        <a:lstStyle/>
        <a:p>
          <a:pPr algn="ctr"/>
          <a:endParaRPr lang="en-US" sz="2400"/>
        </a:p>
      </dgm:t>
    </dgm:pt>
    <dgm:pt modelId="{1D31ED34-5037-44BD-9E3F-49BEB247A523}" type="sibTrans" cxnId="{7845427B-7706-4B84-B173-E63A6A866431}">
      <dgm:prSet phldrT="1" custT="1"/>
      <dgm:spPr/>
      <dgm:t>
        <a:bodyPr/>
        <a:lstStyle/>
        <a:p>
          <a:pPr algn="ctr"/>
          <a:r>
            <a:rPr lang="en-US" sz="3600"/>
            <a:t>1</a:t>
          </a:r>
        </a:p>
      </dgm:t>
    </dgm:pt>
    <dgm:pt modelId="{06B26092-D3E9-4EF8-B5F9-C0ECD96FB9A1}">
      <dgm:prSet custT="1"/>
      <dgm:spPr/>
      <dgm:t>
        <a:bodyPr/>
        <a:lstStyle/>
        <a:p>
          <a:pPr algn="ctr"/>
          <a:r>
            <a:rPr lang="en-US" sz="1800" dirty="0"/>
            <a:t>Benchmarking</a:t>
          </a:r>
          <a:r>
            <a:rPr lang="en-US" sz="1400" dirty="0"/>
            <a:t> </a:t>
          </a:r>
          <a:r>
            <a:rPr lang="en-US" sz="1800" dirty="0"/>
            <a:t>safety</a:t>
          </a:r>
          <a:endParaRPr lang="en-US" sz="1400" dirty="0"/>
        </a:p>
      </dgm:t>
    </dgm:pt>
    <dgm:pt modelId="{FB4F5B46-DEB0-47D3-ADF2-306F095EFC0A}" type="parTrans" cxnId="{50A80E86-EC36-45C5-92FC-6A32D5F38D2B}">
      <dgm:prSet/>
      <dgm:spPr/>
      <dgm:t>
        <a:bodyPr/>
        <a:lstStyle/>
        <a:p>
          <a:pPr algn="ctr"/>
          <a:endParaRPr lang="en-US" sz="2400"/>
        </a:p>
      </dgm:t>
    </dgm:pt>
    <dgm:pt modelId="{265C6761-4A98-4711-9F6C-6ADD42E8FD38}" type="sibTrans" cxnId="{50A80E86-EC36-45C5-92FC-6A32D5F38D2B}">
      <dgm:prSet phldrT="2" custT="1"/>
      <dgm:spPr/>
      <dgm:t>
        <a:bodyPr/>
        <a:lstStyle/>
        <a:p>
          <a:pPr algn="ctr"/>
          <a:r>
            <a:rPr lang="en-US" sz="3600"/>
            <a:t>2</a:t>
          </a:r>
        </a:p>
      </dgm:t>
    </dgm:pt>
    <dgm:pt modelId="{6C3EF517-E197-4BEB-A9E7-988FC301B717}">
      <dgm:prSet custT="1"/>
      <dgm:spPr/>
      <dgm:t>
        <a:bodyPr/>
        <a:lstStyle/>
        <a:p>
          <a:pPr algn="ctr"/>
          <a:r>
            <a:rPr lang="en-US" sz="1800" dirty="0"/>
            <a:t>Policies and procedures </a:t>
          </a:r>
        </a:p>
      </dgm:t>
    </dgm:pt>
    <dgm:pt modelId="{1431F309-08D6-44E2-A194-CF7CAB160E11}" type="parTrans" cxnId="{FB88C06C-1663-4E18-A293-8677188F0916}">
      <dgm:prSet/>
      <dgm:spPr/>
      <dgm:t>
        <a:bodyPr/>
        <a:lstStyle/>
        <a:p>
          <a:pPr algn="ctr"/>
          <a:endParaRPr lang="en-US" sz="2400"/>
        </a:p>
      </dgm:t>
    </dgm:pt>
    <dgm:pt modelId="{A08DE0BB-CC52-4C81-B2E3-DC7A0689F479}" type="sibTrans" cxnId="{FB88C06C-1663-4E18-A293-8677188F0916}">
      <dgm:prSet phldrT="3" custT="1"/>
      <dgm:spPr/>
      <dgm:t>
        <a:bodyPr/>
        <a:lstStyle/>
        <a:p>
          <a:pPr algn="ctr"/>
          <a:r>
            <a:rPr lang="en-US" sz="3600"/>
            <a:t>3</a:t>
          </a:r>
        </a:p>
      </dgm:t>
    </dgm:pt>
    <dgm:pt modelId="{D5F4E75F-AC4C-4277-8FC2-D6F3F1A1959E}">
      <dgm:prSet custT="1"/>
      <dgm:spPr/>
      <dgm:t>
        <a:bodyPr/>
        <a:lstStyle/>
        <a:p>
          <a:pPr algn="ctr"/>
          <a:r>
            <a:rPr lang="en-US" sz="1800" dirty="0"/>
            <a:t>Vehicle selection and maintenance </a:t>
          </a:r>
        </a:p>
      </dgm:t>
    </dgm:pt>
    <dgm:pt modelId="{4578CD2A-049B-4F54-A4B0-8E120CA6BC5A}" type="parTrans" cxnId="{32275FB6-D596-44CB-A8AB-BB8975C422F7}">
      <dgm:prSet/>
      <dgm:spPr/>
      <dgm:t>
        <a:bodyPr/>
        <a:lstStyle/>
        <a:p>
          <a:pPr algn="ctr"/>
          <a:endParaRPr lang="en-US" sz="2400"/>
        </a:p>
      </dgm:t>
    </dgm:pt>
    <dgm:pt modelId="{4991267C-60E6-4782-B7E1-1A05983DF7D7}" type="sibTrans" cxnId="{32275FB6-D596-44CB-A8AB-BB8975C422F7}">
      <dgm:prSet phldrT="4" custT="1"/>
      <dgm:spPr/>
      <dgm:t>
        <a:bodyPr/>
        <a:lstStyle/>
        <a:p>
          <a:pPr algn="ctr"/>
          <a:r>
            <a:rPr lang="en-US" sz="3600"/>
            <a:t>4</a:t>
          </a:r>
        </a:p>
      </dgm:t>
    </dgm:pt>
    <dgm:pt modelId="{9DD9E88F-2941-489D-9FB6-E720ABEDA794}">
      <dgm:prSet custT="1"/>
      <dgm:spPr/>
      <dgm:t>
        <a:bodyPr/>
        <a:lstStyle/>
        <a:p>
          <a:pPr algn="ctr"/>
          <a:r>
            <a:rPr lang="en-US" sz="1800" dirty="0"/>
            <a:t>Safety awareness</a:t>
          </a:r>
        </a:p>
      </dgm:t>
    </dgm:pt>
    <dgm:pt modelId="{0E8CBDCF-8B47-4455-AF66-A9CB06B5640F}" type="parTrans" cxnId="{57B7AB8B-5AFE-4729-AC1D-4A37A12CEADB}">
      <dgm:prSet/>
      <dgm:spPr/>
      <dgm:t>
        <a:bodyPr/>
        <a:lstStyle/>
        <a:p>
          <a:pPr algn="ctr"/>
          <a:endParaRPr lang="en-US" sz="2400"/>
        </a:p>
      </dgm:t>
    </dgm:pt>
    <dgm:pt modelId="{EA8C9FB2-2818-4648-AC3B-400276539B22}" type="sibTrans" cxnId="{57B7AB8B-5AFE-4729-AC1D-4A37A12CEADB}">
      <dgm:prSet phldrT="5" custT="1"/>
      <dgm:spPr/>
      <dgm:t>
        <a:bodyPr/>
        <a:lstStyle/>
        <a:p>
          <a:pPr algn="ctr"/>
          <a:r>
            <a:rPr lang="en-US" sz="3600"/>
            <a:t>5</a:t>
          </a:r>
        </a:p>
      </dgm:t>
    </dgm:pt>
    <dgm:pt modelId="{33E2AC35-7C4C-4F8C-80F0-4A2E036C4E4F}">
      <dgm:prSet custT="1"/>
      <dgm:spPr/>
      <dgm:t>
        <a:bodyPr/>
        <a:lstStyle/>
        <a:p>
          <a:pPr algn="ctr"/>
          <a:r>
            <a:rPr lang="en-US" sz="1800" dirty="0"/>
            <a:t>Safety program evaluation </a:t>
          </a:r>
        </a:p>
      </dgm:t>
    </dgm:pt>
    <dgm:pt modelId="{8A7E9F40-B689-4674-869B-68DB2D9D3C3C}" type="parTrans" cxnId="{597E823F-81F1-4965-AFAB-DBBFD7887A47}">
      <dgm:prSet/>
      <dgm:spPr/>
      <dgm:t>
        <a:bodyPr/>
        <a:lstStyle/>
        <a:p>
          <a:pPr algn="ctr"/>
          <a:endParaRPr lang="en-US" sz="2400"/>
        </a:p>
      </dgm:t>
    </dgm:pt>
    <dgm:pt modelId="{37677742-83C8-43E1-AC84-DBC31689CC9F}" type="sibTrans" cxnId="{597E823F-81F1-4965-AFAB-DBBFD7887A47}">
      <dgm:prSet phldrT="6" custT="1"/>
      <dgm:spPr/>
      <dgm:t>
        <a:bodyPr/>
        <a:lstStyle/>
        <a:p>
          <a:pPr algn="ctr"/>
          <a:r>
            <a:rPr lang="en-US" sz="3600"/>
            <a:t>6</a:t>
          </a:r>
        </a:p>
      </dgm:t>
    </dgm:pt>
    <dgm:pt modelId="{0B28D5BC-A97C-421F-B265-BC728337A70B}" type="pres">
      <dgm:prSet presAssocID="{62CE6FBA-A03A-455C-B265-4D5E1B463276}" presName="linearFlow" presStyleCnt="0">
        <dgm:presLayoutVars>
          <dgm:dir/>
          <dgm:animLvl val="lvl"/>
          <dgm:resizeHandles val="exact"/>
        </dgm:presLayoutVars>
      </dgm:prSet>
      <dgm:spPr/>
    </dgm:pt>
    <dgm:pt modelId="{056F8652-AC1C-4CF0-B705-43D96F1AB272}" type="pres">
      <dgm:prSet presAssocID="{6BAD9950-DB55-492A-8ABC-D94C97D2E532}" presName="compositeNode" presStyleCnt="0"/>
      <dgm:spPr/>
    </dgm:pt>
    <dgm:pt modelId="{FFCB16E2-9F84-4BB6-95AA-12FDED04D0C9}" type="pres">
      <dgm:prSet presAssocID="{6BAD9950-DB55-492A-8ABC-D94C97D2E53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63C1BBF-A974-479C-9F83-8BE9A6575883}" type="pres">
      <dgm:prSet presAssocID="{6BAD9950-DB55-492A-8ABC-D94C97D2E532}" presName="parSh" presStyleCnt="0"/>
      <dgm:spPr/>
    </dgm:pt>
    <dgm:pt modelId="{9DBBAA3A-7E5E-4A38-96D4-3A2B5E1E4A96}" type="pres">
      <dgm:prSet presAssocID="{6BAD9950-DB55-492A-8ABC-D94C97D2E532}" presName="lineNode" presStyleLbl="alignAccFollowNode1" presStyleIdx="0" presStyleCnt="18"/>
      <dgm:spPr/>
    </dgm:pt>
    <dgm:pt modelId="{28391961-25DD-4C8B-84EE-FDB339E506AE}" type="pres">
      <dgm:prSet presAssocID="{6BAD9950-DB55-492A-8ABC-D94C97D2E532}" presName="lineArrowNode" presStyleLbl="alignAccFollowNode1" presStyleIdx="1" presStyleCnt="18"/>
      <dgm:spPr/>
    </dgm:pt>
    <dgm:pt modelId="{EE9E0011-E6A1-4749-B263-C81559675E78}" type="pres">
      <dgm:prSet presAssocID="{1D31ED34-5037-44BD-9E3F-49BEB247A523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9B4748F2-6085-43B1-A214-7D5D103EE9F7}" type="pres">
      <dgm:prSet presAssocID="{1D31ED34-5037-44BD-9E3F-49BEB247A523}" presName="spacerBetweenCircleAndCallout" presStyleCnt="0">
        <dgm:presLayoutVars/>
      </dgm:prSet>
      <dgm:spPr/>
    </dgm:pt>
    <dgm:pt modelId="{BFA0F7B2-AAFD-4C49-BDE5-EBA840FE3057}" type="pres">
      <dgm:prSet presAssocID="{6BAD9950-DB55-492A-8ABC-D94C97D2E532}" presName="nodeText" presStyleLbl="alignAccFollowNode1" presStyleIdx="2" presStyleCnt="18">
        <dgm:presLayoutVars>
          <dgm:bulletEnabled val="1"/>
        </dgm:presLayoutVars>
      </dgm:prSet>
      <dgm:spPr/>
    </dgm:pt>
    <dgm:pt modelId="{AF1ED7A5-665A-4FD5-A6EB-A8E2987B04EB}" type="pres">
      <dgm:prSet presAssocID="{1D31ED34-5037-44BD-9E3F-49BEB247A523}" presName="sibTransComposite" presStyleCnt="0"/>
      <dgm:spPr/>
    </dgm:pt>
    <dgm:pt modelId="{6FBF8170-5029-45BA-836A-C6F7A341A7E5}" type="pres">
      <dgm:prSet presAssocID="{06B26092-D3E9-4EF8-B5F9-C0ECD96FB9A1}" presName="compositeNode" presStyleCnt="0"/>
      <dgm:spPr/>
    </dgm:pt>
    <dgm:pt modelId="{5595B023-6C07-42D3-BB83-BE7FED55700D}" type="pres">
      <dgm:prSet presAssocID="{06B26092-D3E9-4EF8-B5F9-C0ECD96FB9A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C944474-73C5-4265-9AE5-2F663791DB16}" type="pres">
      <dgm:prSet presAssocID="{06B26092-D3E9-4EF8-B5F9-C0ECD96FB9A1}" presName="parSh" presStyleCnt="0"/>
      <dgm:spPr/>
    </dgm:pt>
    <dgm:pt modelId="{34DFF7EB-99EE-416E-8A32-CDB7E671DC59}" type="pres">
      <dgm:prSet presAssocID="{06B26092-D3E9-4EF8-B5F9-C0ECD96FB9A1}" presName="lineNode" presStyleLbl="alignAccFollowNode1" presStyleIdx="3" presStyleCnt="18"/>
      <dgm:spPr/>
    </dgm:pt>
    <dgm:pt modelId="{3E7324A0-0467-4E1E-8FDE-7CE1779E26CD}" type="pres">
      <dgm:prSet presAssocID="{06B26092-D3E9-4EF8-B5F9-C0ECD96FB9A1}" presName="lineArrowNode" presStyleLbl="alignAccFollowNode1" presStyleIdx="4" presStyleCnt="18"/>
      <dgm:spPr/>
    </dgm:pt>
    <dgm:pt modelId="{3831FBCB-552E-416B-83AC-439141A185F4}" type="pres">
      <dgm:prSet presAssocID="{265C6761-4A98-4711-9F6C-6ADD42E8FD38}" presName="sibTransNodeCircle" presStyleLbl="alignNode1" presStyleIdx="1" presStyleCnt="6">
        <dgm:presLayoutVars>
          <dgm:chMax val="0"/>
          <dgm:bulletEnabled/>
        </dgm:presLayoutVars>
      </dgm:prSet>
      <dgm:spPr/>
    </dgm:pt>
    <dgm:pt modelId="{4F265C8C-8B8F-487C-97BD-C307AB932E7E}" type="pres">
      <dgm:prSet presAssocID="{265C6761-4A98-4711-9F6C-6ADD42E8FD38}" presName="spacerBetweenCircleAndCallout" presStyleCnt="0">
        <dgm:presLayoutVars/>
      </dgm:prSet>
      <dgm:spPr/>
    </dgm:pt>
    <dgm:pt modelId="{2B53D386-8626-4E7D-8787-BBB76242CFDF}" type="pres">
      <dgm:prSet presAssocID="{06B26092-D3E9-4EF8-B5F9-C0ECD96FB9A1}" presName="nodeText" presStyleLbl="alignAccFollowNode1" presStyleIdx="5" presStyleCnt="18">
        <dgm:presLayoutVars>
          <dgm:bulletEnabled val="1"/>
        </dgm:presLayoutVars>
      </dgm:prSet>
      <dgm:spPr/>
    </dgm:pt>
    <dgm:pt modelId="{C2552399-7A95-4662-82E2-F306F31A30D0}" type="pres">
      <dgm:prSet presAssocID="{265C6761-4A98-4711-9F6C-6ADD42E8FD38}" presName="sibTransComposite" presStyleCnt="0"/>
      <dgm:spPr/>
    </dgm:pt>
    <dgm:pt modelId="{2CBA9698-1D2C-463E-B598-A477008C5EDF}" type="pres">
      <dgm:prSet presAssocID="{6C3EF517-E197-4BEB-A9E7-988FC301B717}" presName="compositeNode" presStyleCnt="0"/>
      <dgm:spPr/>
    </dgm:pt>
    <dgm:pt modelId="{37AF034F-13A5-484E-8030-C941D3E9DCA6}" type="pres">
      <dgm:prSet presAssocID="{6C3EF517-E197-4BEB-A9E7-988FC301B71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7909FE-6DA1-43AB-9FFB-A0DA0EE5D59B}" type="pres">
      <dgm:prSet presAssocID="{6C3EF517-E197-4BEB-A9E7-988FC301B717}" presName="parSh" presStyleCnt="0"/>
      <dgm:spPr/>
    </dgm:pt>
    <dgm:pt modelId="{0C6B3757-AAEB-486B-A52A-59501F9621A6}" type="pres">
      <dgm:prSet presAssocID="{6C3EF517-E197-4BEB-A9E7-988FC301B717}" presName="lineNode" presStyleLbl="alignAccFollowNode1" presStyleIdx="6" presStyleCnt="18"/>
      <dgm:spPr/>
    </dgm:pt>
    <dgm:pt modelId="{8B6AF5FF-59C2-4411-9AC2-6B53DD5AB4E1}" type="pres">
      <dgm:prSet presAssocID="{6C3EF517-E197-4BEB-A9E7-988FC301B717}" presName="lineArrowNode" presStyleLbl="alignAccFollowNode1" presStyleIdx="7" presStyleCnt="18"/>
      <dgm:spPr/>
    </dgm:pt>
    <dgm:pt modelId="{855D610B-55EA-4D90-9E40-6C93DC18FCA2}" type="pres">
      <dgm:prSet presAssocID="{A08DE0BB-CC52-4C81-B2E3-DC7A0689F47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FE917C6-73BF-406F-B506-795D845A7DC1}" type="pres">
      <dgm:prSet presAssocID="{A08DE0BB-CC52-4C81-B2E3-DC7A0689F479}" presName="spacerBetweenCircleAndCallout" presStyleCnt="0">
        <dgm:presLayoutVars/>
      </dgm:prSet>
      <dgm:spPr/>
    </dgm:pt>
    <dgm:pt modelId="{84E59DA2-8772-48F7-8DCD-C9CAFDE389AA}" type="pres">
      <dgm:prSet presAssocID="{6C3EF517-E197-4BEB-A9E7-988FC301B717}" presName="nodeText" presStyleLbl="alignAccFollowNode1" presStyleIdx="8" presStyleCnt="18">
        <dgm:presLayoutVars>
          <dgm:bulletEnabled val="1"/>
        </dgm:presLayoutVars>
      </dgm:prSet>
      <dgm:spPr/>
    </dgm:pt>
    <dgm:pt modelId="{D0F05304-D183-4A78-972D-812BE8DBA3F8}" type="pres">
      <dgm:prSet presAssocID="{A08DE0BB-CC52-4C81-B2E3-DC7A0689F479}" presName="sibTransComposite" presStyleCnt="0"/>
      <dgm:spPr/>
    </dgm:pt>
    <dgm:pt modelId="{84C9E7DF-F4A7-47A6-B19F-F1D607B804D8}" type="pres">
      <dgm:prSet presAssocID="{D5F4E75F-AC4C-4277-8FC2-D6F3F1A1959E}" presName="compositeNode" presStyleCnt="0"/>
      <dgm:spPr/>
    </dgm:pt>
    <dgm:pt modelId="{56F9CFD8-15E3-4142-882F-7551BB95EE7F}" type="pres">
      <dgm:prSet presAssocID="{D5F4E75F-AC4C-4277-8FC2-D6F3F1A1959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45F1640-C7C4-4C0B-8EC2-D11FF8141DC8}" type="pres">
      <dgm:prSet presAssocID="{D5F4E75F-AC4C-4277-8FC2-D6F3F1A1959E}" presName="parSh" presStyleCnt="0"/>
      <dgm:spPr/>
    </dgm:pt>
    <dgm:pt modelId="{8B83021B-02D6-4CDF-BA11-73215B0541DD}" type="pres">
      <dgm:prSet presAssocID="{D5F4E75F-AC4C-4277-8FC2-D6F3F1A1959E}" presName="lineNode" presStyleLbl="alignAccFollowNode1" presStyleIdx="9" presStyleCnt="18"/>
      <dgm:spPr/>
    </dgm:pt>
    <dgm:pt modelId="{68D47351-AA13-4A53-A7A2-52B0C4826467}" type="pres">
      <dgm:prSet presAssocID="{D5F4E75F-AC4C-4277-8FC2-D6F3F1A1959E}" presName="lineArrowNode" presStyleLbl="alignAccFollowNode1" presStyleIdx="10" presStyleCnt="18"/>
      <dgm:spPr/>
    </dgm:pt>
    <dgm:pt modelId="{EDB9F10E-57ED-44D9-8548-6E8C6DAFC1CE}" type="pres">
      <dgm:prSet presAssocID="{4991267C-60E6-4782-B7E1-1A05983DF7D7}" presName="sibTransNodeCircle" presStyleLbl="alignNode1" presStyleIdx="3" presStyleCnt="6">
        <dgm:presLayoutVars>
          <dgm:chMax val="0"/>
          <dgm:bulletEnabled/>
        </dgm:presLayoutVars>
      </dgm:prSet>
      <dgm:spPr/>
    </dgm:pt>
    <dgm:pt modelId="{32E775E8-61DA-4B20-B145-C8F4ECC4966B}" type="pres">
      <dgm:prSet presAssocID="{4991267C-60E6-4782-B7E1-1A05983DF7D7}" presName="spacerBetweenCircleAndCallout" presStyleCnt="0">
        <dgm:presLayoutVars/>
      </dgm:prSet>
      <dgm:spPr/>
    </dgm:pt>
    <dgm:pt modelId="{0BCA4461-1A44-4096-BD22-3E77F6FBF9E3}" type="pres">
      <dgm:prSet presAssocID="{D5F4E75F-AC4C-4277-8FC2-D6F3F1A1959E}" presName="nodeText" presStyleLbl="alignAccFollowNode1" presStyleIdx="11" presStyleCnt="18" custLinFactNeighborX="1237" custLinFactNeighborY="1475">
        <dgm:presLayoutVars>
          <dgm:bulletEnabled val="1"/>
        </dgm:presLayoutVars>
      </dgm:prSet>
      <dgm:spPr/>
    </dgm:pt>
    <dgm:pt modelId="{ED9ACEB3-6BDB-42BD-A0F7-C5BE577007D9}" type="pres">
      <dgm:prSet presAssocID="{4991267C-60E6-4782-B7E1-1A05983DF7D7}" presName="sibTransComposite" presStyleCnt="0"/>
      <dgm:spPr/>
    </dgm:pt>
    <dgm:pt modelId="{79CC533D-6333-4BF7-A994-212276B6403D}" type="pres">
      <dgm:prSet presAssocID="{9DD9E88F-2941-489D-9FB6-E720ABEDA794}" presName="compositeNode" presStyleCnt="0"/>
      <dgm:spPr/>
    </dgm:pt>
    <dgm:pt modelId="{7E87D5F2-FA61-4BEB-8DF6-000D24F42104}" type="pres">
      <dgm:prSet presAssocID="{9DD9E88F-2941-489D-9FB6-E720ABEDA794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B19C19E-08A0-41B8-AFCD-488F4C50EB94}" type="pres">
      <dgm:prSet presAssocID="{9DD9E88F-2941-489D-9FB6-E720ABEDA794}" presName="parSh" presStyleCnt="0"/>
      <dgm:spPr/>
    </dgm:pt>
    <dgm:pt modelId="{73941B29-2042-4F9D-8344-B623E90F6845}" type="pres">
      <dgm:prSet presAssocID="{9DD9E88F-2941-489D-9FB6-E720ABEDA794}" presName="lineNode" presStyleLbl="alignAccFollowNode1" presStyleIdx="12" presStyleCnt="18"/>
      <dgm:spPr/>
    </dgm:pt>
    <dgm:pt modelId="{257D23D2-85D4-4D18-9500-12AACBDAD12E}" type="pres">
      <dgm:prSet presAssocID="{9DD9E88F-2941-489D-9FB6-E720ABEDA794}" presName="lineArrowNode" presStyleLbl="alignAccFollowNode1" presStyleIdx="13" presStyleCnt="18"/>
      <dgm:spPr/>
    </dgm:pt>
    <dgm:pt modelId="{7431C6FE-965D-43AD-91D9-54673A00CEDB}" type="pres">
      <dgm:prSet presAssocID="{EA8C9FB2-2818-4648-AC3B-400276539B2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109E4D11-EB60-48DB-9D8E-24E1A7BDD3F3}" type="pres">
      <dgm:prSet presAssocID="{EA8C9FB2-2818-4648-AC3B-400276539B22}" presName="spacerBetweenCircleAndCallout" presStyleCnt="0">
        <dgm:presLayoutVars/>
      </dgm:prSet>
      <dgm:spPr/>
    </dgm:pt>
    <dgm:pt modelId="{221C47F9-A1B8-41E5-A9BD-C21F9D6C81CF}" type="pres">
      <dgm:prSet presAssocID="{9DD9E88F-2941-489D-9FB6-E720ABEDA794}" presName="nodeText" presStyleLbl="alignAccFollowNode1" presStyleIdx="14" presStyleCnt="18">
        <dgm:presLayoutVars>
          <dgm:bulletEnabled val="1"/>
        </dgm:presLayoutVars>
      </dgm:prSet>
      <dgm:spPr/>
    </dgm:pt>
    <dgm:pt modelId="{5B573FF5-6930-49BD-B92E-F90D2E963B5D}" type="pres">
      <dgm:prSet presAssocID="{EA8C9FB2-2818-4648-AC3B-400276539B22}" presName="sibTransComposite" presStyleCnt="0"/>
      <dgm:spPr/>
    </dgm:pt>
    <dgm:pt modelId="{B11758B4-9491-40EC-A798-E46013922F06}" type="pres">
      <dgm:prSet presAssocID="{33E2AC35-7C4C-4F8C-80F0-4A2E036C4E4F}" presName="compositeNode" presStyleCnt="0"/>
      <dgm:spPr/>
    </dgm:pt>
    <dgm:pt modelId="{87AAC8F8-AEBD-465D-83C8-6956912F1BA4}" type="pres">
      <dgm:prSet presAssocID="{33E2AC35-7C4C-4F8C-80F0-4A2E036C4E4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470B83C-7ED1-4B36-8B26-FF8B51F4327B}" type="pres">
      <dgm:prSet presAssocID="{33E2AC35-7C4C-4F8C-80F0-4A2E036C4E4F}" presName="parSh" presStyleCnt="0"/>
      <dgm:spPr/>
    </dgm:pt>
    <dgm:pt modelId="{6881DD18-5C84-48C2-BAEC-BD11D71D13F4}" type="pres">
      <dgm:prSet presAssocID="{33E2AC35-7C4C-4F8C-80F0-4A2E036C4E4F}" presName="lineNode" presStyleLbl="alignAccFollowNode1" presStyleIdx="15" presStyleCnt="18"/>
      <dgm:spPr/>
    </dgm:pt>
    <dgm:pt modelId="{08B63DB6-4A80-4421-8A8F-C83829E691E6}" type="pres">
      <dgm:prSet presAssocID="{33E2AC35-7C4C-4F8C-80F0-4A2E036C4E4F}" presName="lineArrowNode" presStyleLbl="alignAccFollowNode1" presStyleIdx="16" presStyleCnt="18"/>
      <dgm:spPr/>
    </dgm:pt>
    <dgm:pt modelId="{34103962-B31D-4CB5-8C98-EA39FC2E4634}" type="pres">
      <dgm:prSet presAssocID="{37677742-83C8-43E1-AC84-DBC31689CC9F}" presName="sibTransNodeCircle" presStyleLbl="alignNode1" presStyleIdx="5" presStyleCnt="6">
        <dgm:presLayoutVars>
          <dgm:chMax val="0"/>
          <dgm:bulletEnabled/>
        </dgm:presLayoutVars>
      </dgm:prSet>
      <dgm:spPr/>
    </dgm:pt>
    <dgm:pt modelId="{3CA173AA-71BE-414B-A66B-3366E29D1AA4}" type="pres">
      <dgm:prSet presAssocID="{37677742-83C8-43E1-AC84-DBC31689CC9F}" presName="spacerBetweenCircleAndCallout" presStyleCnt="0">
        <dgm:presLayoutVars/>
      </dgm:prSet>
      <dgm:spPr/>
    </dgm:pt>
    <dgm:pt modelId="{A8361792-54FB-488B-8483-51934A4BCB27}" type="pres">
      <dgm:prSet presAssocID="{33E2AC35-7C4C-4F8C-80F0-4A2E036C4E4F}" presName="nodeText" presStyleLbl="alignAccFollowNode1" presStyleIdx="17" presStyleCnt="18">
        <dgm:presLayoutVars>
          <dgm:bulletEnabled val="1"/>
        </dgm:presLayoutVars>
      </dgm:prSet>
      <dgm:spPr/>
    </dgm:pt>
  </dgm:ptLst>
  <dgm:cxnLst>
    <dgm:cxn modelId="{1C813614-45A5-466E-9C7D-AE3DD0025748}" type="presOf" srcId="{EA8C9FB2-2818-4648-AC3B-400276539B22}" destId="{7431C6FE-965D-43AD-91D9-54673A00CEDB}" srcOrd="0" destOrd="0" presId="urn:microsoft.com/office/officeart/2016/7/layout/LinearArrowProcessNumbered"/>
    <dgm:cxn modelId="{A6A60519-ABD6-4213-8AD6-647158F31167}" type="presOf" srcId="{A08DE0BB-CC52-4C81-B2E3-DC7A0689F479}" destId="{855D610B-55EA-4D90-9E40-6C93DC18FCA2}" srcOrd="0" destOrd="0" presId="urn:microsoft.com/office/officeart/2016/7/layout/LinearArrowProcessNumbered"/>
    <dgm:cxn modelId="{CB288831-1B99-4942-85F7-8CA4DB1D8918}" type="presOf" srcId="{06B26092-D3E9-4EF8-B5F9-C0ECD96FB9A1}" destId="{2B53D386-8626-4E7D-8787-BBB76242CFDF}" srcOrd="0" destOrd="0" presId="urn:microsoft.com/office/officeart/2016/7/layout/LinearArrowProcessNumbered"/>
    <dgm:cxn modelId="{597E823F-81F1-4965-AFAB-DBBFD7887A47}" srcId="{62CE6FBA-A03A-455C-B265-4D5E1B463276}" destId="{33E2AC35-7C4C-4F8C-80F0-4A2E036C4E4F}" srcOrd="5" destOrd="0" parTransId="{8A7E9F40-B689-4674-869B-68DB2D9D3C3C}" sibTransId="{37677742-83C8-43E1-AC84-DBC31689CC9F}"/>
    <dgm:cxn modelId="{B7EF4946-1003-4875-8173-2C0476FF15FF}" type="presOf" srcId="{D5F4E75F-AC4C-4277-8FC2-D6F3F1A1959E}" destId="{0BCA4461-1A44-4096-BD22-3E77F6FBF9E3}" srcOrd="0" destOrd="0" presId="urn:microsoft.com/office/officeart/2016/7/layout/LinearArrowProcessNumbered"/>
    <dgm:cxn modelId="{14456B6B-0E90-4E79-8193-CAF136029407}" type="presOf" srcId="{62CE6FBA-A03A-455C-B265-4D5E1B463276}" destId="{0B28D5BC-A97C-421F-B265-BC728337A70B}" srcOrd="0" destOrd="0" presId="urn:microsoft.com/office/officeart/2016/7/layout/LinearArrowProcessNumbered"/>
    <dgm:cxn modelId="{E452B64B-8443-4241-8AE6-F90AB3B49BD5}" type="presOf" srcId="{9DD9E88F-2941-489D-9FB6-E720ABEDA794}" destId="{221C47F9-A1B8-41E5-A9BD-C21F9D6C81CF}" srcOrd="0" destOrd="0" presId="urn:microsoft.com/office/officeart/2016/7/layout/LinearArrowProcessNumbered"/>
    <dgm:cxn modelId="{FB88C06C-1663-4E18-A293-8677188F0916}" srcId="{62CE6FBA-A03A-455C-B265-4D5E1B463276}" destId="{6C3EF517-E197-4BEB-A9E7-988FC301B717}" srcOrd="2" destOrd="0" parTransId="{1431F309-08D6-44E2-A194-CF7CAB160E11}" sibTransId="{A08DE0BB-CC52-4C81-B2E3-DC7A0689F479}"/>
    <dgm:cxn modelId="{7845427B-7706-4B84-B173-E63A6A866431}" srcId="{62CE6FBA-A03A-455C-B265-4D5E1B463276}" destId="{6BAD9950-DB55-492A-8ABC-D94C97D2E532}" srcOrd="0" destOrd="0" parTransId="{4DD88D73-ECF5-4107-B5B3-3083006EC954}" sibTransId="{1D31ED34-5037-44BD-9E3F-49BEB247A523}"/>
    <dgm:cxn modelId="{01D4D67F-2FD8-46DE-8C8C-E23AF511603D}" type="presOf" srcId="{1D31ED34-5037-44BD-9E3F-49BEB247A523}" destId="{EE9E0011-E6A1-4749-B263-C81559675E78}" srcOrd="0" destOrd="0" presId="urn:microsoft.com/office/officeart/2016/7/layout/LinearArrowProcessNumbered"/>
    <dgm:cxn modelId="{49E62C82-9588-4D4A-9543-E30F9C2A0932}" type="presOf" srcId="{37677742-83C8-43E1-AC84-DBC31689CC9F}" destId="{34103962-B31D-4CB5-8C98-EA39FC2E4634}" srcOrd="0" destOrd="0" presId="urn:microsoft.com/office/officeart/2016/7/layout/LinearArrowProcessNumbered"/>
    <dgm:cxn modelId="{50A80E86-EC36-45C5-92FC-6A32D5F38D2B}" srcId="{62CE6FBA-A03A-455C-B265-4D5E1B463276}" destId="{06B26092-D3E9-4EF8-B5F9-C0ECD96FB9A1}" srcOrd="1" destOrd="0" parTransId="{FB4F5B46-DEB0-47D3-ADF2-306F095EFC0A}" sibTransId="{265C6761-4A98-4711-9F6C-6ADD42E8FD38}"/>
    <dgm:cxn modelId="{57B7AB8B-5AFE-4729-AC1D-4A37A12CEADB}" srcId="{62CE6FBA-A03A-455C-B265-4D5E1B463276}" destId="{9DD9E88F-2941-489D-9FB6-E720ABEDA794}" srcOrd="4" destOrd="0" parTransId="{0E8CBDCF-8B47-4455-AF66-A9CB06B5640F}" sibTransId="{EA8C9FB2-2818-4648-AC3B-400276539B22}"/>
    <dgm:cxn modelId="{5905AF94-33CC-4C02-91F7-9167B604CA56}" type="presOf" srcId="{265C6761-4A98-4711-9F6C-6ADD42E8FD38}" destId="{3831FBCB-552E-416B-83AC-439141A185F4}" srcOrd="0" destOrd="0" presId="urn:microsoft.com/office/officeart/2016/7/layout/LinearArrowProcessNumbered"/>
    <dgm:cxn modelId="{092965A6-6FE2-4531-AB4A-814EB77E9285}" type="presOf" srcId="{33E2AC35-7C4C-4F8C-80F0-4A2E036C4E4F}" destId="{A8361792-54FB-488B-8483-51934A4BCB27}" srcOrd="0" destOrd="0" presId="urn:microsoft.com/office/officeart/2016/7/layout/LinearArrowProcessNumbered"/>
    <dgm:cxn modelId="{32275FB6-D596-44CB-A8AB-BB8975C422F7}" srcId="{62CE6FBA-A03A-455C-B265-4D5E1B463276}" destId="{D5F4E75F-AC4C-4277-8FC2-D6F3F1A1959E}" srcOrd="3" destOrd="0" parTransId="{4578CD2A-049B-4F54-A4B0-8E120CA6BC5A}" sibTransId="{4991267C-60E6-4782-B7E1-1A05983DF7D7}"/>
    <dgm:cxn modelId="{424C1BE4-B0A0-4B0E-814C-D7ADBC740AA5}" type="presOf" srcId="{4991267C-60E6-4782-B7E1-1A05983DF7D7}" destId="{EDB9F10E-57ED-44D9-8548-6E8C6DAFC1CE}" srcOrd="0" destOrd="0" presId="urn:microsoft.com/office/officeart/2016/7/layout/LinearArrowProcessNumbered"/>
    <dgm:cxn modelId="{7B722DF3-D3AE-4C54-A032-058DCA39D634}" type="presOf" srcId="{6BAD9950-DB55-492A-8ABC-D94C97D2E532}" destId="{BFA0F7B2-AAFD-4C49-BDE5-EBA840FE3057}" srcOrd="0" destOrd="0" presId="urn:microsoft.com/office/officeart/2016/7/layout/LinearArrowProcessNumbered"/>
    <dgm:cxn modelId="{A910A5F7-54AF-4217-AFC3-14BDB3D27BD3}" type="presOf" srcId="{6C3EF517-E197-4BEB-A9E7-988FC301B717}" destId="{84E59DA2-8772-48F7-8DCD-C9CAFDE389AA}" srcOrd="0" destOrd="0" presId="urn:microsoft.com/office/officeart/2016/7/layout/LinearArrowProcessNumbered"/>
    <dgm:cxn modelId="{3AC17D13-91C0-4DFF-88B4-BEC0B2625F35}" type="presParOf" srcId="{0B28D5BC-A97C-421F-B265-BC728337A70B}" destId="{056F8652-AC1C-4CF0-B705-43D96F1AB272}" srcOrd="0" destOrd="0" presId="urn:microsoft.com/office/officeart/2016/7/layout/LinearArrowProcessNumbered"/>
    <dgm:cxn modelId="{A20815A5-742E-4E09-9A67-BA85148E11B2}" type="presParOf" srcId="{056F8652-AC1C-4CF0-B705-43D96F1AB272}" destId="{FFCB16E2-9F84-4BB6-95AA-12FDED04D0C9}" srcOrd="0" destOrd="0" presId="urn:microsoft.com/office/officeart/2016/7/layout/LinearArrowProcessNumbered"/>
    <dgm:cxn modelId="{B2634649-D5E2-4EC5-9979-727B2287982A}" type="presParOf" srcId="{056F8652-AC1C-4CF0-B705-43D96F1AB272}" destId="{B63C1BBF-A974-479C-9F83-8BE9A6575883}" srcOrd="1" destOrd="0" presId="urn:microsoft.com/office/officeart/2016/7/layout/LinearArrowProcessNumbered"/>
    <dgm:cxn modelId="{CB229E7F-76C3-42F1-87F2-8875C35FBE8A}" type="presParOf" srcId="{B63C1BBF-A974-479C-9F83-8BE9A6575883}" destId="{9DBBAA3A-7E5E-4A38-96D4-3A2B5E1E4A96}" srcOrd="0" destOrd="0" presId="urn:microsoft.com/office/officeart/2016/7/layout/LinearArrowProcessNumbered"/>
    <dgm:cxn modelId="{034A79AC-2C6B-4DB4-9E13-231A26BAE384}" type="presParOf" srcId="{B63C1BBF-A974-479C-9F83-8BE9A6575883}" destId="{28391961-25DD-4C8B-84EE-FDB339E506AE}" srcOrd="1" destOrd="0" presId="urn:microsoft.com/office/officeart/2016/7/layout/LinearArrowProcessNumbered"/>
    <dgm:cxn modelId="{E63C4200-0C34-4FF9-9581-42991C847FCE}" type="presParOf" srcId="{B63C1BBF-A974-479C-9F83-8BE9A6575883}" destId="{EE9E0011-E6A1-4749-B263-C81559675E78}" srcOrd="2" destOrd="0" presId="urn:microsoft.com/office/officeart/2016/7/layout/LinearArrowProcessNumbered"/>
    <dgm:cxn modelId="{6CCBC349-B1E3-4E9F-893B-7D1852CEB7E8}" type="presParOf" srcId="{B63C1BBF-A974-479C-9F83-8BE9A6575883}" destId="{9B4748F2-6085-43B1-A214-7D5D103EE9F7}" srcOrd="3" destOrd="0" presId="urn:microsoft.com/office/officeart/2016/7/layout/LinearArrowProcessNumbered"/>
    <dgm:cxn modelId="{4CAA5C9E-B3F4-4AA7-BF72-847827B6F882}" type="presParOf" srcId="{056F8652-AC1C-4CF0-B705-43D96F1AB272}" destId="{BFA0F7B2-AAFD-4C49-BDE5-EBA840FE3057}" srcOrd="2" destOrd="0" presId="urn:microsoft.com/office/officeart/2016/7/layout/LinearArrowProcessNumbered"/>
    <dgm:cxn modelId="{0F69F8DD-8438-4484-8309-367A68344F04}" type="presParOf" srcId="{0B28D5BC-A97C-421F-B265-BC728337A70B}" destId="{AF1ED7A5-665A-4FD5-A6EB-A8E2987B04EB}" srcOrd="1" destOrd="0" presId="urn:microsoft.com/office/officeart/2016/7/layout/LinearArrowProcessNumbered"/>
    <dgm:cxn modelId="{4FA2DE3A-252F-480B-8D22-E90AAC61264D}" type="presParOf" srcId="{0B28D5BC-A97C-421F-B265-BC728337A70B}" destId="{6FBF8170-5029-45BA-836A-C6F7A341A7E5}" srcOrd="2" destOrd="0" presId="urn:microsoft.com/office/officeart/2016/7/layout/LinearArrowProcessNumbered"/>
    <dgm:cxn modelId="{63740ACC-9162-4974-A930-3FB2E9CEDB6B}" type="presParOf" srcId="{6FBF8170-5029-45BA-836A-C6F7A341A7E5}" destId="{5595B023-6C07-42D3-BB83-BE7FED55700D}" srcOrd="0" destOrd="0" presId="urn:microsoft.com/office/officeart/2016/7/layout/LinearArrowProcessNumbered"/>
    <dgm:cxn modelId="{1A356C87-CD81-477D-A557-A9F224944478}" type="presParOf" srcId="{6FBF8170-5029-45BA-836A-C6F7A341A7E5}" destId="{7C944474-73C5-4265-9AE5-2F663791DB16}" srcOrd="1" destOrd="0" presId="urn:microsoft.com/office/officeart/2016/7/layout/LinearArrowProcessNumbered"/>
    <dgm:cxn modelId="{F7CDF37D-36BF-4A1B-A3B2-48B0F9FD94F8}" type="presParOf" srcId="{7C944474-73C5-4265-9AE5-2F663791DB16}" destId="{34DFF7EB-99EE-416E-8A32-CDB7E671DC59}" srcOrd="0" destOrd="0" presId="urn:microsoft.com/office/officeart/2016/7/layout/LinearArrowProcessNumbered"/>
    <dgm:cxn modelId="{6E15481C-8600-4087-A6D8-6B764376CD50}" type="presParOf" srcId="{7C944474-73C5-4265-9AE5-2F663791DB16}" destId="{3E7324A0-0467-4E1E-8FDE-7CE1779E26CD}" srcOrd="1" destOrd="0" presId="urn:microsoft.com/office/officeart/2016/7/layout/LinearArrowProcessNumbered"/>
    <dgm:cxn modelId="{F8695C73-56BE-45A4-AE2D-7FD38CE6C7FD}" type="presParOf" srcId="{7C944474-73C5-4265-9AE5-2F663791DB16}" destId="{3831FBCB-552E-416B-83AC-439141A185F4}" srcOrd="2" destOrd="0" presId="urn:microsoft.com/office/officeart/2016/7/layout/LinearArrowProcessNumbered"/>
    <dgm:cxn modelId="{3E3B4B8C-5F59-40CA-8531-3F297DDC4257}" type="presParOf" srcId="{7C944474-73C5-4265-9AE5-2F663791DB16}" destId="{4F265C8C-8B8F-487C-97BD-C307AB932E7E}" srcOrd="3" destOrd="0" presId="urn:microsoft.com/office/officeart/2016/7/layout/LinearArrowProcessNumbered"/>
    <dgm:cxn modelId="{B5580EA2-35F2-4581-AABB-90C2C4D421D0}" type="presParOf" srcId="{6FBF8170-5029-45BA-836A-C6F7A341A7E5}" destId="{2B53D386-8626-4E7D-8787-BBB76242CFDF}" srcOrd="2" destOrd="0" presId="urn:microsoft.com/office/officeart/2016/7/layout/LinearArrowProcessNumbered"/>
    <dgm:cxn modelId="{BBB43869-B4C7-4710-9F12-D460394B966D}" type="presParOf" srcId="{0B28D5BC-A97C-421F-B265-BC728337A70B}" destId="{C2552399-7A95-4662-82E2-F306F31A30D0}" srcOrd="3" destOrd="0" presId="urn:microsoft.com/office/officeart/2016/7/layout/LinearArrowProcessNumbered"/>
    <dgm:cxn modelId="{98272C19-8867-4FDE-8DCB-1CCFC9EEB7DD}" type="presParOf" srcId="{0B28D5BC-A97C-421F-B265-BC728337A70B}" destId="{2CBA9698-1D2C-463E-B598-A477008C5EDF}" srcOrd="4" destOrd="0" presId="urn:microsoft.com/office/officeart/2016/7/layout/LinearArrowProcessNumbered"/>
    <dgm:cxn modelId="{C74F5269-15F6-4BA8-BEB9-B3739EF0D65E}" type="presParOf" srcId="{2CBA9698-1D2C-463E-B598-A477008C5EDF}" destId="{37AF034F-13A5-484E-8030-C941D3E9DCA6}" srcOrd="0" destOrd="0" presId="urn:microsoft.com/office/officeart/2016/7/layout/LinearArrowProcessNumbered"/>
    <dgm:cxn modelId="{B8F3E9AC-DB8E-4299-8D31-27084E12B27F}" type="presParOf" srcId="{2CBA9698-1D2C-463E-B598-A477008C5EDF}" destId="{7F7909FE-6DA1-43AB-9FFB-A0DA0EE5D59B}" srcOrd="1" destOrd="0" presId="urn:microsoft.com/office/officeart/2016/7/layout/LinearArrowProcessNumbered"/>
    <dgm:cxn modelId="{39EF5407-A3FF-4C80-8BDC-04027A6650F9}" type="presParOf" srcId="{7F7909FE-6DA1-43AB-9FFB-A0DA0EE5D59B}" destId="{0C6B3757-AAEB-486B-A52A-59501F9621A6}" srcOrd="0" destOrd="0" presId="urn:microsoft.com/office/officeart/2016/7/layout/LinearArrowProcessNumbered"/>
    <dgm:cxn modelId="{AFC3C432-E5B8-4172-9A14-EF61B9BC1D16}" type="presParOf" srcId="{7F7909FE-6DA1-43AB-9FFB-A0DA0EE5D59B}" destId="{8B6AF5FF-59C2-4411-9AC2-6B53DD5AB4E1}" srcOrd="1" destOrd="0" presId="urn:microsoft.com/office/officeart/2016/7/layout/LinearArrowProcessNumbered"/>
    <dgm:cxn modelId="{D11E6B3B-FACA-4840-A5BD-E4BA637CBFA1}" type="presParOf" srcId="{7F7909FE-6DA1-43AB-9FFB-A0DA0EE5D59B}" destId="{855D610B-55EA-4D90-9E40-6C93DC18FCA2}" srcOrd="2" destOrd="0" presId="urn:microsoft.com/office/officeart/2016/7/layout/LinearArrowProcessNumbered"/>
    <dgm:cxn modelId="{961A444C-5D91-4FB0-A379-2D33280B36D5}" type="presParOf" srcId="{7F7909FE-6DA1-43AB-9FFB-A0DA0EE5D59B}" destId="{0FE917C6-73BF-406F-B506-795D845A7DC1}" srcOrd="3" destOrd="0" presId="urn:microsoft.com/office/officeart/2016/7/layout/LinearArrowProcessNumbered"/>
    <dgm:cxn modelId="{1D7D7725-5991-4A93-B75F-82482BF8CCDD}" type="presParOf" srcId="{2CBA9698-1D2C-463E-B598-A477008C5EDF}" destId="{84E59DA2-8772-48F7-8DCD-C9CAFDE389AA}" srcOrd="2" destOrd="0" presId="urn:microsoft.com/office/officeart/2016/7/layout/LinearArrowProcessNumbered"/>
    <dgm:cxn modelId="{FA3B9144-43A9-4882-864A-C7BD04CEF45D}" type="presParOf" srcId="{0B28D5BC-A97C-421F-B265-BC728337A70B}" destId="{D0F05304-D183-4A78-972D-812BE8DBA3F8}" srcOrd="5" destOrd="0" presId="urn:microsoft.com/office/officeart/2016/7/layout/LinearArrowProcessNumbered"/>
    <dgm:cxn modelId="{E18DE839-5DC1-4838-B304-0B6273599680}" type="presParOf" srcId="{0B28D5BC-A97C-421F-B265-BC728337A70B}" destId="{84C9E7DF-F4A7-47A6-B19F-F1D607B804D8}" srcOrd="6" destOrd="0" presId="urn:microsoft.com/office/officeart/2016/7/layout/LinearArrowProcessNumbered"/>
    <dgm:cxn modelId="{2D0C8CDC-F17D-4EAF-8C25-F03CE1DEAD96}" type="presParOf" srcId="{84C9E7DF-F4A7-47A6-B19F-F1D607B804D8}" destId="{56F9CFD8-15E3-4142-882F-7551BB95EE7F}" srcOrd="0" destOrd="0" presId="urn:microsoft.com/office/officeart/2016/7/layout/LinearArrowProcessNumbered"/>
    <dgm:cxn modelId="{AB5D68FC-86C2-4167-A4E9-B8A0C4CBF9CB}" type="presParOf" srcId="{84C9E7DF-F4A7-47A6-B19F-F1D607B804D8}" destId="{F45F1640-C7C4-4C0B-8EC2-D11FF8141DC8}" srcOrd="1" destOrd="0" presId="urn:microsoft.com/office/officeart/2016/7/layout/LinearArrowProcessNumbered"/>
    <dgm:cxn modelId="{318D63D0-C0D7-4375-AD9D-AB31D9A855E0}" type="presParOf" srcId="{F45F1640-C7C4-4C0B-8EC2-D11FF8141DC8}" destId="{8B83021B-02D6-4CDF-BA11-73215B0541DD}" srcOrd="0" destOrd="0" presId="urn:microsoft.com/office/officeart/2016/7/layout/LinearArrowProcessNumbered"/>
    <dgm:cxn modelId="{FD86922E-FAB5-4FBB-B97F-A292974DEDCC}" type="presParOf" srcId="{F45F1640-C7C4-4C0B-8EC2-D11FF8141DC8}" destId="{68D47351-AA13-4A53-A7A2-52B0C4826467}" srcOrd="1" destOrd="0" presId="urn:microsoft.com/office/officeart/2016/7/layout/LinearArrowProcessNumbered"/>
    <dgm:cxn modelId="{6A418272-EEA7-4A75-9C50-CD833BE76B60}" type="presParOf" srcId="{F45F1640-C7C4-4C0B-8EC2-D11FF8141DC8}" destId="{EDB9F10E-57ED-44D9-8548-6E8C6DAFC1CE}" srcOrd="2" destOrd="0" presId="urn:microsoft.com/office/officeart/2016/7/layout/LinearArrowProcessNumbered"/>
    <dgm:cxn modelId="{966E92D9-D8D9-42B3-B730-A2D179676E1E}" type="presParOf" srcId="{F45F1640-C7C4-4C0B-8EC2-D11FF8141DC8}" destId="{32E775E8-61DA-4B20-B145-C8F4ECC4966B}" srcOrd="3" destOrd="0" presId="urn:microsoft.com/office/officeart/2016/7/layout/LinearArrowProcessNumbered"/>
    <dgm:cxn modelId="{91420393-D34C-4C3D-995B-96F392740F07}" type="presParOf" srcId="{84C9E7DF-F4A7-47A6-B19F-F1D607B804D8}" destId="{0BCA4461-1A44-4096-BD22-3E77F6FBF9E3}" srcOrd="2" destOrd="0" presId="urn:microsoft.com/office/officeart/2016/7/layout/LinearArrowProcessNumbered"/>
    <dgm:cxn modelId="{8C65CAAF-033E-40DE-A0D2-6D0D59218580}" type="presParOf" srcId="{0B28D5BC-A97C-421F-B265-BC728337A70B}" destId="{ED9ACEB3-6BDB-42BD-A0F7-C5BE577007D9}" srcOrd="7" destOrd="0" presId="urn:microsoft.com/office/officeart/2016/7/layout/LinearArrowProcessNumbered"/>
    <dgm:cxn modelId="{805948B5-BDAE-4BBC-9783-AFA43F39D9AF}" type="presParOf" srcId="{0B28D5BC-A97C-421F-B265-BC728337A70B}" destId="{79CC533D-6333-4BF7-A994-212276B6403D}" srcOrd="8" destOrd="0" presId="urn:microsoft.com/office/officeart/2016/7/layout/LinearArrowProcessNumbered"/>
    <dgm:cxn modelId="{B3C8909F-3B93-4E45-8144-168FC5E87ACF}" type="presParOf" srcId="{79CC533D-6333-4BF7-A994-212276B6403D}" destId="{7E87D5F2-FA61-4BEB-8DF6-000D24F42104}" srcOrd="0" destOrd="0" presId="urn:microsoft.com/office/officeart/2016/7/layout/LinearArrowProcessNumbered"/>
    <dgm:cxn modelId="{173A9776-4847-4C1E-BDFF-65F7D7F661AF}" type="presParOf" srcId="{79CC533D-6333-4BF7-A994-212276B6403D}" destId="{2B19C19E-08A0-41B8-AFCD-488F4C50EB94}" srcOrd="1" destOrd="0" presId="urn:microsoft.com/office/officeart/2016/7/layout/LinearArrowProcessNumbered"/>
    <dgm:cxn modelId="{74C3452B-7844-4557-8A9F-DC3AC7DC6730}" type="presParOf" srcId="{2B19C19E-08A0-41B8-AFCD-488F4C50EB94}" destId="{73941B29-2042-4F9D-8344-B623E90F6845}" srcOrd="0" destOrd="0" presId="urn:microsoft.com/office/officeart/2016/7/layout/LinearArrowProcessNumbered"/>
    <dgm:cxn modelId="{96F07E38-3D60-40E8-82BE-D239607CC276}" type="presParOf" srcId="{2B19C19E-08A0-41B8-AFCD-488F4C50EB94}" destId="{257D23D2-85D4-4D18-9500-12AACBDAD12E}" srcOrd="1" destOrd="0" presId="urn:microsoft.com/office/officeart/2016/7/layout/LinearArrowProcessNumbered"/>
    <dgm:cxn modelId="{9661FEAF-7ED1-4336-957E-E489E0BC1A4F}" type="presParOf" srcId="{2B19C19E-08A0-41B8-AFCD-488F4C50EB94}" destId="{7431C6FE-965D-43AD-91D9-54673A00CEDB}" srcOrd="2" destOrd="0" presId="urn:microsoft.com/office/officeart/2016/7/layout/LinearArrowProcessNumbered"/>
    <dgm:cxn modelId="{1C97FCD9-8784-41F7-AA5B-94DA321DAFA1}" type="presParOf" srcId="{2B19C19E-08A0-41B8-AFCD-488F4C50EB94}" destId="{109E4D11-EB60-48DB-9D8E-24E1A7BDD3F3}" srcOrd="3" destOrd="0" presId="urn:microsoft.com/office/officeart/2016/7/layout/LinearArrowProcessNumbered"/>
    <dgm:cxn modelId="{40F60189-C7A7-43DE-9ECC-7A29B24F15FB}" type="presParOf" srcId="{79CC533D-6333-4BF7-A994-212276B6403D}" destId="{221C47F9-A1B8-41E5-A9BD-C21F9D6C81CF}" srcOrd="2" destOrd="0" presId="urn:microsoft.com/office/officeart/2016/7/layout/LinearArrowProcessNumbered"/>
    <dgm:cxn modelId="{D84C00F4-92F2-4B86-88C8-78F2B08323BF}" type="presParOf" srcId="{0B28D5BC-A97C-421F-B265-BC728337A70B}" destId="{5B573FF5-6930-49BD-B92E-F90D2E963B5D}" srcOrd="9" destOrd="0" presId="urn:microsoft.com/office/officeart/2016/7/layout/LinearArrowProcessNumbered"/>
    <dgm:cxn modelId="{A0D49576-7E85-42A9-8635-9039831CECA3}" type="presParOf" srcId="{0B28D5BC-A97C-421F-B265-BC728337A70B}" destId="{B11758B4-9491-40EC-A798-E46013922F06}" srcOrd="10" destOrd="0" presId="urn:microsoft.com/office/officeart/2016/7/layout/LinearArrowProcessNumbered"/>
    <dgm:cxn modelId="{A52AB94C-9FC7-429D-9464-99F13DDC2A47}" type="presParOf" srcId="{B11758B4-9491-40EC-A798-E46013922F06}" destId="{87AAC8F8-AEBD-465D-83C8-6956912F1BA4}" srcOrd="0" destOrd="0" presId="urn:microsoft.com/office/officeart/2016/7/layout/LinearArrowProcessNumbered"/>
    <dgm:cxn modelId="{A4A3CA84-B351-4568-9227-20878BBBE750}" type="presParOf" srcId="{B11758B4-9491-40EC-A798-E46013922F06}" destId="{6470B83C-7ED1-4B36-8B26-FF8B51F4327B}" srcOrd="1" destOrd="0" presId="urn:microsoft.com/office/officeart/2016/7/layout/LinearArrowProcessNumbered"/>
    <dgm:cxn modelId="{E1F42904-B4C6-4F3D-BED8-CAD5340A69B5}" type="presParOf" srcId="{6470B83C-7ED1-4B36-8B26-FF8B51F4327B}" destId="{6881DD18-5C84-48C2-BAEC-BD11D71D13F4}" srcOrd="0" destOrd="0" presId="urn:microsoft.com/office/officeart/2016/7/layout/LinearArrowProcessNumbered"/>
    <dgm:cxn modelId="{422FB6B4-5B4D-44B0-8728-94DA516038CE}" type="presParOf" srcId="{6470B83C-7ED1-4B36-8B26-FF8B51F4327B}" destId="{08B63DB6-4A80-4421-8A8F-C83829E691E6}" srcOrd="1" destOrd="0" presId="urn:microsoft.com/office/officeart/2016/7/layout/LinearArrowProcessNumbered"/>
    <dgm:cxn modelId="{32D9C932-B993-4E26-8C7E-F3E20E1998B2}" type="presParOf" srcId="{6470B83C-7ED1-4B36-8B26-FF8B51F4327B}" destId="{34103962-B31D-4CB5-8C98-EA39FC2E4634}" srcOrd="2" destOrd="0" presId="urn:microsoft.com/office/officeart/2016/7/layout/LinearArrowProcessNumbered"/>
    <dgm:cxn modelId="{CB1A5E06-57E9-44CB-8263-398756916022}" type="presParOf" srcId="{6470B83C-7ED1-4B36-8B26-FF8B51F4327B}" destId="{3CA173AA-71BE-414B-A66B-3366E29D1AA4}" srcOrd="3" destOrd="0" presId="urn:microsoft.com/office/officeart/2016/7/layout/LinearArrowProcessNumbered"/>
    <dgm:cxn modelId="{DE3178C9-470C-427C-A243-EDBE2200FE94}" type="presParOf" srcId="{B11758B4-9491-40EC-A798-E46013922F06}" destId="{A8361792-54FB-488B-8483-51934A4BCB27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6FBFE-1B83-47B9-8FB4-D6C9484F182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1DB104-9A73-4C66-ABCE-19480E386E86}">
      <dgm:prSet custT="1"/>
      <dgm:spPr/>
      <dgm:t>
        <a:bodyPr/>
        <a:lstStyle/>
        <a:p>
          <a:pPr>
            <a:defRPr cap="all"/>
          </a:pPr>
          <a:r>
            <a:rPr lang="en-US" sz="1600"/>
            <a:t>Policies to cover risky behaviors</a:t>
          </a:r>
        </a:p>
      </dgm:t>
    </dgm:pt>
    <dgm:pt modelId="{3F00E549-9D66-48BA-B250-938868803E95}" type="parTrans" cxnId="{305C5DE1-2D03-4219-AD54-63643F3ADAA9}">
      <dgm:prSet/>
      <dgm:spPr/>
      <dgm:t>
        <a:bodyPr/>
        <a:lstStyle/>
        <a:p>
          <a:endParaRPr lang="en-US" sz="2800"/>
        </a:p>
      </dgm:t>
    </dgm:pt>
    <dgm:pt modelId="{C7054F3B-6909-46BC-90C9-3EE78E46B532}" type="sibTrans" cxnId="{305C5DE1-2D03-4219-AD54-63643F3ADAA9}">
      <dgm:prSet/>
      <dgm:spPr/>
      <dgm:t>
        <a:bodyPr/>
        <a:lstStyle/>
        <a:p>
          <a:endParaRPr lang="en-US" sz="2800"/>
        </a:p>
      </dgm:t>
    </dgm:pt>
    <dgm:pt modelId="{85E0120C-7A6A-45B0-A312-3026236A6C17}">
      <dgm:prSet custT="1"/>
      <dgm:spPr/>
      <dgm:t>
        <a:bodyPr/>
        <a:lstStyle/>
        <a:p>
          <a:pPr>
            <a:defRPr cap="all"/>
          </a:pPr>
          <a:r>
            <a:rPr lang="en-US" sz="1600"/>
            <a:t>Driver agreements</a:t>
          </a:r>
        </a:p>
      </dgm:t>
    </dgm:pt>
    <dgm:pt modelId="{02780466-79E3-458D-8F56-B9F797746D91}" type="parTrans" cxnId="{B0912096-6787-4DB9-9D83-04550D673989}">
      <dgm:prSet/>
      <dgm:spPr/>
      <dgm:t>
        <a:bodyPr/>
        <a:lstStyle/>
        <a:p>
          <a:endParaRPr lang="en-US" sz="2800"/>
        </a:p>
      </dgm:t>
    </dgm:pt>
    <dgm:pt modelId="{0EDE499D-A535-4372-9EAC-EB1D596880A8}" type="sibTrans" cxnId="{B0912096-6787-4DB9-9D83-04550D673989}">
      <dgm:prSet/>
      <dgm:spPr/>
      <dgm:t>
        <a:bodyPr/>
        <a:lstStyle/>
        <a:p>
          <a:endParaRPr lang="en-US" sz="2800"/>
        </a:p>
      </dgm:t>
    </dgm:pt>
    <dgm:pt modelId="{1A12AA94-02C8-4F88-A5DC-72B121CDF238}">
      <dgm:prSet custT="1"/>
      <dgm:spPr/>
      <dgm:t>
        <a:bodyPr/>
        <a:lstStyle/>
        <a:p>
          <a:pPr>
            <a:defRPr cap="all"/>
          </a:pPr>
          <a:r>
            <a:rPr lang="en-US" sz="1600"/>
            <a:t>Procedures for motor vehicle record (MVR) checks</a:t>
          </a:r>
        </a:p>
      </dgm:t>
    </dgm:pt>
    <dgm:pt modelId="{E5ECCE9B-48D3-41F0-80AE-3D73B37B948E}" type="parTrans" cxnId="{34DCA645-1D91-4C9A-B130-3C25AB01B1BA}">
      <dgm:prSet/>
      <dgm:spPr/>
      <dgm:t>
        <a:bodyPr/>
        <a:lstStyle/>
        <a:p>
          <a:endParaRPr lang="en-US" sz="2800"/>
        </a:p>
      </dgm:t>
    </dgm:pt>
    <dgm:pt modelId="{FD23E829-9D26-4335-9DC6-A0239FDDA620}" type="sibTrans" cxnId="{34DCA645-1D91-4C9A-B130-3C25AB01B1BA}">
      <dgm:prSet/>
      <dgm:spPr/>
      <dgm:t>
        <a:bodyPr/>
        <a:lstStyle/>
        <a:p>
          <a:endParaRPr lang="en-US" sz="2800"/>
        </a:p>
      </dgm:t>
    </dgm:pt>
    <dgm:pt modelId="{AE8F7FFE-E994-4DD8-B46F-EEDFF4698565}">
      <dgm:prSet custT="1"/>
      <dgm:spPr/>
      <dgm:t>
        <a:bodyPr/>
        <a:lstStyle/>
        <a:p>
          <a:pPr>
            <a:defRPr cap="all"/>
          </a:pPr>
          <a:r>
            <a:rPr lang="en-US" sz="1600"/>
            <a:t>Crash reporting and investigations</a:t>
          </a:r>
        </a:p>
      </dgm:t>
    </dgm:pt>
    <dgm:pt modelId="{6C553E54-FD62-4B23-BC45-7ECDEA36D3E1}" type="parTrans" cxnId="{6E8E20B1-DD5A-4764-8D15-32008ADA9F5D}">
      <dgm:prSet/>
      <dgm:spPr/>
      <dgm:t>
        <a:bodyPr/>
        <a:lstStyle/>
        <a:p>
          <a:endParaRPr lang="en-US" sz="2800"/>
        </a:p>
      </dgm:t>
    </dgm:pt>
    <dgm:pt modelId="{AAEA2035-58C4-4212-B3B1-34AA9EC8D63B}" type="sibTrans" cxnId="{6E8E20B1-DD5A-4764-8D15-32008ADA9F5D}">
      <dgm:prSet/>
      <dgm:spPr/>
      <dgm:t>
        <a:bodyPr/>
        <a:lstStyle/>
        <a:p>
          <a:endParaRPr lang="en-US" sz="2800"/>
        </a:p>
      </dgm:t>
    </dgm:pt>
    <dgm:pt modelId="{08DC87ED-1095-4055-8AE0-7CBE49613178}">
      <dgm:prSet custT="1"/>
      <dgm:spPr/>
      <dgm:t>
        <a:bodyPr/>
        <a:lstStyle/>
        <a:p>
          <a:pPr>
            <a:defRPr cap="all"/>
          </a:pPr>
          <a:r>
            <a:rPr lang="en-US" sz="1600" dirty="0"/>
            <a:t>Reward/ incentive programs to encourage safe driving</a:t>
          </a:r>
        </a:p>
      </dgm:t>
    </dgm:pt>
    <dgm:pt modelId="{44950B92-AF76-46F0-998B-5E2B9FF940B2}" type="parTrans" cxnId="{881F5A71-C2D0-4ACB-BDE8-EA49B8323E87}">
      <dgm:prSet/>
      <dgm:spPr/>
      <dgm:t>
        <a:bodyPr/>
        <a:lstStyle/>
        <a:p>
          <a:endParaRPr lang="en-US" sz="2800"/>
        </a:p>
      </dgm:t>
    </dgm:pt>
    <dgm:pt modelId="{F8BE604D-C1CF-4AB4-862E-1EBB289C5D98}" type="sibTrans" cxnId="{881F5A71-C2D0-4ACB-BDE8-EA49B8323E87}">
      <dgm:prSet/>
      <dgm:spPr/>
      <dgm:t>
        <a:bodyPr/>
        <a:lstStyle/>
        <a:p>
          <a:endParaRPr lang="en-US" sz="2800"/>
        </a:p>
      </dgm:t>
    </dgm:pt>
    <dgm:pt modelId="{45D55CFE-26AA-48C6-932D-AAFED5F1D590}">
      <dgm:prSet custT="1"/>
      <dgm:spPr/>
      <dgm:t>
        <a:bodyPr/>
        <a:lstStyle/>
        <a:p>
          <a:pPr>
            <a:defRPr cap="all"/>
          </a:pPr>
          <a:r>
            <a:rPr lang="en-US" sz="1600"/>
            <a:t>Disciplinary action systems</a:t>
          </a:r>
        </a:p>
      </dgm:t>
    </dgm:pt>
    <dgm:pt modelId="{4587F942-EC2D-4479-B32D-6F9244AA44E8}" type="parTrans" cxnId="{3EAC0B7D-4F39-4784-AEAA-61D84C499D35}">
      <dgm:prSet/>
      <dgm:spPr/>
      <dgm:t>
        <a:bodyPr/>
        <a:lstStyle/>
        <a:p>
          <a:endParaRPr lang="en-US" sz="2800"/>
        </a:p>
      </dgm:t>
    </dgm:pt>
    <dgm:pt modelId="{6F799B0A-F3A5-4056-B783-C50358B3D92C}" type="sibTrans" cxnId="{3EAC0B7D-4F39-4784-AEAA-61D84C499D35}">
      <dgm:prSet/>
      <dgm:spPr/>
      <dgm:t>
        <a:bodyPr/>
        <a:lstStyle/>
        <a:p>
          <a:endParaRPr lang="en-US" sz="2800"/>
        </a:p>
      </dgm:t>
    </dgm:pt>
    <dgm:pt modelId="{68B59F1C-6C99-4540-8DE9-A3BA34B6D125}" type="pres">
      <dgm:prSet presAssocID="{86C6FBFE-1B83-47B9-8FB4-D6C9484F182B}" presName="root" presStyleCnt="0">
        <dgm:presLayoutVars>
          <dgm:dir/>
          <dgm:resizeHandles val="exact"/>
        </dgm:presLayoutVars>
      </dgm:prSet>
      <dgm:spPr/>
    </dgm:pt>
    <dgm:pt modelId="{C6594388-4A2B-4D40-976E-FC4B67CFA9C7}" type="pres">
      <dgm:prSet presAssocID="{DD1DB104-9A73-4C66-ABCE-19480E386E86}" presName="compNode" presStyleCnt="0"/>
      <dgm:spPr/>
    </dgm:pt>
    <dgm:pt modelId="{7C12C2D1-7411-4602-B85A-87B8FD965A3A}" type="pres">
      <dgm:prSet presAssocID="{DD1DB104-9A73-4C66-ABCE-19480E386E86}" presName="iconBgRect" presStyleLbl="bgShp" presStyleIdx="0" presStyleCnt="6"/>
      <dgm:spPr/>
    </dgm:pt>
    <dgm:pt modelId="{8D2FB46A-C524-4567-8304-989BCF8DCD46}" type="pres">
      <dgm:prSet presAssocID="{DD1DB104-9A73-4C66-ABCE-19480E386E86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B23DCD85-6472-436E-894B-AABEDCC95239}" type="pres">
      <dgm:prSet presAssocID="{DD1DB104-9A73-4C66-ABCE-19480E386E86}" presName="spaceRect" presStyleCnt="0"/>
      <dgm:spPr/>
    </dgm:pt>
    <dgm:pt modelId="{AE97F3EB-3B39-4B77-90F3-B01EC6B7E84B}" type="pres">
      <dgm:prSet presAssocID="{DD1DB104-9A73-4C66-ABCE-19480E386E86}" presName="textRect" presStyleLbl="revTx" presStyleIdx="0" presStyleCnt="6">
        <dgm:presLayoutVars>
          <dgm:chMax val="1"/>
          <dgm:chPref val="1"/>
        </dgm:presLayoutVars>
      </dgm:prSet>
      <dgm:spPr/>
    </dgm:pt>
    <dgm:pt modelId="{12942C04-B22D-4037-B199-EEAFEA886275}" type="pres">
      <dgm:prSet presAssocID="{C7054F3B-6909-46BC-90C9-3EE78E46B532}" presName="sibTrans" presStyleCnt="0"/>
      <dgm:spPr/>
    </dgm:pt>
    <dgm:pt modelId="{4B723AF6-8D97-4351-BC3D-FCE2C8E9E22E}" type="pres">
      <dgm:prSet presAssocID="{85E0120C-7A6A-45B0-A312-3026236A6C17}" presName="compNode" presStyleCnt="0"/>
      <dgm:spPr/>
    </dgm:pt>
    <dgm:pt modelId="{A9216B91-B53B-4FCE-BE4B-EB34FA9E246C}" type="pres">
      <dgm:prSet presAssocID="{85E0120C-7A6A-45B0-A312-3026236A6C17}" presName="iconBgRect" presStyleLbl="bgShp" presStyleIdx="1" presStyleCnt="6"/>
      <dgm:spPr/>
    </dgm:pt>
    <dgm:pt modelId="{03761F68-45FD-4E7A-9F95-9070C8572D23}" type="pres">
      <dgm:prSet presAssocID="{85E0120C-7A6A-45B0-A312-3026236A6C1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94A5739-D866-47AA-B890-90FCBD585B40}" type="pres">
      <dgm:prSet presAssocID="{85E0120C-7A6A-45B0-A312-3026236A6C17}" presName="spaceRect" presStyleCnt="0"/>
      <dgm:spPr/>
    </dgm:pt>
    <dgm:pt modelId="{F9C26591-CB0E-4FC9-996C-B26C674863A1}" type="pres">
      <dgm:prSet presAssocID="{85E0120C-7A6A-45B0-A312-3026236A6C17}" presName="textRect" presStyleLbl="revTx" presStyleIdx="1" presStyleCnt="6">
        <dgm:presLayoutVars>
          <dgm:chMax val="1"/>
          <dgm:chPref val="1"/>
        </dgm:presLayoutVars>
      </dgm:prSet>
      <dgm:spPr/>
    </dgm:pt>
    <dgm:pt modelId="{4BDBCA6F-F8E0-4B34-8A4A-7CF5270C60A3}" type="pres">
      <dgm:prSet presAssocID="{0EDE499D-A535-4372-9EAC-EB1D596880A8}" presName="sibTrans" presStyleCnt="0"/>
      <dgm:spPr/>
    </dgm:pt>
    <dgm:pt modelId="{3699D583-8460-4E2E-8A8B-5486D2F78AEA}" type="pres">
      <dgm:prSet presAssocID="{1A12AA94-02C8-4F88-A5DC-72B121CDF238}" presName="compNode" presStyleCnt="0"/>
      <dgm:spPr/>
    </dgm:pt>
    <dgm:pt modelId="{B7E5E0B8-1537-4523-907B-2AD6BA85BB0C}" type="pres">
      <dgm:prSet presAssocID="{1A12AA94-02C8-4F88-A5DC-72B121CDF238}" presName="iconBgRect" presStyleLbl="bgShp" presStyleIdx="2" presStyleCnt="6"/>
      <dgm:spPr/>
    </dgm:pt>
    <dgm:pt modelId="{47E6799B-5534-496B-A3D6-4674EADE00E8}" type="pres">
      <dgm:prSet presAssocID="{1A12AA94-02C8-4F88-A5DC-72B121CDF23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3F3640C1-E6B1-4E28-95A7-F3893D1490A8}" type="pres">
      <dgm:prSet presAssocID="{1A12AA94-02C8-4F88-A5DC-72B121CDF238}" presName="spaceRect" presStyleCnt="0"/>
      <dgm:spPr/>
    </dgm:pt>
    <dgm:pt modelId="{1ED2AA4F-BB79-4D7A-8292-8328274825AD}" type="pres">
      <dgm:prSet presAssocID="{1A12AA94-02C8-4F88-A5DC-72B121CDF238}" presName="textRect" presStyleLbl="revTx" presStyleIdx="2" presStyleCnt="6">
        <dgm:presLayoutVars>
          <dgm:chMax val="1"/>
          <dgm:chPref val="1"/>
        </dgm:presLayoutVars>
      </dgm:prSet>
      <dgm:spPr/>
    </dgm:pt>
    <dgm:pt modelId="{AEA58642-B7AF-4F1A-AA31-0BA91DA57106}" type="pres">
      <dgm:prSet presAssocID="{FD23E829-9D26-4335-9DC6-A0239FDDA620}" presName="sibTrans" presStyleCnt="0"/>
      <dgm:spPr/>
    </dgm:pt>
    <dgm:pt modelId="{4A038B1D-1958-48E6-BBC1-E71A0D01086F}" type="pres">
      <dgm:prSet presAssocID="{AE8F7FFE-E994-4DD8-B46F-EEDFF4698565}" presName="compNode" presStyleCnt="0"/>
      <dgm:spPr/>
    </dgm:pt>
    <dgm:pt modelId="{D27FF5E4-C7F0-4714-ABB8-D68A940E2ABD}" type="pres">
      <dgm:prSet presAssocID="{AE8F7FFE-E994-4DD8-B46F-EEDFF4698565}" presName="iconBgRect" presStyleLbl="bgShp" presStyleIdx="3" presStyleCnt="6"/>
      <dgm:spPr/>
    </dgm:pt>
    <dgm:pt modelId="{50FB6C33-7EEF-4C8D-AA4B-46D3178E4880}" type="pres">
      <dgm:prSet presAssocID="{AE8F7FFE-E994-4DD8-B46F-EEDFF469856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B0E23BF-6612-4708-9A42-D88BAF344E1F}" type="pres">
      <dgm:prSet presAssocID="{AE8F7FFE-E994-4DD8-B46F-EEDFF4698565}" presName="spaceRect" presStyleCnt="0"/>
      <dgm:spPr/>
    </dgm:pt>
    <dgm:pt modelId="{88F5A032-CD38-499D-A761-F77F3CC1E191}" type="pres">
      <dgm:prSet presAssocID="{AE8F7FFE-E994-4DD8-B46F-EEDFF4698565}" presName="textRect" presStyleLbl="revTx" presStyleIdx="3" presStyleCnt="6">
        <dgm:presLayoutVars>
          <dgm:chMax val="1"/>
          <dgm:chPref val="1"/>
        </dgm:presLayoutVars>
      </dgm:prSet>
      <dgm:spPr/>
    </dgm:pt>
    <dgm:pt modelId="{011FDFA2-706B-4C01-8A82-D468C022F5DB}" type="pres">
      <dgm:prSet presAssocID="{AAEA2035-58C4-4212-B3B1-34AA9EC8D63B}" presName="sibTrans" presStyleCnt="0"/>
      <dgm:spPr/>
    </dgm:pt>
    <dgm:pt modelId="{EC83F026-C667-468D-9E38-0C3C9F4C1FBB}" type="pres">
      <dgm:prSet presAssocID="{08DC87ED-1095-4055-8AE0-7CBE49613178}" presName="compNode" presStyleCnt="0"/>
      <dgm:spPr/>
    </dgm:pt>
    <dgm:pt modelId="{2A61976F-48F0-432D-ADBE-84AC84B1A660}" type="pres">
      <dgm:prSet presAssocID="{08DC87ED-1095-4055-8AE0-7CBE49613178}" presName="iconBgRect" presStyleLbl="bgShp" presStyleIdx="4" presStyleCnt="6"/>
      <dgm:spPr/>
    </dgm:pt>
    <dgm:pt modelId="{53188743-EA73-45E4-A9CA-AF5E2D200818}" type="pres">
      <dgm:prSet presAssocID="{08DC87ED-1095-4055-8AE0-7CBE4961317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49797C10-ED2E-4A06-9A8D-FFF8D4A9BB58}" type="pres">
      <dgm:prSet presAssocID="{08DC87ED-1095-4055-8AE0-7CBE49613178}" presName="spaceRect" presStyleCnt="0"/>
      <dgm:spPr/>
    </dgm:pt>
    <dgm:pt modelId="{55BF3136-EFBC-4683-90EF-E35214CB3F23}" type="pres">
      <dgm:prSet presAssocID="{08DC87ED-1095-4055-8AE0-7CBE49613178}" presName="textRect" presStyleLbl="revTx" presStyleIdx="4" presStyleCnt="6">
        <dgm:presLayoutVars>
          <dgm:chMax val="1"/>
          <dgm:chPref val="1"/>
        </dgm:presLayoutVars>
      </dgm:prSet>
      <dgm:spPr/>
    </dgm:pt>
    <dgm:pt modelId="{DD51FEE0-9F17-447F-A345-DCB9FFC85AE6}" type="pres">
      <dgm:prSet presAssocID="{F8BE604D-C1CF-4AB4-862E-1EBB289C5D98}" presName="sibTrans" presStyleCnt="0"/>
      <dgm:spPr/>
    </dgm:pt>
    <dgm:pt modelId="{BF23ADFC-5299-4193-A74D-9FC380E11BA5}" type="pres">
      <dgm:prSet presAssocID="{45D55CFE-26AA-48C6-932D-AAFED5F1D590}" presName="compNode" presStyleCnt="0"/>
      <dgm:spPr/>
    </dgm:pt>
    <dgm:pt modelId="{F46A4148-B3EC-47B8-AD85-3C5D858D5CD5}" type="pres">
      <dgm:prSet presAssocID="{45D55CFE-26AA-48C6-932D-AAFED5F1D590}" presName="iconBgRect" presStyleLbl="bgShp" presStyleIdx="5" presStyleCnt="6"/>
      <dgm:spPr/>
    </dgm:pt>
    <dgm:pt modelId="{D818CA0C-8A5C-41B3-8224-231A1721AB5E}" type="pres">
      <dgm:prSet presAssocID="{45D55CFE-26AA-48C6-932D-AAFED5F1D59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  <dgm:pt modelId="{5B39A9FF-D0DC-4E74-A868-56F788E0FAB4}" type="pres">
      <dgm:prSet presAssocID="{45D55CFE-26AA-48C6-932D-AAFED5F1D590}" presName="spaceRect" presStyleCnt="0"/>
      <dgm:spPr/>
    </dgm:pt>
    <dgm:pt modelId="{D18645F8-A589-4529-A70E-6A64C00B608A}" type="pres">
      <dgm:prSet presAssocID="{45D55CFE-26AA-48C6-932D-AAFED5F1D590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9065335-849E-4135-A99B-4544DD2B6735}" type="presOf" srcId="{45D55CFE-26AA-48C6-932D-AAFED5F1D590}" destId="{D18645F8-A589-4529-A70E-6A64C00B608A}" srcOrd="0" destOrd="0" presId="urn:microsoft.com/office/officeart/2018/5/layout/IconCircleLabelList"/>
    <dgm:cxn modelId="{1F502145-7E28-4F54-9793-42A04E181406}" type="presOf" srcId="{1A12AA94-02C8-4F88-A5DC-72B121CDF238}" destId="{1ED2AA4F-BB79-4D7A-8292-8328274825AD}" srcOrd="0" destOrd="0" presId="urn:microsoft.com/office/officeart/2018/5/layout/IconCircleLabelList"/>
    <dgm:cxn modelId="{34DCA645-1D91-4C9A-B130-3C25AB01B1BA}" srcId="{86C6FBFE-1B83-47B9-8FB4-D6C9484F182B}" destId="{1A12AA94-02C8-4F88-A5DC-72B121CDF238}" srcOrd="2" destOrd="0" parTransId="{E5ECCE9B-48D3-41F0-80AE-3D73B37B948E}" sibTransId="{FD23E829-9D26-4335-9DC6-A0239FDDA620}"/>
    <dgm:cxn modelId="{881F5A71-C2D0-4ACB-BDE8-EA49B8323E87}" srcId="{86C6FBFE-1B83-47B9-8FB4-D6C9484F182B}" destId="{08DC87ED-1095-4055-8AE0-7CBE49613178}" srcOrd="4" destOrd="0" parTransId="{44950B92-AF76-46F0-998B-5E2B9FF940B2}" sibTransId="{F8BE604D-C1CF-4AB4-862E-1EBB289C5D98}"/>
    <dgm:cxn modelId="{E1BCDA7A-D477-4D9D-BCBF-0FC3FD4D5243}" type="presOf" srcId="{DD1DB104-9A73-4C66-ABCE-19480E386E86}" destId="{AE97F3EB-3B39-4B77-90F3-B01EC6B7E84B}" srcOrd="0" destOrd="0" presId="urn:microsoft.com/office/officeart/2018/5/layout/IconCircleLabelList"/>
    <dgm:cxn modelId="{3EAC0B7D-4F39-4784-AEAA-61D84C499D35}" srcId="{86C6FBFE-1B83-47B9-8FB4-D6C9484F182B}" destId="{45D55CFE-26AA-48C6-932D-AAFED5F1D590}" srcOrd="5" destOrd="0" parTransId="{4587F942-EC2D-4479-B32D-6F9244AA44E8}" sibTransId="{6F799B0A-F3A5-4056-B783-C50358B3D92C}"/>
    <dgm:cxn modelId="{49556D92-EDBA-4107-8CE9-EA062E8A3C70}" type="presOf" srcId="{86C6FBFE-1B83-47B9-8FB4-D6C9484F182B}" destId="{68B59F1C-6C99-4540-8DE9-A3BA34B6D125}" srcOrd="0" destOrd="0" presId="urn:microsoft.com/office/officeart/2018/5/layout/IconCircleLabelList"/>
    <dgm:cxn modelId="{B0912096-6787-4DB9-9D83-04550D673989}" srcId="{86C6FBFE-1B83-47B9-8FB4-D6C9484F182B}" destId="{85E0120C-7A6A-45B0-A312-3026236A6C17}" srcOrd="1" destOrd="0" parTransId="{02780466-79E3-458D-8F56-B9F797746D91}" sibTransId="{0EDE499D-A535-4372-9EAC-EB1D596880A8}"/>
    <dgm:cxn modelId="{6E8E20B1-DD5A-4764-8D15-32008ADA9F5D}" srcId="{86C6FBFE-1B83-47B9-8FB4-D6C9484F182B}" destId="{AE8F7FFE-E994-4DD8-B46F-EEDFF4698565}" srcOrd="3" destOrd="0" parTransId="{6C553E54-FD62-4B23-BC45-7ECDEA36D3E1}" sibTransId="{AAEA2035-58C4-4212-B3B1-34AA9EC8D63B}"/>
    <dgm:cxn modelId="{D3CFB1D9-2F59-4FA4-9599-55287CA7C04C}" type="presOf" srcId="{AE8F7FFE-E994-4DD8-B46F-EEDFF4698565}" destId="{88F5A032-CD38-499D-A761-F77F3CC1E191}" srcOrd="0" destOrd="0" presId="urn:microsoft.com/office/officeart/2018/5/layout/IconCircleLabelList"/>
    <dgm:cxn modelId="{305C5DE1-2D03-4219-AD54-63643F3ADAA9}" srcId="{86C6FBFE-1B83-47B9-8FB4-D6C9484F182B}" destId="{DD1DB104-9A73-4C66-ABCE-19480E386E86}" srcOrd="0" destOrd="0" parTransId="{3F00E549-9D66-48BA-B250-938868803E95}" sibTransId="{C7054F3B-6909-46BC-90C9-3EE78E46B532}"/>
    <dgm:cxn modelId="{E8BA54E5-CB53-4EC5-91BF-C0C6D3F31067}" type="presOf" srcId="{08DC87ED-1095-4055-8AE0-7CBE49613178}" destId="{55BF3136-EFBC-4683-90EF-E35214CB3F23}" srcOrd="0" destOrd="0" presId="urn:microsoft.com/office/officeart/2018/5/layout/IconCircleLabelList"/>
    <dgm:cxn modelId="{FF575CEC-6BD7-4DD8-987E-E058D5DF631A}" type="presOf" srcId="{85E0120C-7A6A-45B0-A312-3026236A6C17}" destId="{F9C26591-CB0E-4FC9-996C-B26C674863A1}" srcOrd="0" destOrd="0" presId="urn:microsoft.com/office/officeart/2018/5/layout/IconCircleLabelList"/>
    <dgm:cxn modelId="{FD9D5EB1-806B-4E4F-887E-324DF9F09227}" type="presParOf" srcId="{68B59F1C-6C99-4540-8DE9-A3BA34B6D125}" destId="{C6594388-4A2B-4D40-976E-FC4B67CFA9C7}" srcOrd="0" destOrd="0" presId="urn:microsoft.com/office/officeart/2018/5/layout/IconCircleLabelList"/>
    <dgm:cxn modelId="{B5D705E1-FE4F-4544-B037-CCFD8DC1E923}" type="presParOf" srcId="{C6594388-4A2B-4D40-976E-FC4B67CFA9C7}" destId="{7C12C2D1-7411-4602-B85A-87B8FD965A3A}" srcOrd="0" destOrd="0" presId="urn:microsoft.com/office/officeart/2018/5/layout/IconCircleLabelList"/>
    <dgm:cxn modelId="{FE98A6BE-D171-496A-AEAC-FFB8D953145A}" type="presParOf" srcId="{C6594388-4A2B-4D40-976E-FC4B67CFA9C7}" destId="{8D2FB46A-C524-4567-8304-989BCF8DCD46}" srcOrd="1" destOrd="0" presId="urn:microsoft.com/office/officeart/2018/5/layout/IconCircleLabelList"/>
    <dgm:cxn modelId="{DCC5441B-1E5D-4BBA-A7F1-9CFC7560F0AB}" type="presParOf" srcId="{C6594388-4A2B-4D40-976E-FC4B67CFA9C7}" destId="{B23DCD85-6472-436E-894B-AABEDCC95239}" srcOrd="2" destOrd="0" presId="urn:microsoft.com/office/officeart/2018/5/layout/IconCircleLabelList"/>
    <dgm:cxn modelId="{14BD8099-8C03-41A4-97E5-8D0174BD0BB0}" type="presParOf" srcId="{C6594388-4A2B-4D40-976E-FC4B67CFA9C7}" destId="{AE97F3EB-3B39-4B77-90F3-B01EC6B7E84B}" srcOrd="3" destOrd="0" presId="urn:microsoft.com/office/officeart/2018/5/layout/IconCircleLabelList"/>
    <dgm:cxn modelId="{1406A651-D7C5-4461-AF59-7E3B4721D59E}" type="presParOf" srcId="{68B59F1C-6C99-4540-8DE9-A3BA34B6D125}" destId="{12942C04-B22D-4037-B199-EEAFEA886275}" srcOrd="1" destOrd="0" presId="urn:microsoft.com/office/officeart/2018/5/layout/IconCircleLabelList"/>
    <dgm:cxn modelId="{0C402267-B38C-4282-9F51-6A0059B04B79}" type="presParOf" srcId="{68B59F1C-6C99-4540-8DE9-A3BA34B6D125}" destId="{4B723AF6-8D97-4351-BC3D-FCE2C8E9E22E}" srcOrd="2" destOrd="0" presId="urn:microsoft.com/office/officeart/2018/5/layout/IconCircleLabelList"/>
    <dgm:cxn modelId="{F65D5090-9705-4C97-9026-50A4BE36CD05}" type="presParOf" srcId="{4B723AF6-8D97-4351-BC3D-FCE2C8E9E22E}" destId="{A9216B91-B53B-4FCE-BE4B-EB34FA9E246C}" srcOrd="0" destOrd="0" presId="urn:microsoft.com/office/officeart/2018/5/layout/IconCircleLabelList"/>
    <dgm:cxn modelId="{A37406FF-4A85-45F0-9E64-CA3667AD1546}" type="presParOf" srcId="{4B723AF6-8D97-4351-BC3D-FCE2C8E9E22E}" destId="{03761F68-45FD-4E7A-9F95-9070C8572D23}" srcOrd="1" destOrd="0" presId="urn:microsoft.com/office/officeart/2018/5/layout/IconCircleLabelList"/>
    <dgm:cxn modelId="{99A924BE-1597-47D3-B6AE-84C9C8392BEF}" type="presParOf" srcId="{4B723AF6-8D97-4351-BC3D-FCE2C8E9E22E}" destId="{494A5739-D866-47AA-B890-90FCBD585B40}" srcOrd="2" destOrd="0" presId="urn:microsoft.com/office/officeart/2018/5/layout/IconCircleLabelList"/>
    <dgm:cxn modelId="{3DF9438D-303D-4CD4-8B13-AFFE0A5418A1}" type="presParOf" srcId="{4B723AF6-8D97-4351-BC3D-FCE2C8E9E22E}" destId="{F9C26591-CB0E-4FC9-996C-B26C674863A1}" srcOrd="3" destOrd="0" presId="urn:microsoft.com/office/officeart/2018/5/layout/IconCircleLabelList"/>
    <dgm:cxn modelId="{7FC06F5F-5B5B-490F-B5BD-E5C8C8C05BFF}" type="presParOf" srcId="{68B59F1C-6C99-4540-8DE9-A3BA34B6D125}" destId="{4BDBCA6F-F8E0-4B34-8A4A-7CF5270C60A3}" srcOrd="3" destOrd="0" presId="urn:microsoft.com/office/officeart/2018/5/layout/IconCircleLabelList"/>
    <dgm:cxn modelId="{462949A8-0447-4891-95E8-0097640B734D}" type="presParOf" srcId="{68B59F1C-6C99-4540-8DE9-A3BA34B6D125}" destId="{3699D583-8460-4E2E-8A8B-5486D2F78AEA}" srcOrd="4" destOrd="0" presId="urn:microsoft.com/office/officeart/2018/5/layout/IconCircleLabelList"/>
    <dgm:cxn modelId="{18719614-3D46-4803-995F-0FA1E9D98F5D}" type="presParOf" srcId="{3699D583-8460-4E2E-8A8B-5486D2F78AEA}" destId="{B7E5E0B8-1537-4523-907B-2AD6BA85BB0C}" srcOrd="0" destOrd="0" presId="urn:microsoft.com/office/officeart/2018/5/layout/IconCircleLabelList"/>
    <dgm:cxn modelId="{7089B3D6-479A-4D96-A54D-E4D651BA55CF}" type="presParOf" srcId="{3699D583-8460-4E2E-8A8B-5486D2F78AEA}" destId="{47E6799B-5534-496B-A3D6-4674EADE00E8}" srcOrd="1" destOrd="0" presId="urn:microsoft.com/office/officeart/2018/5/layout/IconCircleLabelList"/>
    <dgm:cxn modelId="{A28A5002-8C52-421B-A9A2-B3C264027F8B}" type="presParOf" srcId="{3699D583-8460-4E2E-8A8B-5486D2F78AEA}" destId="{3F3640C1-E6B1-4E28-95A7-F3893D1490A8}" srcOrd="2" destOrd="0" presId="urn:microsoft.com/office/officeart/2018/5/layout/IconCircleLabelList"/>
    <dgm:cxn modelId="{47DBFC1F-426D-49AC-A5A4-99D309CB54EB}" type="presParOf" srcId="{3699D583-8460-4E2E-8A8B-5486D2F78AEA}" destId="{1ED2AA4F-BB79-4D7A-8292-8328274825AD}" srcOrd="3" destOrd="0" presId="urn:microsoft.com/office/officeart/2018/5/layout/IconCircleLabelList"/>
    <dgm:cxn modelId="{7A3961C8-A8DB-4C87-B401-88B3351BB11B}" type="presParOf" srcId="{68B59F1C-6C99-4540-8DE9-A3BA34B6D125}" destId="{AEA58642-B7AF-4F1A-AA31-0BA91DA57106}" srcOrd="5" destOrd="0" presId="urn:microsoft.com/office/officeart/2018/5/layout/IconCircleLabelList"/>
    <dgm:cxn modelId="{21D53787-1EA7-4131-B017-585712CD290E}" type="presParOf" srcId="{68B59F1C-6C99-4540-8DE9-A3BA34B6D125}" destId="{4A038B1D-1958-48E6-BBC1-E71A0D01086F}" srcOrd="6" destOrd="0" presId="urn:microsoft.com/office/officeart/2018/5/layout/IconCircleLabelList"/>
    <dgm:cxn modelId="{23180DAD-7783-422C-AE31-95201159EC99}" type="presParOf" srcId="{4A038B1D-1958-48E6-BBC1-E71A0D01086F}" destId="{D27FF5E4-C7F0-4714-ABB8-D68A940E2ABD}" srcOrd="0" destOrd="0" presId="urn:microsoft.com/office/officeart/2018/5/layout/IconCircleLabelList"/>
    <dgm:cxn modelId="{B278887F-DD89-49EF-9307-71ADD08E7512}" type="presParOf" srcId="{4A038B1D-1958-48E6-BBC1-E71A0D01086F}" destId="{50FB6C33-7EEF-4C8D-AA4B-46D3178E4880}" srcOrd="1" destOrd="0" presId="urn:microsoft.com/office/officeart/2018/5/layout/IconCircleLabelList"/>
    <dgm:cxn modelId="{0F0DCE7E-8060-4A58-84A2-BEE424AA77D7}" type="presParOf" srcId="{4A038B1D-1958-48E6-BBC1-E71A0D01086F}" destId="{CB0E23BF-6612-4708-9A42-D88BAF344E1F}" srcOrd="2" destOrd="0" presId="urn:microsoft.com/office/officeart/2018/5/layout/IconCircleLabelList"/>
    <dgm:cxn modelId="{2B7AC59C-EFC8-42C8-AEBA-A727FF3A1670}" type="presParOf" srcId="{4A038B1D-1958-48E6-BBC1-E71A0D01086F}" destId="{88F5A032-CD38-499D-A761-F77F3CC1E191}" srcOrd="3" destOrd="0" presId="urn:microsoft.com/office/officeart/2018/5/layout/IconCircleLabelList"/>
    <dgm:cxn modelId="{BB632AAE-71DD-432D-B503-0723A27545BB}" type="presParOf" srcId="{68B59F1C-6C99-4540-8DE9-A3BA34B6D125}" destId="{011FDFA2-706B-4C01-8A82-D468C022F5DB}" srcOrd="7" destOrd="0" presId="urn:microsoft.com/office/officeart/2018/5/layout/IconCircleLabelList"/>
    <dgm:cxn modelId="{542E6C49-28CA-436F-9751-D435C34C05B4}" type="presParOf" srcId="{68B59F1C-6C99-4540-8DE9-A3BA34B6D125}" destId="{EC83F026-C667-468D-9E38-0C3C9F4C1FBB}" srcOrd="8" destOrd="0" presId="urn:microsoft.com/office/officeart/2018/5/layout/IconCircleLabelList"/>
    <dgm:cxn modelId="{1C6AE1AD-034C-41B8-BDDE-3789E508ACCD}" type="presParOf" srcId="{EC83F026-C667-468D-9E38-0C3C9F4C1FBB}" destId="{2A61976F-48F0-432D-ADBE-84AC84B1A660}" srcOrd="0" destOrd="0" presId="urn:microsoft.com/office/officeart/2018/5/layout/IconCircleLabelList"/>
    <dgm:cxn modelId="{2D188F13-1F48-4AAB-8521-30E219307FB5}" type="presParOf" srcId="{EC83F026-C667-468D-9E38-0C3C9F4C1FBB}" destId="{53188743-EA73-45E4-A9CA-AF5E2D200818}" srcOrd="1" destOrd="0" presId="urn:microsoft.com/office/officeart/2018/5/layout/IconCircleLabelList"/>
    <dgm:cxn modelId="{92E4AAC0-344A-4BA5-BD98-E3962A11D136}" type="presParOf" srcId="{EC83F026-C667-468D-9E38-0C3C9F4C1FBB}" destId="{49797C10-ED2E-4A06-9A8D-FFF8D4A9BB58}" srcOrd="2" destOrd="0" presId="urn:microsoft.com/office/officeart/2018/5/layout/IconCircleLabelList"/>
    <dgm:cxn modelId="{5ECB7A83-1DFC-4B46-8B15-B305ED7A7045}" type="presParOf" srcId="{EC83F026-C667-468D-9E38-0C3C9F4C1FBB}" destId="{55BF3136-EFBC-4683-90EF-E35214CB3F23}" srcOrd="3" destOrd="0" presId="urn:microsoft.com/office/officeart/2018/5/layout/IconCircleLabelList"/>
    <dgm:cxn modelId="{30F9370F-3DB4-4CDE-8D3E-FFADD17B7F3D}" type="presParOf" srcId="{68B59F1C-6C99-4540-8DE9-A3BA34B6D125}" destId="{DD51FEE0-9F17-447F-A345-DCB9FFC85AE6}" srcOrd="9" destOrd="0" presId="urn:microsoft.com/office/officeart/2018/5/layout/IconCircleLabelList"/>
    <dgm:cxn modelId="{7C5AFA55-9808-4558-8164-F3386DA36D09}" type="presParOf" srcId="{68B59F1C-6C99-4540-8DE9-A3BA34B6D125}" destId="{BF23ADFC-5299-4193-A74D-9FC380E11BA5}" srcOrd="10" destOrd="0" presId="urn:microsoft.com/office/officeart/2018/5/layout/IconCircleLabelList"/>
    <dgm:cxn modelId="{9B67786B-2836-4EFE-8792-4AE0531D453F}" type="presParOf" srcId="{BF23ADFC-5299-4193-A74D-9FC380E11BA5}" destId="{F46A4148-B3EC-47B8-AD85-3C5D858D5CD5}" srcOrd="0" destOrd="0" presId="urn:microsoft.com/office/officeart/2018/5/layout/IconCircleLabelList"/>
    <dgm:cxn modelId="{ACF50FFC-7EDA-4CD7-9CB1-4DE911EF3B29}" type="presParOf" srcId="{BF23ADFC-5299-4193-A74D-9FC380E11BA5}" destId="{D818CA0C-8A5C-41B3-8224-231A1721AB5E}" srcOrd="1" destOrd="0" presId="urn:microsoft.com/office/officeart/2018/5/layout/IconCircleLabelList"/>
    <dgm:cxn modelId="{63087BB2-5E23-4557-AC0A-E727FCCCF7C2}" type="presParOf" srcId="{BF23ADFC-5299-4193-A74D-9FC380E11BA5}" destId="{5B39A9FF-D0DC-4E74-A868-56F788E0FAB4}" srcOrd="2" destOrd="0" presId="urn:microsoft.com/office/officeart/2018/5/layout/IconCircleLabelList"/>
    <dgm:cxn modelId="{D33D70EF-8D22-4ED7-B1A0-E6DF421F2297}" type="presParOf" srcId="{BF23ADFC-5299-4193-A74D-9FC380E11BA5}" destId="{D18645F8-A589-4529-A70E-6A64C00B608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19705-3A9D-4F17-A25E-7F7D56C7158E}" type="doc">
      <dgm:prSet loTypeId="urn:microsoft.com/office/officeart/2005/8/layout/cycle1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29E769F-0CA2-4C4B-966C-21A02EC75A78}">
      <dgm:prSet phldrT="[Text]"/>
      <dgm:spPr/>
      <dgm:t>
        <a:bodyPr/>
        <a:lstStyle/>
        <a:p>
          <a:r>
            <a:rPr lang="en-US"/>
            <a:t>Collect Data</a:t>
          </a:r>
        </a:p>
      </dgm:t>
    </dgm:pt>
    <dgm:pt modelId="{AC2EB18B-16DF-4F6D-B777-067A3213FF01}" type="parTrans" cxnId="{8CD023DD-939C-47EC-A2E4-AAFD9E9BC68E}">
      <dgm:prSet/>
      <dgm:spPr/>
      <dgm:t>
        <a:bodyPr/>
        <a:lstStyle/>
        <a:p>
          <a:endParaRPr lang="en-US" sz="3600"/>
        </a:p>
      </dgm:t>
    </dgm:pt>
    <dgm:pt modelId="{9DEBA3CE-8776-40E0-94EA-DB45AD5AB1A8}" type="sibTrans" cxnId="{8CD023DD-939C-47EC-A2E4-AAFD9E9BC68E}">
      <dgm:prSet/>
      <dgm:spPr/>
      <dgm:t>
        <a:bodyPr/>
        <a:lstStyle/>
        <a:p>
          <a:endParaRPr lang="en-US"/>
        </a:p>
      </dgm:t>
    </dgm:pt>
    <dgm:pt modelId="{25C7D190-3CD8-4E9E-AE78-E93C250545C2}">
      <dgm:prSet phldrT="[Text]"/>
      <dgm:spPr/>
      <dgm:t>
        <a:bodyPr/>
        <a:lstStyle/>
        <a:p>
          <a:r>
            <a:rPr lang="en-US"/>
            <a:t>Evaluate Program</a:t>
          </a:r>
        </a:p>
      </dgm:t>
    </dgm:pt>
    <dgm:pt modelId="{5B97F2C2-CA7D-49A5-8B53-46D20CD85F5C}" type="parTrans" cxnId="{C26142B6-F1B2-4F23-A6BF-E4A50F4C3ABB}">
      <dgm:prSet/>
      <dgm:spPr/>
      <dgm:t>
        <a:bodyPr/>
        <a:lstStyle/>
        <a:p>
          <a:endParaRPr lang="en-US" sz="3600"/>
        </a:p>
      </dgm:t>
    </dgm:pt>
    <dgm:pt modelId="{663729FE-8DCF-4A9C-A52D-8A425E19A51C}" type="sibTrans" cxnId="{C26142B6-F1B2-4F23-A6BF-E4A50F4C3ABB}">
      <dgm:prSet/>
      <dgm:spPr/>
      <dgm:t>
        <a:bodyPr/>
        <a:lstStyle/>
        <a:p>
          <a:endParaRPr lang="en-US"/>
        </a:p>
      </dgm:t>
    </dgm:pt>
    <dgm:pt modelId="{0C8767F7-FF8D-4735-945F-DAEDCB8A9464}">
      <dgm:prSet phldrT="[Text]"/>
      <dgm:spPr/>
      <dgm:t>
        <a:bodyPr/>
        <a:lstStyle/>
        <a:p>
          <a:r>
            <a:rPr lang="en-US"/>
            <a:t>Emerging Risky Behaviors</a:t>
          </a:r>
        </a:p>
      </dgm:t>
    </dgm:pt>
    <dgm:pt modelId="{E13D4F68-462C-4D71-BA16-BD3AC12FEAB5}" type="parTrans" cxnId="{8E811DF9-D3C7-4A69-B8E6-0EB4D0792282}">
      <dgm:prSet/>
      <dgm:spPr/>
      <dgm:t>
        <a:bodyPr/>
        <a:lstStyle/>
        <a:p>
          <a:endParaRPr lang="en-US" sz="3600"/>
        </a:p>
      </dgm:t>
    </dgm:pt>
    <dgm:pt modelId="{FCD55069-328F-4BDD-9D16-E6FB8AF3D8B1}" type="sibTrans" cxnId="{8E811DF9-D3C7-4A69-B8E6-0EB4D0792282}">
      <dgm:prSet/>
      <dgm:spPr/>
      <dgm:t>
        <a:bodyPr/>
        <a:lstStyle/>
        <a:p>
          <a:endParaRPr lang="en-US"/>
        </a:p>
      </dgm:t>
    </dgm:pt>
    <dgm:pt modelId="{0EB55A9A-1A97-4F91-8F59-D40403218587}">
      <dgm:prSet phldrT="[Text]"/>
      <dgm:spPr/>
      <dgm:t>
        <a:bodyPr/>
        <a:lstStyle/>
        <a:p>
          <a:r>
            <a:rPr lang="en-US"/>
            <a:t>Identify Operational Changes</a:t>
          </a:r>
        </a:p>
      </dgm:t>
    </dgm:pt>
    <dgm:pt modelId="{35F843FE-132D-4186-921C-16A103D90527}" type="parTrans" cxnId="{D87F0311-3638-41E2-B77B-CCFC037974DA}">
      <dgm:prSet/>
      <dgm:spPr/>
      <dgm:t>
        <a:bodyPr/>
        <a:lstStyle/>
        <a:p>
          <a:endParaRPr lang="en-US" sz="3600"/>
        </a:p>
      </dgm:t>
    </dgm:pt>
    <dgm:pt modelId="{737042C0-07F7-4ED5-B833-8DD22132E4F9}" type="sibTrans" cxnId="{D87F0311-3638-41E2-B77B-CCFC037974DA}">
      <dgm:prSet/>
      <dgm:spPr/>
      <dgm:t>
        <a:bodyPr/>
        <a:lstStyle/>
        <a:p>
          <a:endParaRPr lang="en-US"/>
        </a:p>
      </dgm:t>
    </dgm:pt>
    <dgm:pt modelId="{2D373B6D-CBF1-42AB-B92D-B80A8E751CCD}">
      <dgm:prSet phldrT="[Text]"/>
      <dgm:spPr/>
      <dgm:t>
        <a:bodyPr/>
        <a:lstStyle/>
        <a:p>
          <a:r>
            <a:rPr lang="en-US"/>
            <a:t>Improve Effectiveness</a:t>
          </a:r>
        </a:p>
      </dgm:t>
    </dgm:pt>
    <dgm:pt modelId="{C06A4D38-2088-4C4E-96F2-17104278E032}" type="parTrans" cxnId="{B3EE263C-B279-4D67-A928-77ED55CF7D5B}">
      <dgm:prSet/>
      <dgm:spPr/>
      <dgm:t>
        <a:bodyPr/>
        <a:lstStyle/>
        <a:p>
          <a:endParaRPr lang="en-US" sz="3600"/>
        </a:p>
      </dgm:t>
    </dgm:pt>
    <dgm:pt modelId="{ADDD92C5-542B-4730-81C8-53CE28DC8120}" type="sibTrans" cxnId="{B3EE263C-B279-4D67-A928-77ED55CF7D5B}">
      <dgm:prSet/>
      <dgm:spPr/>
      <dgm:t>
        <a:bodyPr/>
        <a:lstStyle/>
        <a:p>
          <a:endParaRPr lang="en-US"/>
        </a:p>
      </dgm:t>
    </dgm:pt>
    <dgm:pt modelId="{7EE31ECA-457F-4AB3-912C-938C2ADB826C}" type="pres">
      <dgm:prSet presAssocID="{B0719705-3A9D-4F17-A25E-7F7D56C7158E}" presName="cycle" presStyleCnt="0">
        <dgm:presLayoutVars>
          <dgm:dir/>
          <dgm:resizeHandles val="exact"/>
        </dgm:presLayoutVars>
      </dgm:prSet>
      <dgm:spPr/>
    </dgm:pt>
    <dgm:pt modelId="{C47E306E-1F78-4740-8C62-82BF9AF8D32F}" type="pres">
      <dgm:prSet presAssocID="{729E769F-0CA2-4C4B-966C-21A02EC75A78}" presName="dummy" presStyleCnt="0"/>
      <dgm:spPr/>
    </dgm:pt>
    <dgm:pt modelId="{27505917-0A0B-43E7-AE52-4C84371486F4}" type="pres">
      <dgm:prSet presAssocID="{729E769F-0CA2-4C4B-966C-21A02EC75A78}" presName="node" presStyleLbl="revTx" presStyleIdx="0" presStyleCnt="5">
        <dgm:presLayoutVars>
          <dgm:bulletEnabled val="1"/>
        </dgm:presLayoutVars>
      </dgm:prSet>
      <dgm:spPr/>
    </dgm:pt>
    <dgm:pt modelId="{378FEED2-F53E-4AFC-82F3-2E1A8295D7BE}" type="pres">
      <dgm:prSet presAssocID="{9DEBA3CE-8776-40E0-94EA-DB45AD5AB1A8}" presName="sibTrans" presStyleLbl="node1" presStyleIdx="0" presStyleCnt="5"/>
      <dgm:spPr/>
    </dgm:pt>
    <dgm:pt modelId="{DC2C59F6-33C0-40AF-B38E-41F5ADC9B2A3}" type="pres">
      <dgm:prSet presAssocID="{25C7D190-3CD8-4E9E-AE78-E93C250545C2}" presName="dummy" presStyleCnt="0"/>
      <dgm:spPr/>
    </dgm:pt>
    <dgm:pt modelId="{D6636A37-B22C-4F0B-92BE-1CA7E7ADF02E}" type="pres">
      <dgm:prSet presAssocID="{25C7D190-3CD8-4E9E-AE78-E93C250545C2}" presName="node" presStyleLbl="revTx" presStyleIdx="1" presStyleCnt="5">
        <dgm:presLayoutVars>
          <dgm:bulletEnabled val="1"/>
        </dgm:presLayoutVars>
      </dgm:prSet>
      <dgm:spPr/>
    </dgm:pt>
    <dgm:pt modelId="{C409ACC3-C48E-4FC7-9375-6E68C0070341}" type="pres">
      <dgm:prSet presAssocID="{663729FE-8DCF-4A9C-A52D-8A425E19A51C}" presName="sibTrans" presStyleLbl="node1" presStyleIdx="1" presStyleCnt="5"/>
      <dgm:spPr/>
    </dgm:pt>
    <dgm:pt modelId="{225AD870-14CB-4828-A69E-0ACC444CBCEE}" type="pres">
      <dgm:prSet presAssocID="{0C8767F7-FF8D-4735-945F-DAEDCB8A9464}" presName="dummy" presStyleCnt="0"/>
      <dgm:spPr/>
    </dgm:pt>
    <dgm:pt modelId="{01EFA808-5331-4D72-BD04-6F5F5D5E0991}" type="pres">
      <dgm:prSet presAssocID="{0C8767F7-FF8D-4735-945F-DAEDCB8A9464}" presName="node" presStyleLbl="revTx" presStyleIdx="2" presStyleCnt="5">
        <dgm:presLayoutVars>
          <dgm:bulletEnabled val="1"/>
        </dgm:presLayoutVars>
      </dgm:prSet>
      <dgm:spPr/>
    </dgm:pt>
    <dgm:pt modelId="{130466EA-1B54-4342-928E-8E489ECA58C1}" type="pres">
      <dgm:prSet presAssocID="{FCD55069-328F-4BDD-9D16-E6FB8AF3D8B1}" presName="sibTrans" presStyleLbl="node1" presStyleIdx="2" presStyleCnt="5"/>
      <dgm:spPr/>
    </dgm:pt>
    <dgm:pt modelId="{10692AB7-F588-4F81-9175-FE0EFEE4FB44}" type="pres">
      <dgm:prSet presAssocID="{0EB55A9A-1A97-4F91-8F59-D40403218587}" presName="dummy" presStyleCnt="0"/>
      <dgm:spPr/>
    </dgm:pt>
    <dgm:pt modelId="{D5E68D0D-29FB-4F71-B8B9-2115B335BD80}" type="pres">
      <dgm:prSet presAssocID="{0EB55A9A-1A97-4F91-8F59-D40403218587}" presName="node" presStyleLbl="revTx" presStyleIdx="3" presStyleCnt="5">
        <dgm:presLayoutVars>
          <dgm:bulletEnabled val="1"/>
        </dgm:presLayoutVars>
      </dgm:prSet>
      <dgm:spPr/>
    </dgm:pt>
    <dgm:pt modelId="{BEECDB77-7A8A-4F2C-B56C-7082E8DD051A}" type="pres">
      <dgm:prSet presAssocID="{737042C0-07F7-4ED5-B833-8DD22132E4F9}" presName="sibTrans" presStyleLbl="node1" presStyleIdx="3" presStyleCnt="5"/>
      <dgm:spPr/>
    </dgm:pt>
    <dgm:pt modelId="{91E88501-BD94-4D36-BE45-0880395887F6}" type="pres">
      <dgm:prSet presAssocID="{2D373B6D-CBF1-42AB-B92D-B80A8E751CCD}" presName="dummy" presStyleCnt="0"/>
      <dgm:spPr/>
    </dgm:pt>
    <dgm:pt modelId="{B9215FD7-135B-49B1-8359-D1042380FA0E}" type="pres">
      <dgm:prSet presAssocID="{2D373B6D-CBF1-42AB-B92D-B80A8E751CCD}" presName="node" presStyleLbl="revTx" presStyleIdx="4" presStyleCnt="5">
        <dgm:presLayoutVars>
          <dgm:bulletEnabled val="1"/>
        </dgm:presLayoutVars>
      </dgm:prSet>
      <dgm:spPr/>
    </dgm:pt>
    <dgm:pt modelId="{E3BEBFE5-22EA-48E4-AC44-67DECECF5176}" type="pres">
      <dgm:prSet presAssocID="{ADDD92C5-542B-4730-81C8-53CE28DC8120}" presName="sibTrans" presStyleLbl="node1" presStyleIdx="4" presStyleCnt="5"/>
      <dgm:spPr/>
    </dgm:pt>
  </dgm:ptLst>
  <dgm:cxnLst>
    <dgm:cxn modelId="{D87F0311-3638-41E2-B77B-CCFC037974DA}" srcId="{B0719705-3A9D-4F17-A25E-7F7D56C7158E}" destId="{0EB55A9A-1A97-4F91-8F59-D40403218587}" srcOrd="3" destOrd="0" parTransId="{35F843FE-132D-4186-921C-16A103D90527}" sibTransId="{737042C0-07F7-4ED5-B833-8DD22132E4F9}"/>
    <dgm:cxn modelId="{D95AAC2A-50B9-4EFD-AA73-9B3147397106}" type="presOf" srcId="{2D373B6D-CBF1-42AB-B92D-B80A8E751CCD}" destId="{B9215FD7-135B-49B1-8359-D1042380FA0E}" srcOrd="0" destOrd="0" presId="urn:microsoft.com/office/officeart/2005/8/layout/cycle1"/>
    <dgm:cxn modelId="{8048173C-8F19-40F3-A148-F78E5A62BA18}" type="presOf" srcId="{0EB55A9A-1A97-4F91-8F59-D40403218587}" destId="{D5E68D0D-29FB-4F71-B8B9-2115B335BD80}" srcOrd="0" destOrd="0" presId="urn:microsoft.com/office/officeart/2005/8/layout/cycle1"/>
    <dgm:cxn modelId="{B3EE263C-B279-4D67-A928-77ED55CF7D5B}" srcId="{B0719705-3A9D-4F17-A25E-7F7D56C7158E}" destId="{2D373B6D-CBF1-42AB-B92D-B80A8E751CCD}" srcOrd="4" destOrd="0" parTransId="{C06A4D38-2088-4C4E-96F2-17104278E032}" sibTransId="{ADDD92C5-542B-4730-81C8-53CE28DC8120}"/>
    <dgm:cxn modelId="{6132BD48-FA54-44F3-8145-098E0A7A3A37}" type="presOf" srcId="{ADDD92C5-542B-4730-81C8-53CE28DC8120}" destId="{E3BEBFE5-22EA-48E4-AC44-67DECECF5176}" srcOrd="0" destOrd="0" presId="urn:microsoft.com/office/officeart/2005/8/layout/cycle1"/>
    <dgm:cxn modelId="{E81EDB8A-3E44-4E01-9CA9-9A4097DEA781}" type="presOf" srcId="{FCD55069-328F-4BDD-9D16-E6FB8AF3D8B1}" destId="{130466EA-1B54-4342-928E-8E489ECA58C1}" srcOrd="0" destOrd="0" presId="urn:microsoft.com/office/officeart/2005/8/layout/cycle1"/>
    <dgm:cxn modelId="{BED7838E-48F9-4481-A846-0E8201C151E3}" type="presOf" srcId="{737042C0-07F7-4ED5-B833-8DD22132E4F9}" destId="{BEECDB77-7A8A-4F2C-B56C-7082E8DD051A}" srcOrd="0" destOrd="0" presId="urn:microsoft.com/office/officeart/2005/8/layout/cycle1"/>
    <dgm:cxn modelId="{C26142B6-F1B2-4F23-A6BF-E4A50F4C3ABB}" srcId="{B0719705-3A9D-4F17-A25E-7F7D56C7158E}" destId="{25C7D190-3CD8-4E9E-AE78-E93C250545C2}" srcOrd="1" destOrd="0" parTransId="{5B97F2C2-CA7D-49A5-8B53-46D20CD85F5C}" sibTransId="{663729FE-8DCF-4A9C-A52D-8A425E19A51C}"/>
    <dgm:cxn modelId="{9E00D1C2-884F-49EA-8BDD-1078B6CB612F}" type="presOf" srcId="{25C7D190-3CD8-4E9E-AE78-E93C250545C2}" destId="{D6636A37-B22C-4F0B-92BE-1CA7E7ADF02E}" srcOrd="0" destOrd="0" presId="urn:microsoft.com/office/officeart/2005/8/layout/cycle1"/>
    <dgm:cxn modelId="{6D980BC5-694C-4BE9-A4DA-AC85C1D20DDB}" type="presOf" srcId="{663729FE-8DCF-4A9C-A52D-8A425E19A51C}" destId="{C409ACC3-C48E-4FC7-9375-6E68C0070341}" srcOrd="0" destOrd="0" presId="urn:microsoft.com/office/officeart/2005/8/layout/cycle1"/>
    <dgm:cxn modelId="{99242EC5-B499-4607-A94E-EFB64A91E31E}" type="presOf" srcId="{0C8767F7-FF8D-4735-945F-DAEDCB8A9464}" destId="{01EFA808-5331-4D72-BD04-6F5F5D5E0991}" srcOrd="0" destOrd="0" presId="urn:microsoft.com/office/officeart/2005/8/layout/cycle1"/>
    <dgm:cxn modelId="{8CD023DD-939C-47EC-A2E4-AAFD9E9BC68E}" srcId="{B0719705-3A9D-4F17-A25E-7F7D56C7158E}" destId="{729E769F-0CA2-4C4B-966C-21A02EC75A78}" srcOrd="0" destOrd="0" parTransId="{AC2EB18B-16DF-4F6D-B777-067A3213FF01}" sibTransId="{9DEBA3CE-8776-40E0-94EA-DB45AD5AB1A8}"/>
    <dgm:cxn modelId="{D20B51DE-6834-4161-98F9-8FE00FCBF436}" type="presOf" srcId="{9DEBA3CE-8776-40E0-94EA-DB45AD5AB1A8}" destId="{378FEED2-F53E-4AFC-82F3-2E1A8295D7BE}" srcOrd="0" destOrd="0" presId="urn:microsoft.com/office/officeart/2005/8/layout/cycle1"/>
    <dgm:cxn modelId="{9AE987EC-4155-4DCB-90F8-3BA715AB6388}" type="presOf" srcId="{729E769F-0CA2-4C4B-966C-21A02EC75A78}" destId="{27505917-0A0B-43E7-AE52-4C84371486F4}" srcOrd="0" destOrd="0" presId="urn:microsoft.com/office/officeart/2005/8/layout/cycle1"/>
    <dgm:cxn modelId="{8E811DF9-D3C7-4A69-B8E6-0EB4D0792282}" srcId="{B0719705-3A9D-4F17-A25E-7F7D56C7158E}" destId="{0C8767F7-FF8D-4735-945F-DAEDCB8A9464}" srcOrd="2" destOrd="0" parTransId="{E13D4F68-462C-4D71-BA16-BD3AC12FEAB5}" sibTransId="{FCD55069-328F-4BDD-9D16-E6FB8AF3D8B1}"/>
    <dgm:cxn modelId="{9C1162FD-2C98-4768-BD32-773BB31B0F27}" type="presOf" srcId="{B0719705-3A9D-4F17-A25E-7F7D56C7158E}" destId="{7EE31ECA-457F-4AB3-912C-938C2ADB826C}" srcOrd="0" destOrd="0" presId="urn:microsoft.com/office/officeart/2005/8/layout/cycle1"/>
    <dgm:cxn modelId="{1F054567-1A72-4155-BC68-E9D8FD30BCF9}" type="presParOf" srcId="{7EE31ECA-457F-4AB3-912C-938C2ADB826C}" destId="{C47E306E-1F78-4740-8C62-82BF9AF8D32F}" srcOrd="0" destOrd="0" presId="urn:microsoft.com/office/officeart/2005/8/layout/cycle1"/>
    <dgm:cxn modelId="{4C331760-79F9-499D-88E7-A69F6F66C9B4}" type="presParOf" srcId="{7EE31ECA-457F-4AB3-912C-938C2ADB826C}" destId="{27505917-0A0B-43E7-AE52-4C84371486F4}" srcOrd="1" destOrd="0" presId="urn:microsoft.com/office/officeart/2005/8/layout/cycle1"/>
    <dgm:cxn modelId="{97057EB6-33E7-42A9-BE58-5253912C98E1}" type="presParOf" srcId="{7EE31ECA-457F-4AB3-912C-938C2ADB826C}" destId="{378FEED2-F53E-4AFC-82F3-2E1A8295D7BE}" srcOrd="2" destOrd="0" presId="urn:microsoft.com/office/officeart/2005/8/layout/cycle1"/>
    <dgm:cxn modelId="{B4756923-EF0B-4C1C-98BA-F1765DB809ED}" type="presParOf" srcId="{7EE31ECA-457F-4AB3-912C-938C2ADB826C}" destId="{DC2C59F6-33C0-40AF-B38E-41F5ADC9B2A3}" srcOrd="3" destOrd="0" presId="urn:microsoft.com/office/officeart/2005/8/layout/cycle1"/>
    <dgm:cxn modelId="{C1C9EC4B-982F-4CF3-9FE8-AD9377D69045}" type="presParOf" srcId="{7EE31ECA-457F-4AB3-912C-938C2ADB826C}" destId="{D6636A37-B22C-4F0B-92BE-1CA7E7ADF02E}" srcOrd="4" destOrd="0" presId="urn:microsoft.com/office/officeart/2005/8/layout/cycle1"/>
    <dgm:cxn modelId="{1DB17145-6066-41A7-9E7C-B1AC4FFE6640}" type="presParOf" srcId="{7EE31ECA-457F-4AB3-912C-938C2ADB826C}" destId="{C409ACC3-C48E-4FC7-9375-6E68C0070341}" srcOrd="5" destOrd="0" presId="urn:microsoft.com/office/officeart/2005/8/layout/cycle1"/>
    <dgm:cxn modelId="{A5103D37-824B-4761-AE14-E09100E4DB40}" type="presParOf" srcId="{7EE31ECA-457F-4AB3-912C-938C2ADB826C}" destId="{225AD870-14CB-4828-A69E-0ACC444CBCEE}" srcOrd="6" destOrd="0" presId="urn:microsoft.com/office/officeart/2005/8/layout/cycle1"/>
    <dgm:cxn modelId="{650545FE-130B-40B9-AB3B-C2C0F5AD5574}" type="presParOf" srcId="{7EE31ECA-457F-4AB3-912C-938C2ADB826C}" destId="{01EFA808-5331-4D72-BD04-6F5F5D5E0991}" srcOrd="7" destOrd="0" presId="urn:microsoft.com/office/officeart/2005/8/layout/cycle1"/>
    <dgm:cxn modelId="{E7EF4443-E709-4BAF-A627-3BEC4A6407C7}" type="presParOf" srcId="{7EE31ECA-457F-4AB3-912C-938C2ADB826C}" destId="{130466EA-1B54-4342-928E-8E489ECA58C1}" srcOrd="8" destOrd="0" presId="urn:microsoft.com/office/officeart/2005/8/layout/cycle1"/>
    <dgm:cxn modelId="{E9574891-2E89-4234-8E36-F79E9429A7F2}" type="presParOf" srcId="{7EE31ECA-457F-4AB3-912C-938C2ADB826C}" destId="{10692AB7-F588-4F81-9175-FE0EFEE4FB44}" srcOrd="9" destOrd="0" presId="urn:microsoft.com/office/officeart/2005/8/layout/cycle1"/>
    <dgm:cxn modelId="{A91EAC8E-E0E7-44D4-A2CA-846022107DFA}" type="presParOf" srcId="{7EE31ECA-457F-4AB3-912C-938C2ADB826C}" destId="{D5E68D0D-29FB-4F71-B8B9-2115B335BD80}" srcOrd="10" destOrd="0" presId="urn:microsoft.com/office/officeart/2005/8/layout/cycle1"/>
    <dgm:cxn modelId="{B16BC0FF-01BE-40E2-95CA-B1969F31EB12}" type="presParOf" srcId="{7EE31ECA-457F-4AB3-912C-938C2ADB826C}" destId="{BEECDB77-7A8A-4F2C-B56C-7082E8DD051A}" srcOrd="11" destOrd="0" presId="urn:microsoft.com/office/officeart/2005/8/layout/cycle1"/>
    <dgm:cxn modelId="{C8CDE00D-2C36-423D-B689-CFB848B50508}" type="presParOf" srcId="{7EE31ECA-457F-4AB3-912C-938C2ADB826C}" destId="{91E88501-BD94-4D36-BE45-0880395887F6}" srcOrd="12" destOrd="0" presId="urn:microsoft.com/office/officeart/2005/8/layout/cycle1"/>
    <dgm:cxn modelId="{CBF9116E-DEC3-40FA-A96B-B535C0C0EEF2}" type="presParOf" srcId="{7EE31ECA-457F-4AB3-912C-938C2ADB826C}" destId="{B9215FD7-135B-49B1-8359-D1042380FA0E}" srcOrd="13" destOrd="0" presId="urn:microsoft.com/office/officeart/2005/8/layout/cycle1"/>
    <dgm:cxn modelId="{4B0EE1F7-2167-44F6-9599-80F33CE1ABA9}" type="presParOf" srcId="{7EE31ECA-457F-4AB3-912C-938C2ADB826C}" destId="{E3BEBFE5-22EA-48E4-AC44-67DECECF517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162AB-D584-42C1-8289-0A252C5BA86E}">
      <dsp:nvSpPr>
        <dsp:cNvPr id="0" name=""/>
        <dsp:cNvSpPr/>
      </dsp:nvSpPr>
      <dsp:spPr>
        <a:xfrm>
          <a:off x="1403603" y="27329"/>
          <a:ext cx="1920295" cy="672099"/>
        </a:xfrm>
        <a:prstGeom prst="roundRect">
          <a:avLst/>
        </a:prstGeom>
        <a:solidFill>
          <a:schemeClr val="bg1"/>
        </a:solidFill>
        <a:ln>
          <a:solidFill>
            <a:srgbClr val="861F4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Your Safety Culture</a:t>
          </a:r>
        </a:p>
      </dsp:txBody>
      <dsp:txXfrm>
        <a:off x="1436412" y="60138"/>
        <a:ext cx="1854677" cy="606481"/>
      </dsp:txXfrm>
    </dsp:sp>
    <dsp:sp modelId="{DCCF5352-7F4E-49F0-8AE9-4D0DBE7802AE}">
      <dsp:nvSpPr>
        <dsp:cNvPr id="0" name=""/>
        <dsp:cNvSpPr/>
      </dsp:nvSpPr>
      <dsp:spPr>
        <a:xfrm>
          <a:off x="732578" y="305664"/>
          <a:ext cx="3122851" cy="3122851"/>
        </a:xfrm>
        <a:custGeom>
          <a:avLst/>
          <a:gdLst/>
          <a:ahLst/>
          <a:cxnLst/>
          <a:rect l="0" t="0" r="0" b="0"/>
          <a:pathLst>
            <a:path>
              <a:moveTo>
                <a:pt x="2691370" y="483801"/>
              </a:moveTo>
              <a:arcTo wR="1561425" hR="1561425" stAng="18981462" swAng="928926"/>
            </a:path>
          </a:pathLst>
        </a:custGeom>
        <a:noFill/>
        <a:ln w="28575" cap="flat" cmpd="sng" algn="ctr">
          <a:solidFill>
            <a:srgbClr val="861F4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C519-DA0A-4141-8EE9-F2894A2B8E18}">
      <dsp:nvSpPr>
        <dsp:cNvPr id="0" name=""/>
        <dsp:cNvSpPr/>
      </dsp:nvSpPr>
      <dsp:spPr>
        <a:xfrm>
          <a:off x="2888607" y="1255216"/>
          <a:ext cx="1920295" cy="6720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861F4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Safety Programs</a:t>
          </a:r>
        </a:p>
      </dsp:txBody>
      <dsp:txXfrm>
        <a:off x="2921416" y="1288025"/>
        <a:ext cx="1854677" cy="606481"/>
      </dsp:txXfrm>
    </dsp:sp>
    <dsp:sp modelId="{7AB6051D-7140-4C4E-920F-F2E46AE688B3}">
      <dsp:nvSpPr>
        <dsp:cNvPr id="0" name=""/>
        <dsp:cNvSpPr/>
      </dsp:nvSpPr>
      <dsp:spPr>
        <a:xfrm>
          <a:off x="820587" y="786400"/>
          <a:ext cx="3122851" cy="3122851"/>
        </a:xfrm>
        <a:custGeom>
          <a:avLst/>
          <a:gdLst/>
          <a:ahLst/>
          <a:cxnLst/>
          <a:rect l="0" t="0" r="0" b="0"/>
          <a:pathLst>
            <a:path>
              <a:moveTo>
                <a:pt x="3101638" y="1304921"/>
              </a:moveTo>
              <a:arcTo wR="1561425" hR="1561425" stAng="21032691" swAng="1133367"/>
            </a:path>
          </a:pathLst>
        </a:custGeom>
        <a:noFill/>
        <a:ln w="28575" cap="flat" cmpd="sng" algn="ctr">
          <a:solidFill>
            <a:srgbClr val="861F4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46B67-5EE6-40D3-BD80-71E074A513C2}">
      <dsp:nvSpPr>
        <dsp:cNvPr id="0" name=""/>
        <dsp:cNvSpPr/>
      </dsp:nvSpPr>
      <dsp:spPr>
        <a:xfrm>
          <a:off x="2683230" y="2767788"/>
          <a:ext cx="1920295" cy="6720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861F4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Safety Countermeasures</a:t>
          </a:r>
        </a:p>
      </dsp:txBody>
      <dsp:txXfrm>
        <a:off x="2716039" y="2800597"/>
        <a:ext cx="1854677" cy="606481"/>
      </dsp:txXfrm>
    </dsp:sp>
    <dsp:sp modelId="{E827EE79-E293-4D46-9A58-5AADBAD998FA}">
      <dsp:nvSpPr>
        <dsp:cNvPr id="0" name=""/>
        <dsp:cNvSpPr/>
      </dsp:nvSpPr>
      <dsp:spPr>
        <a:xfrm>
          <a:off x="773447" y="591718"/>
          <a:ext cx="3122851" cy="3122851"/>
        </a:xfrm>
        <a:custGeom>
          <a:avLst/>
          <a:gdLst/>
          <a:ahLst/>
          <a:cxnLst/>
          <a:rect l="0" t="0" r="0" b="0"/>
          <a:pathLst>
            <a:path>
              <a:moveTo>
                <a:pt x="2131404" y="3015101"/>
              </a:moveTo>
              <a:arcTo wR="1561425" hR="1561425" stAng="4115406" swAng="2610031"/>
            </a:path>
          </a:pathLst>
        </a:custGeom>
        <a:noFill/>
        <a:ln w="28575" cap="flat" cmpd="sng" algn="ctr">
          <a:solidFill>
            <a:srgbClr val="861F4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8BE24-E15A-49D7-8821-50A71126F5BE}">
      <dsp:nvSpPr>
        <dsp:cNvPr id="0" name=""/>
        <dsp:cNvSpPr/>
      </dsp:nvSpPr>
      <dsp:spPr>
        <a:xfrm>
          <a:off x="76751" y="2757189"/>
          <a:ext cx="1920295" cy="6720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861F4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Mitigation of Unsafe Behavior</a:t>
          </a:r>
        </a:p>
      </dsp:txBody>
      <dsp:txXfrm>
        <a:off x="109560" y="2789998"/>
        <a:ext cx="1854677" cy="606481"/>
      </dsp:txXfrm>
    </dsp:sp>
    <dsp:sp modelId="{AECCD09E-2FFE-4C8F-AA7A-2E38435601AA}">
      <dsp:nvSpPr>
        <dsp:cNvPr id="0" name=""/>
        <dsp:cNvSpPr/>
      </dsp:nvSpPr>
      <dsp:spPr>
        <a:xfrm>
          <a:off x="753716" y="802808"/>
          <a:ext cx="3122851" cy="3122851"/>
        </a:xfrm>
        <a:custGeom>
          <a:avLst/>
          <a:gdLst/>
          <a:ahLst/>
          <a:cxnLst/>
          <a:rect l="0" t="0" r="0" b="0"/>
          <a:pathLst>
            <a:path>
              <a:moveTo>
                <a:pt x="15680" y="1782153"/>
              </a:moveTo>
              <a:arcTo wR="1561425" hR="1561425" stAng="10312396" swAng="1187364"/>
            </a:path>
          </a:pathLst>
        </a:custGeom>
        <a:noFill/>
        <a:ln w="31750" cap="flat" cmpd="sng" algn="ctr">
          <a:solidFill>
            <a:srgbClr val="861F4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CC152-4E1C-41FB-8395-262DAD18FE7B}">
      <dsp:nvSpPr>
        <dsp:cNvPr id="0" name=""/>
        <dsp:cNvSpPr/>
      </dsp:nvSpPr>
      <dsp:spPr>
        <a:xfrm>
          <a:off x="-81400" y="1206726"/>
          <a:ext cx="1920295" cy="6720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861F4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Improved Safety Performance</a:t>
          </a:r>
        </a:p>
      </dsp:txBody>
      <dsp:txXfrm>
        <a:off x="-48591" y="1239535"/>
        <a:ext cx="1854677" cy="606481"/>
      </dsp:txXfrm>
    </dsp:sp>
    <dsp:sp modelId="{5065189D-9F17-428B-B19E-E0CA6F44D027}">
      <dsp:nvSpPr>
        <dsp:cNvPr id="0" name=""/>
        <dsp:cNvSpPr/>
      </dsp:nvSpPr>
      <dsp:spPr>
        <a:xfrm>
          <a:off x="855721" y="319813"/>
          <a:ext cx="3122851" cy="3122851"/>
        </a:xfrm>
        <a:custGeom>
          <a:avLst/>
          <a:gdLst/>
          <a:ahLst/>
          <a:cxnLst/>
          <a:rect l="0" t="0" r="0" b="0"/>
          <a:pathLst>
            <a:path>
              <a:moveTo>
                <a:pt x="213919" y="772579"/>
              </a:moveTo>
              <a:arcTo wR="1561425" hR="1561425" stAng="12620712" swAng="865701"/>
            </a:path>
          </a:pathLst>
        </a:custGeom>
        <a:noFill/>
        <a:ln w="25400" cap="flat" cmpd="sng" algn="ctr">
          <a:solidFill>
            <a:srgbClr val="861F41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BAA3A-7E5E-4A38-96D4-3A2B5E1E4A96}">
      <dsp:nvSpPr>
        <dsp:cNvPr id="0" name=""/>
        <dsp:cNvSpPr/>
      </dsp:nvSpPr>
      <dsp:spPr>
        <a:xfrm>
          <a:off x="892734" y="1367684"/>
          <a:ext cx="705903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91961-25DD-4C8B-84EE-FDB339E506AE}">
      <dsp:nvSpPr>
        <dsp:cNvPr id="0" name=""/>
        <dsp:cNvSpPr/>
      </dsp:nvSpPr>
      <dsp:spPr>
        <a:xfrm>
          <a:off x="1640992" y="1308366"/>
          <a:ext cx="81178" cy="152623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E0011-E6A1-4749-B263-C81559675E78}">
      <dsp:nvSpPr>
        <dsp:cNvPr id="0" name=""/>
        <dsp:cNvSpPr/>
      </dsp:nvSpPr>
      <dsp:spPr>
        <a:xfrm>
          <a:off x="463340" y="1026564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1</a:t>
          </a:r>
        </a:p>
      </dsp:txBody>
      <dsp:txXfrm>
        <a:off x="563262" y="1126486"/>
        <a:ext cx="482468" cy="482468"/>
      </dsp:txXfrm>
    </dsp:sp>
    <dsp:sp modelId="{BFA0F7B2-AAFD-4C49-BDE5-EBA840FE3057}">
      <dsp:nvSpPr>
        <dsp:cNvPr id="0" name=""/>
        <dsp:cNvSpPr/>
      </dsp:nvSpPr>
      <dsp:spPr>
        <a:xfrm>
          <a:off x="10355" y="1874476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Senior level commitment and employee buy-in</a:t>
          </a:r>
        </a:p>
      </dsp:txBody>
      <dsp:txXfrm>
        <a:off x="10355" y="2192132"/>
        <a:ext cx="1588282" cy="1647944"/>
      </dsp:txXfrm>
    </dsp:sp>
    <dsp:sp modelId="{34DFF7EB-99EE-416E-8A32-CDB7E671DC59}">
      <dsp:nvSpPr>
        <dsp:cNvPr id="0" name=""/>
        <dsp:cNvSpPr/>
      </dsp:nvSpPr>
      <dsp:spPr>
        <a:xfrm>
          <a:off x="1775114" y="1367684"/>
          <a:ext cx="15882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324A0-0467-4E1E-8FDE-7CE1779E26CD}">
      <dsp:nvSpPr>
        <dsp:cNvPr id="0" name=""/>
        <dsp:cNvSpPr/>
      </dsp:nvSpPr>
      <dsp:spPr>
        <a:xfrm>
          <a:off x="3405751" y="1308366"/>
          <a:ext cx="81178" cy="15262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1FBCB-552E-416B-83AC-439141A185F4}">
      <dsp:nvSpPr>
        <dsp:cNvPr id="0" name=""/>
        <dsp:cNvSpPr/>
      </dsp:nvSpPr>
      <dsp:spPr>
        <a:xfrm>
          <a:off x="2228099" y="1026563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2</a:t>
          </a:r>
        </a:p>
      </dsp:txBody>
      <dsp:txXfrm>
        <a:off x="2328021" y="1126485"/>
        <a:ext cx="482468" cy="482468"/>
      </dsp:txXfrm>
    </dsp:sp>
    <dsp:sp modelId="{2B53D386-8626-4E7D-8787-BBB76242CFDF}">
      <dsp:nvSpPr>
        <dsp:cNvPr id="0" name=""/>
        <dsp:cNvSpPr/>
      </dsp:nvSpPr>
      <dsp:spPr>
        <a:xfrm>
          <a:off x="1775114" y="1874476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Benchmarking</a:t>
          </a:r>
          <a:r>
            <a:rPr lang="en-US" sz="1400" kern="1200" dirty="0"/>
            <a:t> </a:t>
          </a:r>
          <a:r>
            <a:rPr lang="en-US" sz="1800" kern="1200" dirty="0"/>
            <a:t>safety</a:t>
          </a:r>
          <a:endParaRPr lang="en-US" sz="1400" kern="1200" dirty="0"/>
        </a:p>
      </dsp:txBody>
      <dsp:txXfrm>
        <a:off x="1775114" y="2192132"/>
        <a:ext cx="1588282" cy="1647944"/>
      </dsp:txXfrm>
    </dsp:sp>
    <dsp:sp modelId="{0C6B3757-AAEB-486B-A52A-59501F9621A6}">
      <dsp:nvSpPr>
        <dsp:cNvPr id="0" name=""/>
        <dsp:cNvSpPr/>
      </dsp:nvSpPr>
      <dsp:spPr>
        <a:xfrm>
          <a:off x="3539872" y="1367684"/>
          <a:ext cx="15882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AF5FF-59C2-4411-9AC2-6B53DD5AB4E1}">
      <dsp:nvSpPr>
        <dsp:cNvPr id="0" name=""/>
        <dsp:cNvSpPr/>
      </dsp:nvSpPr>
      <dsp:spPr>
        <a:xfrm>
          <a:off x="5170509" y="1308366"/>
          <a:ext cx="81178" cy="15262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D610B-55EA-4D90-9E40-6C93DC18FCA2}">
      <dsp:nvSpPr>
        <dsp:cNvPr id="0" name=""/>
        <dsp:cNvSpPr/>
      </dsp:nvSpPr>
      <dsp:spPr>
        <a:xfrm>
          <a:off x="3992858" y="1026563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3</a:t>
          </a:r>
        </a:p>
      </dsp:txBody>
      <dsp:txXfrm>
        <a:off x="4092780" y="1126485"/>
        <a:ext cx="482468" cy="482468"/>
      </dsp:txXfrm>
    </dsp:sp>
    <dsp:sp modelId="{84E59DA2-8772-48F7-8DCD-C9CAFDE389AA}">
      <dsp:nvSpPr>
        <dsp:cNvPr id="0" name=""/>
        <dsp:cNvSpPr/>
      </dsp:nvSpPr>
      <dsp:spPr>
        <a:xfrm>
          <a:off x="3539872" y="1874476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Policies and procedures </a:t>
          </a:r>
        </a:p>
      </dsp:txBody>
      <dsp:txXfrm>
        <a:off x="3539872" y="2192132"/>
        <a:ext cx="1588282" cy="1647944"/>
      </dsp:txXfrm>
    </dsp:sp>
    <dsp:sp modelId="{8B83021B-02D6-4CDF-BA11-73215B0541DD}">
      <dsp:nvSpPr>
        <dsp:cNvPr id="0" name=""/>
        <dsp:cNvSpPr/>
      </dsp:nvSpPr>
      <dsp:spPr>
        <a:xfrm>
          <a:off x="5304631" y="1367684"/>
          <a:ext cx="15882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47351-AA13-4A53-A7A2-52B0C4826467}">
      <dsp:nvSpPr>
        <dsp:cNvPr id="0" name=""/>
        <dsp:cNvSpPr/>
      </dsp:nvSpPr>
      <dsp:spPr>
        <a:xfrm>
          <a:off x="6935268" y="1308366"/>
          <a:ext cx="81178" cy="15262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9F10E-57ED-44D9-8548-6E8C6DAFC1CE}">
      <dsp:nvSpPr>
        <dsp:cNvPr id="0" name=""/>
        <dsp:cNvSpPr/>
      </dsp:nvSpPr>
      <dsp:spPr>
        <a:xfrm>
          <a:off x="5757616" y="1026563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4</a:t>
          </a:r>
        </a:p>
      </dsp:txBody>
      <dsp:txXfrm>
        <a:off x="5857538" y="1126485"/>
        <a:ext cx="482468" cy="482468"/>
      </dsp:txXfrm>
    </dsp:sp>
    <dsp:sp modelId="{0BCA4461-1A44-4096-BD22-3E77F6FBF9E3}">
      <dsp:nvSpPr>
        <dsp:cNvPr id="0" name=""/>
        <dsp:cNvSpPr/>
      </dsp:nvSpPr>
      <dsp:spPr>
        <a:xfrm>
          <a:off x="5324278" y="1903468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Vehicle selection and maintenance </a:t>
          </a:r>
        </a:p>
      </dsp:txBody>
      <dsp:txXfrm>
        <a:off x="5324278" y="2221124"/>
        <a:ext cx="1588282" cy="1647944"/>
      </dsp:txXfrm>
    </dsp:sp>
    <dsp:sp modelId="{73941B29-2042-4F9D-8344-B623E90F6845}">
      <dsp:nvSpPr>
        <dsp:cNvPr id="0" name=""/>
        <dsp:cNvSpPr/>
      </dsp:nvSpPr>
      <dsp:spPr>
        <a:xfrm>
          <a:off x="7069390" y="1367683"/>
          <a:ext cx="158828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D23D2-85D4-4D18-9500-12AACBDAD12E}">
      <dsp:nvSpPr>
        <dsp:cNvPr id="0" name=""/>
        <dsp:cNvSpPr/>
      </dsp:nvSpPr>
      <dsp:spPr>
        <a:xfrm>
          <a:off x="8700027" y="1308366"/>
          <a:ext cx="81178" cy="152624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1C6FE-965D-43AD-91D9-54673A00CEDB}">
      <dsp:nvSpPr>
        <dsp:cNvPr id="0" name=""/>
        <dsp:cNvSpPr/>
      </dsp:nvSpPr>
      <dsp:spPr>
        <a:xfrm>
          <a:off x="7522375" y="1026563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5</a:t>
          </a:r>
        </a:p>
      </dsp:txBody>
      <dsp:txXfrm>
        <a:off x="7622297" y="1126485"/>
        <a:ext cx="482468" cy="482468"/>
      </dsp:txXfrm>
    </dsp:sp>
    <dsp:sp modelId="{221C47F9-A1B8-41E5-A9BD-C21F9D6C81CF}">
      <dsp:nvSpPr>
        <dsp:cNvPr id="0" name=""/>
        <dsp:cNvSpPr/>
      </dsp:nvSpPr>
      <dsp:spPr>
        <a:xfrm>
          <a:off x="7069390" y="1874476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awareness</a:t>
          </a:r>
        </a:p>
      </dsp:txBody>
      <dsp:txXfrm>
        <a:off x="7069390" y="2192132"/>
        <a:ext cx="1588282" cy="1647944"/>
      </dsp:txXfrm>
    </dsp:sp>
    <dsp:sp modelId="{6881DD18-5C84-48C2-BAEC-BD11D71D13F4}">
      <dsp:nvSpPr>
        <dsp:cNvPr id="0" name=""/>
        <dsp:cNvSpPr/>
      </dsp:nvSpPr>
      <dsp:spPr>
        <a:xfrm>
          <a:off x="8834148" y="1367683"/>
          <a:ext cx="794141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03962-B31D-4CB5-8C98-EA39FC2E4634}">
      <dsp:nvSpPr>
        <dsp:cNvPr id="0" name=""/>
        <dsp:cNvSpPr/>
      </dsp:nvSpPr>
      <dsp:spPr>
        <a:xfrm>
          <a:off x="9287134" y="1026563"/>
          <a:ext cx="682312" cy="6823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478" tIns="26478" rIns="26478" bIns="26478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6</a:t>
          </a:r>
        </a:p>
      </dsp:txBody>
      <dsp:txXfrm>
        <a:off x="9387056" y="1126485"/>
        <a:ext cx="482468" cy="482468"/>
      </dsp:txXfrm>
    </dsp:sp>
    <dsp:sp modelId="{A8361792-54FB-488B-8483-51934A4BCB27}">
      <dsp:nvSpPr>
        <dsp:cNvPr id="0" name=""/>
        <dsp:cNvSpPr/>
      </dsp:nvSpPr>
      <dsp:spPr>
        <a:xfrm>
          <a:off x="8834148" y="1874476"/>
          <a:ext cx="1588282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286" tIns="165100" rIns="125286" bIns="1651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Safety program evaluation </a:t>
          </a:r>
        </a:p>
      </dsp:txBody>
      <dsp:txXfrm>
        <a:off x="8834148" y="2192132"/>
        <a:ext cx="1588282" cy="1647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2C2D1-7411-4602-B85A-87B8FD965A3A}">
      <dsp:nvSpPr>
        <dsp:cNvPr id="0" name=""/>
        <dsp:cNvSpPr/>
      </dsp:nvSpPr>
      <dsp:spPr>
        <a:xfrm>
          <a:off x="299054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FB46A-C524-4567-8304-989BCF8DCD46}">
      <dsp:nvSpPr>
        <dsp:cNvPr id="0" name=""/>
        <dsp:cNvSpPr/>
      </dsp:nvSpPr>
      <dsp:spPr>
        <a:xfrm>
          <a:off x="497863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7F3EB-3B39-4B77-90F3-B01EC6B7E84B}">
      <dsp:nvSpPr>
        <dsp:cNvPr id="0" name=""/>
        <dsp:cNvSpPr/>
      </dsp:nvSpPr>
      <dsp:spPr>
        <a:xfrm>
          <a:off x="841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Policies to cover risky behaviors</a:t>
          </a:r>
        </a:p>
      </dsp:txBody>
      <dsp:txXfrm>
        <a:off x="841" y="2405063"/>
        <a:ext cx="1529296" cy="764648"/>
      </dsp:txXfrm>
    </dsp:sp>
    <dsp:sp modelId="{A9216B91-B53B-4FCE-BE4B-EB34FA9E246C}">
      <dsp:nvSpPr>
        <dsp:cNvPr id="0" name=""/>
        <dsp:cNvSpPr/>
      </dsp:nvSpPr>
      <dsp:spPr>
        <a:xfrm>
          <a:off x="2095978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61F68-45FD-4E7A-9F95-9070C8572D23}">
      <dsp:nvSpPr>
        <dsp:cNvPr id="0" name=""/>
        <dsp:cNvSpPr/>
      </dsp:nvSpPr>
      <dsp:spPr>
        <a:xfrm>
          <a:off x="2294787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C26591-CB0E-4FC9-996C-B26C674863A1}">
      <dsp:nvSpPr>
        <dsp:cNvPr id="0" name=""/>
        <dsp:cNvSpPr/>
      </dsp:nvSpPr>
      <dsp:spPr>
        <a:xfrm>
          <a:off x="1797765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Driver agreements</a:t>
          </a:r>
        </a:p>
      </dsp:txBody>
      <dsp:txXfrm>
        <a:off x="1797765" y="2405063"/>
        <a:ext cx="1529296" cy="764648"/>
      </dsp:txXfrm>
    </dsp:sp>
    <dsp:sp modelId="{B7E5E0B8-1537-4523-907B-2AD6BA85BB0C}">
      <dsp:nvSpPr>
        <dsp:cNvPr id="0" name=""/>
        <dsp:cNvSpPr/>
      </dsp:nvSpPr>
      <dsp:spPr>
        <a:xfrm>
          <a:off x="3892902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6799B-5534-496B-A3D6-4674EADE00E8}">
      <dsp:nvSpPr>
        <dsp:cNvPr id="0" name=""/>
        <dsp:cNvSpPr/>
      </dsp:nvSpPr>
      <dsp:spPr>
        <a:xfrm>
          <a:off x="4091711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2AA4F-BB79-4D7A-8292-8328274825AD}">
      <dsp:nvSpPr>
        <dsp:cNvPr id="0" name=""/>
        <dsp:cNvSpPr/>
      </dsp:nvSpPr>
      <dsp:spPr>
        <a:xfrm>
          <a:off x="3594689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Procedures for motor vehicle record (MVR) checks</a:t>
          </a:r>
        </a:p>
      </dsp:txBody>
      <dsp:txXfrm>
        <a:off x="3594689" y="2405063"/>
        <a:ext cx="1529296" cy="764648"/>
      </dsp:txXfrm>
    </dsp:sp>
    <dsp:sp modelId="{D27FF5E4-C7F0-4714-ABB8-D68A940E2ABD}">
      <dsp:nvSpPr>
        <dsp:cNvPr id="0" name=""/>
        <dsp:cNvSpPr/>
      </dsp:nvSpPr>
      <dsp:spPr>
        <a:xfrm>
          <a:off x="5689826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B6C33-7EEF-4C8D-AA4B-46D3178E4880}">
      <dsp:nvSpPr>
        <dsp:cNvPr id="0" name=""/>
        <dsp:cNvSpPr/>
      </dsp:nvSpPr>
      <dsp:spPr>
        <a:xfrm>
          <a:off x="5888634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5A032-CD38-499D-A761-F77F3CC1E191}">
      <dsp:nvSpPr>
        <dsp:cNvPr id="0" name=""/>
        <dsp:cNvSpPr/>
      </dsp:nvSpPr>
      <dsp:spPr>
        <a:xfrm>
          <a:off x="5391613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Crash reporting and investigations</a:t>
          </a:r>
        </a:p>
      </dsp:txBody>
      <dsp:txXfrm>
        <a:off x="5391613" y="2405063"/>
        <a:ext cx="1529296" cy="764648"/>
      </dsp:txXfrm>
    </dsp:sp>
    <dsp:sp modelId="{2A61976F-48F0-432D-ADBE-84AC84B1A660}">
      <dsp:nvSpPr>
        <dsp:cNvPr id="0" name=""/>
        <dsp:cNvSpPr/>
      </dsp:nvSpPr>
      <dsp:spPr>
        <a:xfrm>
          <a:off x="7486750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88743-EA73-45E4-A9CA-AF5E2D200818}">
      <dsp:nvSpPr>
        <dsp:cNvPr id="0" name=""/>
        <dsp:cNvSpPr/>
      </dsp:nvSpPr>
      <dsp:spPr>
        <a:xfrm>
          <a:off x="7685558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F3136-EFBC-4683-90EF-E35214CB3F23}">
      <dsp:nvSpPr>
        <dsp:cNvPr id="0" name=""/>
        <dsp:cNvSpPr/>
      </dsp:nvSpPr>
      <dsp:spPr>
        <a:xfrm>
          <a:off x="7188537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Reward/ incentive programs to encourage safe driving</a:t>
          </a:r>
        </a:p>
      </dsp:txBody>
      <dsp:txXfrm>
        <a:off x="7188537" y="2405063"/>
        <a:ext cx="1529296" cy="764648"/>
      </dsp:txXfrm>
    </dsp:sp>
    <dsp:sp modelId="{F46A4148-B3EC-47B8-AD85-3C5D858D5CD5}">
      <dsp:nvSpPr>
        <dsp:cNvPr id="0" name=""/>
        <dsp:cNvSpPr/>
      </dsp:nvSpPr>
      <dsp:spPr>
        <a:xfrm>
          <a:off x="9283674" y="1181626"/>
          <a:ext cx="932871" cy="93287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8CA0C-8A5C-41B3-8224-231A1721AB5E}">
      <dsp:nvSpPr>
        <dsp:cNvPr id="0" name=""/>
        <dsp:cNvSpPr/>
      </dsp:nvSpPr>
      <dsp:spPr>
        <a:xfrm>
          <a:off x="9482482" y="1380434"/>
          <a:ext cx="535253" cy="53525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8645F8-A589-4529-A70E-6A64C00B608A}">
      <dsp:nvSpPr>
        <dsp:cNvPr id="0" name=""/>
        <dsp:cNvSpPr/>
      </dsp:nvSpPr>
      <dsp:spPr>
        <a:xfrm>
          <a:off x="8985461" y="2405063"/>
          <a:ext cx="1529296" cy="764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Disciplinary action systems</a:t>
          </a:r>
        </a:p>
      </dsp:txBody>
      <dsp:txXfrm>
        <a:off x="8985461" y="2405063"/>
        <a:ext cx="1529296" cy="7646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05917-0A0B-43E7-AE52-4C84371486F4}">
      <dsp:nvSpPr>
        <dsp:cNvPr id="0" name=""/>
        <dsp:cNvSpPr/>
      </dsp:nvSpPr>
      <dsp:spPr>
        <a:xfrm>
          <a:off x="3482685" y="31888"/>
          <a:ext cx="1151394" cy="115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Collect Data</a:t>
          </a:r>
        </a:p>
      </dsp:txBody>
      <dsp:txXfrm>
        <a:off x="3482685" y="31888"/>
        <a:ext cx="1151394" cy="1151394"/>
      </dsp:txXfrm>
    </dsp:sp>
    <dsp:sp modelId="{378FEED2-F53E-4AFC-82F3-2E1A8295D7BE}">
      <dsp:nvSpPr>
        <dsp:cNvPr id="0" name=""/>
        <dsp:cNvSpPr/>
      </dsp:nvSpPr>
      <dsp:spPr>
        <a:xfrm>
          <a:off x="774898" y="-1335"/>
          <a:ext cx="4316015" cy="4316015"/>
        </a:xfrm>
        <a:prstGeom prst="circularArrow">
          <a:avLst>
            <a:gd name="adj1" fmla="val 5202"/>
            <a:gd name="adj2" fmla="val 336052"/>
            <a:gd name="adj3" fmla="val 21292676"/>
            <a:gd name="adj4" fmla="val 19766735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636A37-B22C-4F0B-92BE-1CA7E7ADF02E}">
      <dsp:nvSpPr>
        <dsp:cNvPr id="0" name=""/>
        <dsp:cNvSpPr/>
      </dsp:nvSpPr>
      <dsp:spPr>
        <a:xfrm>
          <a:off x="4178268" y="2172672"/>
          <a:ext cx="1151394" cy="115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Evaluate Program</a:t>
          </a:r>
        </a:p>
      </dsp:txBody>
      <dsp:txXfrm>
        <a:off x="4178268" y="2172672"/>
        <a:ext cx="1151394" cy="1151394"/>
      </dsp:txXfrm>
    </dsp:sp>
    <dsp:sp modelId="{C409ACC3-C48E-4FC7-9375-6E68C0070341}">
      <dsp:nvSpPr>
        <dsp:cNvPr id="0" name=""/>
        <dsp:cNvSpPr/>
      </dsp:nvSpPr>
      <dsp:spPr>
        <a:xfrm>
          <a:off x="774898" y="-1335"/>
          <a:ext cx="4316015" cy="4316015"/>
        </a:xfrm>
        <a:prstGeom prst="circularArrow">
          <a:avLst>
            <a:gd name="adj1" fmla="val 5202"/>
            <a:gd name="adj2" fmla="val 336052"/>
            <a:gd name="adj3" fmla="val 4014111"/>
            <a:gd name="adj4" fmla="val 2253971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EFA808-5331-4D72-BD04-6F5F5D5E0991}">
      <dsp:nvSpPr>
        <dsp:cNvPr id="0" name=""/>
        <dsp:cNvSpPr/>
      </dsp:nvSpPr>
      <dsp:spPr>
        <a:xfrm>
          <a:off x="2357208" y="3495749"/>
          <a:ext cx="1151394" cy="115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Emerging Risky Behaviors</a:t>
          </a:r>
        </a:p>
      </dsp:txBody>
      <dsp:txXfrm>
        <a:off x="2357208" y="3495749"/>
        <a:ext cx="1151394" cy="1151394"/>
      </dsp:txXfrm>
    </dsp:sp>
    <dsp:sp modelId="{130466EA-1B54-4342-928E-8E489ECA58C1}">
      <dsp:nvSpPr>
        <dsp:cNvPr id="0" name=""/>
        <dsp:cNvSpPr/>
      </dsp:nvSpPr>
      <dsp:spPr>
        <a:xfrm>
          <a:off x="774898" y="-1335"/>
          <a:ext cx="4316015" cy="4316015"/>
        </a:xfrm>
        <a:prstGeom prst="circularArrow">
          <a:avLst>
            <a:gd name="adj1" fmla="val 5202"/>
            <a:gd name="adj2" fmla="val 336052"/>
            <a:gd name="adj3" fmla="val 8209977"/>
            <a:gd name="adj4" fmla="val 6449837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E68D0D-29FB-4F71-B8B9-2115B335BD80}">
      <dsp:nvSpPr>
        <dsp:cNvPr id="0" name=""/>
        <dsp:cNvSpPr/>
      </dsp:nvSpPr>
      <dsp:spPr>
        <a:xfrm>
          <a:off x="536148" y="2172672"/>
          <a:ext cx="1151394" cy="115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Operational Changes</a:t>
          </a:r>
        </a:p>
      </dsp:txBody>
      <dsp:txXfrm>
        <a:off x="536148" y="2172672"/>
        <a:ext cx="1151394" cy="1151394"/>
      </dsp:txXfrm>
    </dsp:sp>
    <dsp:sp modelId="{BEECDB77-7A8A-4F2C-B56C-7082E8DD051A}">
      <dsp:nvSpPr>
        <dsp:cNvPr id="0" name=""/>
        <dsp:cNvSpPr/>
      </dsp:nvSpPr>
      <dsp:spPr>
        <a:xfrm>
          <a:off x="774898" y="-1335"/>
          <a:ext cx="4316015" cy="4316015"/>
        </a:xfrm>
        <a:prstGeom prst="circularArrow">
          <a:avLst>
            <a:gd name="adj1" fmla="val 5202"/>
            <a:gd name="adj2" fmla="val 336052"/>
            <a:gd name="adj3" fmla="val 12297213"/>
            <a:gd name="adj4" fmla="val 10771272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15FD7-135B-49B1-8359-D1042380FA0E}">
      <dsp:nvSpPr>
        <dsp:cNvPr id="0" name=""/>
        <dsp:cNvSpPr/>
      </dsp:nvSpPr>
      <dsp:spPr>
        <a:xfrm>
          <a:off x="1231731" y="31888"/>
          <a:ext cx="1151394" cy="1151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Improve Effectiveness</a:t>
          </a:r>
        </a:p>
      </dsp:txBody>
      <dsp:txXfrm>
        <a:off x="1231731" y="31888"/>
        <a:ext cx="1151394" cy="1151394"/>
      </dsp:txXfrm>
    </dsp:sp>
    <dsp:sp modelId="{E3BEBFE5-22EA-48E4-AC44-67DECECF5176}">
      <dsp:nvSpPr>
        <dsp:cNvPr id="0" name=""/>
        <dsp:cNvSpPr/>
      </dsp:nvSpPr>
      <dsp:spPr>
        <a:xfrm>
          <a:off x="774898" y="-1335"/>
          <a:ext cx="4316015" cy="4316015"/>
        </a:xfrm>
        <a:prstGeom prst="circularArrow">
          <a:avLst>
            <a:gd name="adj1" fmla="val 5202"/>
            <a:gd name="adj2" fmla="val 336052"/>
            <a:gd name="adj3" fmla="val 16865102"/>
            <a:gd name="adj4" fmla="val 15198846"/>
            <a:gd name="adj5" fmla="val 60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0.27083</cdr:x>
      <cdr:y>0.04964</cdr:y>
    </cdr:from>
    <cdr:to>
      <cdr:x>0.39201</cdr:x>
      <cdr:y>0.15721</cdr:y>
    </cdr:to>
    <cdr:sp macro="" textlink="">
      <cdr:nvSpPr>
        <cdr:cNvPr id="2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9726" y="102254"/>
          <a:ext cx="720226" cy="2215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Baseline</a:t>
          </a:r>
          <a:endParaRPr lang="en-US" sz="10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0.57585</cdr:x>
      <cdr:y>0.1617</cdr:y>
    </cdr:from>
    <cdr:to>
      <cdr:x>0.57698</cdr:x>
      <cdr:y>0.6992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97426E-4EAD-4E7C-8026-E7D189A276C9}"/>
            </a:ext>
          </a:extLst>
        </cdr:cNvPr>
        <cdr:cNvCxnSpPr/>
      </cdr:nvCxnSpPr>
      <cdr:spPr>
        <a:xfrm xmlns:a="http://schemas.openxmlformats.org/drawingml/2006/main">
          <a:off x="3554273" y="369646"/>
          <a:ext cx="6985" cy="122872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0.64943</cdr:x>
      <cdr:y>0.16823</cdr:y>
    </cdr:from>
    <cdr:to>
      <cdr:x>0.65056</cdr:x>
      <cdr:y>0.7024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3E4F62E8-E1A0-4FC3-A38D-89ED1E6C8A94}"/>
            </a:ext>
          </a:extLst>
        </cdr:cNvPr>
        <cdr:cNvCxnSpPr/>
      </cdr:nvCxnSpPr>
      <cdr:spPr>
        <a:xfrm xmlns:a="http://schemas.openxmlformats.org/drawingml/2006/main">
          <a:off x="4008400" y="384582"/>
          <a:ext cx="6985" cy="122110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0.54744</cdr:x>
      <cdr:y>0.04644</cdr:y>
    </cdr:from>
    <cdr:to>
      <cdr:x>0.67793</cdr:x>
      <cdr:y>0.152</cdr:y>
    </cdr:to>
    <cdr:sp macro="" textlink="">
      <cdr:nvSpPr>
        <cdr:cNvPr id="5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78937" y="106172"/>
          <a:ext cx="805358" cy="241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Awareness</a:t>
          </a:r>
          <a:endParaRPr lang="en-US" sz="100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0.74644</cdr:x>
      <cdr:y>0.05284</cdr:y>
    </cdr:from>
    <cdr:to>
      <cdr:x>0.93481</cdr:x>
      <cdr:y>0.1584</cdr:y>
    </cdr:to>
    <cdr:sp macro="" textlink="">
      <cdr:nvSpPr>
        <cdr:cNvPr id="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07179" y="120803"/>
          <a:ext cx="1162685" cy="2413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marL="0" marR="0">
            <a:spcBef>
              <a:spcPts val="0"/>
            </a:spcBef>
            <a:spcAft>
              <a:spcPts val="0"/>
            </a:spcAft>
          </a:pPr>
          <a:r>
            <a:rPr lang="en-U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Safety Program</a:t>
          </a:r>
          <a:endParaRPr lang="en-US" sz="10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2ACD0-DDB6-5F42-9D73-687896C9AF6A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0C75F-3AC2-F744-8CDC-98F5FE625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57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5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chemeClr val="accent1"/>
        </a:solidFill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05D77-1E87-7A48-9A74-8FC442796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BA5B8-C0B9-F747-838B-539C41C8C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DBE-1E9A-9748-BF45-E96EDB1A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C25C6-2A5C-784E-A12F-61465132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3A593-A086-324D-B585-4A4911ABE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4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194308F-BED0-2640-AA0C-A0782D197D0E}"/>
              </a:ext>
            </a:extLst>
          </p:cNvPr>
          <p:cNvSpPr txBox="1"/>
          <p:nvPr userDrawn="1"/>
        </p:nvSpPr>
        <p:spPr>
          <a:xfrm>
            <a:off x="8058542" y="976957"/>
            <a:ext cx="39090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41A567-5D60-0C48-BBCE-B27B38F6BD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425" y="419179"/>
            <a:ext cx="3429316" cy="50861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BECD-893C-B747-AB57-95EABE74E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2610" y="3583480"/>
            <a:ext cx="8386762" cy="9175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400" b="0" i="0" cap="all" spc="300" baseline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sz="5400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25B29-71EF-0749-856E-B8C684C51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2610" y="4635937"/>
            <a:ext cx="6496050" cy="5561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 OR NAME HERE</a:t>
            </a:r>
          </a:p>
        </p:txBody>
      </p:sp>
    </p:spTree>
    <p:extLst>
      <p:ext uri="{BB962C8B-B14F-4D97-AF65-F5344CB8AC3E}">
        <p14:creationId xmlns:p14="http://schemas.microsoft.com/office/powerpoint/2010/main" val="12101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>
            <a:extLst>
              <a:ext uri="{FF2B5EF4-FFF2-40B4-BE49-F238E27FC236}">
                <a16:creationId xmlns:a16="http://schemas.microsoft.com/office/drawing/2014/main" id="{D91A6085-CF59-F446-9664-1C3394DB9BF6}"/>
              </a:ext>
            </a:extLst>
          </p:cNvPr>
          <p:cNvSpPr/>
          <p:nvPr userDrawn="1"/>
        </p:nvSpPr>
        <p:spPr>
          <a:xfrm>
            <a:off x="0" y="0"/>
            <a:ext cx="7648832" cy="6858001"/>
          </a:xfrm>
          <a:prstGeom prst="rect">
            <a:avLst/>
          </a:prstGeom>
          <a:solidFill>
            <a:srgbClr val="861F41">
              <a:alpha val="89814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4" name="Picture 3" descr="A picture containing mountain, outdoor, hill, road&#10;&#10;Description automatically generated">
            <a:extLst>
              <a:ext uri="{FF2B5EF4-FFF2-40B4-BE49-F238E27FC236}">
                <a16:creationId xmlns:a16="http://schemas.microsoft.com/office/drawing/2014/main" id="{0FEE3BB2-D724-CD4C-AC44-27955B89E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48832" cy="6870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146D0B-2F61-A640-B020-0E7DF9E605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14" y="2631786"/>
            <a:ext cx="3778265" cy="1594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711D2D-033F-F748-823A-2206C234F6D1}"/>
              </a:ext>
            </a:extLst>
          </p:cNvPr>
          <p:cNvSpPr txBox="1"/>
          <p:nvPr userDrawn="1"/>
        </p:nvSpPr>
        <p:spPr>
          <a:xfrm>
            <a:off x="746759" y="2899932"/>
            <a:ext cx="107369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spc="60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cs typeface="Calibri" panose="020F0502020204030204" pitchFamily="34" charset="0"/>
                <a:sym typeface="Calibri"/>
              </a:rPr>
              <a:t>VTT</a:t>
            </a:r>
            <a:r>
              <a:rPr kumimoji="0" lang="en-US" sz="3200" b="1" u="none" strike="noStrike" cap="none" spc="30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cs typeface="Calibri" panose="020F0502020204030204" pitchFamily="34" charset="0"/>
                <a:sym typeface="Calibri"/>
              </a:rPr>
              <a:t>I</a:t>
            </a:r>
          </a:p>
        </p:txBody>
      </p:sp>
      <p:sp>
        <p:nvSpPr>
          <p:cNvPr id="7" name="L-Shape 6">
            <a:extLst>
              <a:ext uri="{FF2B5EF4-FFF2-40B4-BE49-F238E27FC236}">
                <a16:creationId xmlns:a16="http://schemas.microsoft.com/office/drawing/2014/main" id="{EA63F36E-2C72-F242-8DFE-A767D0554186}"/>
              </a:ext>
            </a:extLst>
          </p:cNvPr>
          <p:cNvSpPr/>
          <p:nvPr userDrawn="1"/>
        </p:nvSpPr>
        <p:spPr>
          <a:xfrm rot="5400000">
            <a:off x="580346" y="2817585"/>
            <a:ext cx="676731" cy="676731"/>
          </a:xfrm>
          <a:prstGeom prst="corner">
            <a:avLst>
              <a:gd name="adj1" fmla="val 3201"/>
              <a:gd name="adj2" fmla="val 3202"/>
            </a:avLst>
          </a:prstGeom>
          <a:solidFill>
            <a:schemeClr val="accent2"/>
          </a:solidFill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90C50B0-D50F-0349-A39A-2D40ADCA39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43" y="3675437"/>
            <a:ext cx="6863728" cy="1579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800" b="0" i="0" cap="all" spc="3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D097FD-8A8E-CE44-9651-04931808D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1943" y="5268496"/>
            <a:ext cx="2500313" cy="86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 i="0" cap="all" baseline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5686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p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800E5D0-F3B1-3742-BC2E-B5930EEE8320}"/>
              </a:ext>
            </a:extLst>
          </p:cNvPr>
          <p:cNvSpPr txBox="1"/>
          <p:nvPr userDrawn="1"/>
        </p:nvSpPr>
        <p:spPr>
          <a:xfrm>
            <a:off x="8058542" y="976957"/>
            <a:ext cx="39090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8A49EC-B384-D94D-B589-532C52B001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425" y="419179"/>
            <a:ext cx="3429316" cy="508618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C5868064-91BC-0340-BECE-351185B244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4076" y="3219974"/>
            <a:ext cx="7683954" cy="8271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0" i="0" cap="all" spc="300" baseline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77732619-776B-EC4D-A70E-CFBF966509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076" y="4236209"/>
            <a:ext cx="7683954" cy="630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 OR NAME HERE</a:t>
            </a:r>
          </a:p>
        </p:txBody>
      </p:sp>
    </p:spTree>
    <p:extLst>
      <p:ext uri="{BB962C8B-B14F-4D97-AF65-F5344CB8AC3E}">
        <p14:creationId xmlns:p14="http://schemas.microsoft.com/office/powerpoint/2010/main" val="227250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9813122-82F1-1140-A262-1E6DA616D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94076" y="3219974"/>
            <a:ext cx="7683954" cy="82718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0" i="0" cap="all" spc="300" baseline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624CCC4-BF9B-4047-BBAC-69CDF4BEC7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076" y="4236209"/>
            <a:ext cx="7683954" cy="63008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 OR NAME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D59-597C-0748-84DC-29FE21F42829}"/>
              </a:ext>
            </a:extLst>
          </p:cNvPr>
          <p:cNvSpPr txBox="1"/>
          <p:nvPr userDrawn="1"/>
        </p:nvSpPr>
        <p:spPr>
          <a:xfrm>
            <a:off x="202568" y="6440303"/>
            <a:ext cx="39090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71E770-7A0D-074D-9844-9D20039290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51" y="5882525"/>
            <a:ext cx="3429316" cy="5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98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16">
            <a:extLst>
              <a:ext uri="{FF2B5EF4-FFF2-40B4-BE49-F238E27FC236}">
                <a16:creationId xmlns:a16="http://schemas.microsoft.com/office/drawing/2014/main" id="{4F8E1D3F-6423-714E-84F1-73431D81CB3C}"/>
              </a:ext>
            </a:extLst>
          </p:cNvPr>
          <p:cNvSpPr/>
          <p:nvPr userDrawn="1"/>
        </p:nvSpPr>
        <p:spPr>
          <a:xfrm flipH="1">
            <a:off x="1323202" y="6137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traight Connector 19">
            <a:extLst>
              <a:ext uri="{FF2B5EF4-FFF2-40B4-BE49-F238E27FC236}">
                <a16:creationId xmlns:a16="http://schemas.microsoft.com/office/drawing/2014/main" id="{67E68B80-487F-C242-A8E7-9866984BF6BB}"/>
              </a:ext>
            </a:extLst>
          </p:cNvPr>
          <p:cNvSpPr/>
          <p:nvPr userDrawn="1"/>
        </p:nvSpPr>
        <p:spPr>
          <a:xfrm>
            <a:off x="224852" y="21939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5EF0AFD4-DF7D-004F-A484-401F3612C7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680" y="1474007"/>
            <a:ext cx="5943600" cy="593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 cap="all" spc="300" baseline="0">
                <a:solidFill>
                  <a:srgbClr val="E8782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4F57B3B-A0E4-7843-8125-58DE920D4B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5680" y="2349353"/>
            <a:ext cx="5386388" cy="450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6107EF-677E-784C-A222-0AF51381C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0D81A87-5668-EF40-A850-7DC08C484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80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90FC8C-B2B6-4C43-A77C-D9694C5B1A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5F6E2B-1007-A44A-9A9B-82E96B5E90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16">
            <a:extLst>
              <a:ext uri="{FF2B5EF4-FFF2-40B4-BE49-F238E27FC236}">
                <a16:creationId xmlns:a16="http://schemas.microsoft.com/office/drawing/2014/main" id="{4ADC2E2A-81BE-A840-A018-335BD8418E81}"/>
              </a:ext>
            </a:extLst>
          </p:cNvPr>
          <p:cNvSpPr/>
          <p:nvPr userDrawn="1"/>
        </p:nvSpPr>
        <p:spPr>
          <a:xfrm flipH="1">
            <a:off x="1323202" y="6137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Straight Connector 19">
            <a:extLst>
              <a:ext uri="{FF2B5EF4-FFF2-40B4-BE49-F238E27FC236}">
                <a16:creationId xmlns:a16="http://schemas.microsoft.com/office/drawing/2014/main" id="{354827F3-2740-5249-9847-FBD133D957B4}"/>
              </a:ext>
            </a:extLst>
          </p:cNvPr>
          <p:cNvSpPr/>
          <p:nvPr userDrawn="1"/>
        </p:nvSpPr>
        <p:spPr>
          <a:xfrm>
            <a:off x="224852" y="21939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86B8EA4-CA29-D54D-BA0A-6FE82A363B0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680" y="1474007"/>
            <a:ext cx="5943600" cy="593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 cap="all" spc="300" baseline="0">
                <a:solidFill>
                  <a:srgbClr val="E8782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6C012B9-AF72-DE49-9A08-4B5A2BB19A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5680" y="2349353"/>
            <a:ext cx="5386388" cy="450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599EF6-4A60-284E-B093-0EC487ADD73B}"/>
              </a:ext>
            </a:extLst>
          </p:cNvPr>
          <p:cNvSpPr txBox="1"/>
          <p:nvPr userDrawn="1"/>
        </p:nvSpPr>
        <p:spPr>
          <a:xfrm>
            <a:off x="4121795" y="6519448"/>
            <a:ext cx="39090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792A6C5-3B5D-AB41-8E7C-9B92FB10BE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1678" y="5961670"/>
            <a:ext cx="3429316" cy="5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89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472090-D656-8E4C-A89B-2E113172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6435E-9E84-7942-A3CB-CC5887E0D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traight Connector 16">
            <a:extLst>
              <a:ext uri="{FF2B5EF4-FFF2-40B4-BE49-F238E27FC236}">
                <a16:creationId xmlns:a16="http://schemas.microsoft.com/office/drawing/2014/main" id="{F5D85F30-53F4-734D-BD95-50FE02B7A641}"/>
              </a:ext>
            </a:extLst>
          </p:cNvPr>
          <p:cNvSpPr/>
          <p:nvPr userDrawn="1"/>
        </p:nvSpPr>
        <p:spPr>
          <a:xfrm flipH="1">
            <a:off x="1323202" y="6137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" name="Straight Connector 19">
            <a:extLst>
              <a:ext uri="{FF2B5EF4-FFF2-40B4-BE49-F238E27FC236}">
                <a16:creationId xmlns:a16="http://schemas.microsoft.com/office/drawing/2014/main" id="{08F39224-B8CF-C44D-BC0E-8FF92439918B}"/>
              </a:ext>
            </a:extLst>
          </p:cNvPr>
          <p:cNvSpPr/>
          <p:nvPr userDrawn="1"/>
        </p:nvSpPr>
        <p:spPr>
          <a:xfrm>
            <a:off x="224852" y="21939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406B937-10A0-154A-8EE7-911D5927FA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95680" y="1474007"/>
            <a:ext cx="5943600" cy="593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 cap="all" spc="300" baseline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376525F-9C9A-034F-99C5-4323FF3574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5680" y="2349353"/>
            <a:ext cx="5386388" cy="450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41585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63C520E-674B-5E40-9984-D018F8B76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C26A2C-26BA-2A42-9242-CF1A830ACE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16">
            <a:extLst>
              <a:ext uri="{FF2B5EF4-FFF2-40B4-BE49-F238E27FC236}">
                <a16:creationId xmlns:a16="http://schemas.microsoft.com/office/drawing/2014/main" id="{02B15CD0-E06B-0444-A73D-D62B479DAB81}"/>
              </a:ext>
            </a:extLst>
          </p:cNvPr>
          <p:cNvSpPr/>
          <p:nvPr userDrawn="1"/>
        </p:nvSpPr>
        <p:spPr>
          <a:xfrm flipH="1">
            <a:off x="1323202" y="6137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A3C5158F-9610-5C46-867B-2391216D889F}"/>
              </a:ext>
            </a:extLst>
          </p:cNvPr>
          <p:cNvSpPr/>
          <p:nvPr userDrawn="1"/>
        </p:nvSpPr>
        <p:spPr>
          <a:xfrm>
            <a:off x="298422" y="21939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55E3812-FA24-CE40-88C0-9330075D7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680" y="1474007"/>
            <a:ext cx="5943600" cy="593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 cap="all" spc="300" baseline="0">
                <a:solidFill>
                  <a:srgbClr val="E8782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2ABB233-FCF5-F94F-966F-244B384DA5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5680" y="2349353"/>
            <a:ext cx="5386388" cy="450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7364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Divider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7DD5C-2CB4-0044-B276-05225ADB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BDCD21-C5D4-C941-8A5F-FD39B6AC6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traight Connector 16">
            <a:extLst>
              <a:ext uri="{FF2B5EF4-FFF2-40B4-BE49-F238E27FC236}">
                <a16:creationId xmlns:a16="http://schemas.microsoft.com/office/drawing/2014/main" id="{A7B40B14-D252-BE4A-B0B8-9C2F7AFCDFF7}"/>
              </a:ext>
            </a:extLst>
          </p:cNvPr>
          <p:cNvSpPr/>
          <p:nvPr userDrawn="1"/>
        </p:nvSpPr>
        <p:spPr>
          <a:xfrm flipH="1">
            <a:off x="1323202" y="6137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DBBAFE03-F1FF-484F-BF77-7164FA291DC5}"/>
              </a:ext>
            </a:extLst>
          </p:cNvPr>
          <p:cNvSpPr/>
          <p:nvPr userDrawn="1"/>
        </p:nvSpPr>
        <p:spPr>
          <a:xfrm>
            <a:off x="298422" y="21939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3D7C4AD-F191-F643-BBBB-1C2F6E54E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5680" y="1474007"/>
            <a:ext cx="5943600" cy="593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4400" b="0" i="0" cap="all" spc="300" baseline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4C2425-110A-3F48-96A5-125F2D426A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5680" y="2349353"/>
            <a:ext cx="5386388" cy="4508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5769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4472090-D656-8E4C-A89B-2E1131725D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116435E-9E84-7942-A3CB-CC5887E0D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84175BC-2B13-1442-A22C-CEE288E2A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12" y="1584847"/>
            <a:ext cx="10171049" cy="4150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DE4BED-F565-1E43-9848-EB0C0BBD6DE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2829227-BD71-9D46-A37B-A63D0B55DC0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225632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E9A90-6480-0241-B69F-CECD5A515D32}"/>
              </a:ext>
            </a:extLst>
          </p:cNvPr>
          <p:cNvSpPr/>
          <p:nvPr userDrawn="1"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9FEAF-8DBC-6047-B7EC-931F4026040D}"/>
              </a:ext>
            </a:extLst>
          </p:cNvPr>
          <p:cNvSpPr/>
          <p:nvPr userDrawn="1"/>
        </p:nvSpPr>
        <p:spPr>
          <a:xfrm>
            <a:off x="6510528" y="6230112"/>
            <a:ext cx="5681472" cy="62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tx2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F397649E-276C-9C42-9DC2-E17D2184BC14}"/>
              </a:ext>
            </a:extLst>
          </p:cNvPr>
          <p:cNvSpPr/>
          <p:nvPr userDrawn="1"/>
        </p:nvSpPr>
        <p:spPr>
          <a:xfrm>
            <a:off x="407374" y="2710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READ ME: Important Instructions!</a:t>
            </a:r>
            <a:endParaRPr sz="4400" spc="3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AC98480-D3EE-8D4B-A5ED-03F9CEA60F15}"/>
              </a:ext>
            </a:extLst>
          </p:cNvPr>
          <p:cNvSpPr/>
          <p:nvPr userDrawn="1"/>
        </p:nvSpPr>
        <p:spPr>
          <a:xfrm>
            <a:off x="407374" y="953722"/>
            <a:ext cx="55974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Getting Started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F5199B-BEC0-3B40-A51F-CF9D21C43B6B}"/>
              </a:ext>
            </a:extLst>
          </p:cNvPr>
          <p:cNvSpPr txBox="1"/>
          <p:nvPr userDrawn="1"/>
        </p:nvSpPr>
        <p:spPr>
          <a:xfrm>
            <a:off x="165424" y="1999861"/>
            <a:ext cx="11690245" cy="44396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+mn-ea"/>
                <a:cs typeface="Courier New" panose="02070309020205020404" pitchFamily="49" charset="0"/>
                <a:sym typeface="Crimson Text Roman"/>
              </a:rPr>
              <a:t>This template uses standard MS fonts, no additional font installation is required. </a:t>
            </a:r>
          </a:p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Open in Desktop App, turn off AutoSave, Rename the template before proceeding.</a:t>
            </a:r>
          </a:p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Choose one of each style for the </a:t>
            </a:r>
            <a:r>
              <a:rPr lang="en-US" sz="2000" b="0" spc="-50" dirty="0">
                <a:solidFill>
                  <a:schemeClr val="accent1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Introduction Slide 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to open the presentation, </a:t>
            </a:r>
            <a:r>
              <a:rPr lang="en-US" sz="2000" spc="-50" dirty="0">
                <a:solidFill>
                  <a:schemeClr val="accent1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Title Slide 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to introduce the presentation subject and </a:t>
            </a:r>
            <a:r>
              <a:rPr lang="en-US" sz="2000" spc="-50" dirty="0">
                <a:solidFill>
                  <a:schemeClr val="accent1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Section/Divider Slide 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to use throughout the presentation.</a:t>
            </a:r>
          </a:p>
          <a:p>
            <a:pPr marL="34290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Select from the available </a:t>
            </a:r>
            <a:r>
              <a:rPr lang="en-US" sz="2000" spc="-50" dirty="0">
                <a:solidFill>
                  <a:schemeClr val="accent1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Content Slides 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to suit your presentation.</a:t>
            </a:r>
          </a:p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Right click (Windows) or double click (Mac) to select images or text blocks to edit them.</a:t>
            </a:r>
          </a:p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Headers and Footers are included in the template. On the Ribbon, click Insert, select Header/Footer.</a:t>
            </a:r>
          </a:p>
          <a:p>
            <a:pPr marL="342900" lvl="0" indent="-342900">
              <a:lnSpc>
                <a:spcPts val="2300"/>
              </a:lnSpc>
              <a:spcAft>
                <a:spcPts val="18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i="1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Delete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 the slides you do not need.</a:t>
            </a:r>
          </a:p>
          <a:p>
            <a:pPr marL="342900" lvl="0" indent="-342900">
              <a:lnSpc>
                <a:spcPts val="2300"/>
              </a:lnSpc>
              <a:spcAft>
                <a:spcPts val="600"/>
              </a:spcAft>
              <a:buClr>
                <a:srgbClr val="861F41"/>
              </a:buClr>
              <a:buSzPct val="122000"/>
              <a:buFont typeface="Arial" panose="020B0604020202020204" pitchFamily="34" charset="0"/>
              <a:buChar char="•"/>
            </a:pPr>
            <a:r>
              <a:rPr lang="en-US" sz="2000" i="1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Save</a:t>
            </a:r>
            <a:r>
              <a:rPr lang="en-US" sz="2000" spc="-5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 the presentation with a new name as a PowerPoint or PDF.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73706-A43D-8443-BDAF-FC042B0726B0}"/>
              </a:ext>
            </a:extLst>
          </p:cNvPr>
          <p:cNvSpPr txBox="1"/>
          <p:nvPr userDrawn="1"/>
        </p:nvSpPr>
        <p:spPr>
          <a:xfrm>
            <a:off x="162324" y="1476641"/>
            <a:ext cx="11867351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b="1" i="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DOWNLOAD THIS PRESENTATION BEFORE MAKING ANY CHANGES. DO NOT WORK IN THE TEMPLATE ONLINE!</a:t>
            </a:r>
          </a:p>
        </p:txBody>
      </p:sp>
    </p:spTree>
    <p:extLst>
      <p:ext uri="{BB962C8B-B14F-4D97-AF65-F5344CB8AC3E}">
        <p14:creationId xmlns:p14="http://schemas.microsoft.com/office/powerpoint/2010/main" val="3042714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D67DD5C-2CB4-0044-B276-05225ADB6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DBDCD21-C5D4-C941-8A5F-FD39B6AC6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A7289-03A1-544B-982B-8E57FA281C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12" y="1584847"/>
            <a:ext cx="10171049" cy="4150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4424D0A-2180-534B-86E7-B64E7BCF55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F31D9D-8B0E-DF4A-90A5-235917B76F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28931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Bio/w Image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>
            <a:extLst>
              <a:ext uri="{FF2B5EF4-FFF2-40B4-BE49-F238E27FC236}">
                <a16:creationId xmlns:a16="http://schemas.microsoft.com/office/drawing/2014/main" id="{4F0A8490-8A15-6E40-9B5B-4379A9936CCA}"/>
              </a:ext>
            </a:extLst>
          </p:cNvPr>
          <p:cNvSpPr/>
          <p:nvPr userDrawn="1"/>
        </p:nvSpPr>
        <p:spPr>
          <a:xfrm>
            <a:off x="1570135" y="2090167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11" name="Oval 26">
            <a:extLst>
              <a:ext uri="{FF2B5EF4-FFF2-40B4-BE49-F238E27FC236}">
                <a16:creationId xmlns:a16="http://schemas.microsoft.com/office/drawing/2014/main" id="{54E56228-FB9B-AC4F-8941-1700F9A2EF94}"/>
              </a:ext>
            </a:extLst>
          </p:cNvPr>
          <p:cNvSpPr/>
          <p:nvPr userDrawn="1"/>
        </p:nvSpPr>
        <p:spPr>
          <a:xfrm>
            <a:off x="1563831" y="3547446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l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10" name="Oval 26">
            <a:extLst>
              <a:ext uri="{FF2B5EF4-FFF2-40B4-BE49-F238E27FC236}">
                <a16:creationId xmlns:a16="http://schemas.microsoft.com/office/drawing/2014/main" id="{546E5CE3-7F26-E64D-88A4-D33A1C107FFA}"/>
              </a:ext>
            </a:extLst>
          </p:cNvPr>
          <p:cNvSpPr/>
          <p:nvPr userDrawn="1"/>
        </p:nvSpPr>
        <p:spPr>
          <a:xfrm>
            <a:off x="1563831" y="4995235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l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21" name="Oval 26">
            <a:extLst>
              <a:ext uri="{FF2B5EF4-FFF2-40B4-BE49-F238E27FC236}">
                <a16:creationId xmlns:a16="http://schemas.microsoft.com/office/drawing/2014/main" id="{B7C51124-AFD3-D24D-9B81-DFB59C5CD4E2}"/>
              </a:ext>
            </a:extLst>
          </p:cNvPr>
          <p:cNvSpPr/>
          <p:nvPr userDrawn="1"/>
        </p:nvSpPr>
        <p:spPr>
          <a:xfrm>
            <a:off x="6743686" y="5012167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l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22" name="Oval 26">
            <a:extLst>
              <a:ext uri="{FF2B5EF4-FFF2-40B4-BE49-F238E27FC236}">
                <a16:creationId xmlns:a16="http://schemas.microsoft.com/office/drawing/2014/main" id="{BD52CF3E-5EF3-EF43-BEC0-D363E491C3F1}"/>
              </a:ext>
            </a:extLst>
          </p:cNvPr>
          <p:cNvSpPr/>
          <p:nvPr userDrawn="1"/>
        </p:nvSpPr>
        <p:spPr>
          <a:xfrm>
            <a:off x="6743686" y="3564378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l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D859021A-AA18-EE4C-85EF-8AA486BBC4FD}"/>
              </a:ext>
            </a:extLst>
          </p:cNvPr>
          <p:cNvSpPr/>
          <p:nvPr userDrawn="1"/>
        </p:nvSpPr>
        <p:spPr>
          <a:xfrm>
            <a:off x="6749990" y="2107099"/>
            <a:ext cx="1316285" cy="131628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 sz="110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E49E2BD-186F-B044-BCF4-102EB340B4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27135" y="3615802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5">
            <a:extLst>
              <a:ext uri="{FF2B5EF4-FFF2-40B4-BE49-F238E27FC236}">
                <a16:creationId xmlns:a16="http://schemas.microsoft.com/office/drawing/2014/main" id="{8D676FC6-68D6-5447-BA8A-8DB930EF20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6989" y="3632735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36574128-CC32-D042-9A4A-C8B4264626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2634" y="2177598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5">
            <a:extLst>
              <a:ext uri="{FF2B5EF4-FFF2-40B4-BE49-F238E27FC236}">
                <a16:creationId xmlns:a16="http://schemas.microsoft.com/office/drawing/2014/main" id="{3F4C7721-72F3-7346-9109-F1DC663464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2779" y="5058522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5">
            <a:extLst>
              <a:ext uri="{FF2B5EF4-FFF2-40B4-BE49-F238E27FC236}">
                <a16:creationId xmlns:a16="http://schemas.microsoft.com/office/drawing/2014/main" id="{F7AC3798-78A3-D745-B993-33EEA2D8C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12633" y="5075456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DB9F827F-C87C-0D4A-958D-970B35950F0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39554" y="2157278"/>
            <a:ext cx="1185332" cy="1185332"/>
          </a:xfrm>
          <a:prstGeom prst="ellipse">
            <a:avLst/>
          </a:prstGeom>
        </p:spPr>
        <p:txBody>
          <a:bodyPr vert="horz" anchor="ctr" anchorCtr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04DFCD9-1932-AB4C-B15C-26DCD7103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3049" y="421499"/>
            <a:ext cx="5437827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5DD694D2-9047-2940-A6F3-F8086D2CA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3049" y="989755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1AA93-9195-1A4D-875C-92B049858FF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14819" y="2069082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4561FA1B-C6FA-834D-816A-A8939B18F99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14819" y="3591400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A31831D2-F7F0-EC4A-91DA-D61E138AAB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14818" y="5075456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74FF7665-26DB-CA45-A9DC-E8FCF50EC6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1358" y="2069082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540E6477-E10E-5943-B727-4E8695325A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81358" y="3591400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BA24EF87-6F27-4840-B36A-FAE31D7774A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81357" y="5075456"/>
            <a:ext cx="3218823" cy="1336675"/>
          </a:xfrm>
        </p:spPr>
        <p:txBody>
          <a:bodyPr>
            <a:normAutofit/>
          </a:bodyPr>
          <a:lstStyle>
            <a:lvl1pPr>
              <a:defRPr sz="1800"/>
            </a:lvl1pPr>
            <a:lvl2pPr marL="233363" indent="223838">
              <a:tabLst/>
              <a:defRPr sz="1600"/>
            </a:lvl2pPr>
            <a:lvl3pPr marL="233363" indent="223838">
              <a:tabLst/>
              <a:defRPr sz="1600"/>
            </a:lvl3pPr>
          </a:lstStyle>
          <a:p>
            <a:pPr lvl="0"/>
            <a:r>
              <a:rPr lang="en-US" dirty="0"/>
              <a:t>Name/Title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5A2F7AF6-64E0-E04C-B359-F3EEF5605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4C5B8CEA-3095-0840-9348-707AB93D8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Straight Connector 16">
            <a:extLst>
              <a:ext uri="{FF2B5EF4-FFF2-40B4-BE49-F238E27FC236}">
                <a16:creationId xmlns:a16="http://schemas.microsoft.com/office/drawing/2014/main" id="{267D8B6A-548E-544E-BF1A-AA33A3BCAE8A}"/>
              </a:ext>
            </a:extLst>
          </p:cNvPr>
          <p:cNvSpPr/>
          <p:nvPr userDrawn="1"/>
        </p:nvSpPr>
        <p:spPr>
          <a:xfrm flipH="1">
            <a:off x="1298316" y="412945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Straight Connector 19">
            <a:extLst>
              <a:ext uri="{FF2B5EF4-FFF2-40B4-BE49-F238E27FC236}">
                <a16:creationId xmlns:a16="http://schemas.microsoft.com/office/drawing/2014/main" id="{999C2FEF-DA0F-C94F-8E28-0C16A104CCE9}"/>
              </a:ext>
            </a:extLst>
          </p:cNvPr>
          <p:cNvSpPr/>
          <p:nvPr userDrawn="1"/>
        </p:nvSpPr>
        <p:spPr>
          <a:xfrm>
            <a:off x="273536" y="1993185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5429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1119" y="3960172"/>
            <a:ext cx="5515968" cy="2280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90E98A8-FAFC-C948-9FBB-FDD3964D7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3670" y="306441"/>
            <a:ext cx="5437827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8FAA4A-8B4C-794C-A5E4-D42B92DF709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3670" y="874697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ADF6E-309E-9841-97EA-6DE16AA25DC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119" y="1554163"/>
            <a:ext cx="5516562" cy="2280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903B478-E948-7245-98E9-60BB2E0806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42491" y="1554163"/>
            <a:ext cx="5516562" cy="2280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8596444-8396-304F-811A-23EE77937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581CA7C-3879-174C-A853-8D8B594F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34FF7080-B68E-6C41-8F1D-B5B73C74390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42491" y="3960172"/>
            <a:ext cx="5515968" cy="22804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50197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Imag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6"/>
          <p:cNvSpPr/>
          <p:nvPr userDrawn="1"/>
        </p:nvSpPr>
        <p:spPr>
          <a:xfrm>
            <a:off x="154245" y="330705"/>
            <a:ext cx="3753830" cy="3753830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3671292" y="3175676"/>
            <a:ext cx="595908" cy="430409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lIns="45719" rIns="45719"/>
          <a:lstStyle/>
          <a:p>
            <a:endParaRPr b="0" i="0" dirty="0">
              <a:latin typeface="Calibri Light" panose="020F0302020204030204" pitchFamily="34" charset="0"/>
            </a:endParaRPr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295493" y="471954"/>
            <a:ext cx="3474693" cy="3474693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2324870-44AA-9D41-B0F7-6CD68F638C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92533" y="545690"/>
            <a:ext cx="5437827" cy="53962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A07226D-3F3B-4E48-A675-F83935AE12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19903" y="1113946"/>
            <a:ext cx="4383087" cy="5905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4C01FD-0D76-5941-9146-BB219C83602B}"/>
              </a:ext>
            </a:extLst>
          </p:cNvPr>
          <p:cNvSpPr/>
          <p:nvPr userDrawn="1"/>
        </p:nvSpPr>
        <p:spPr>
          <a:xfrm>
            <a:off x="4267200" y="2192594"/>
            <a:ext cx="7020232" cy="4119716"/>
          </a:xfrm>
          <a:prstGeom prst="rect">
            <a:avLst/>
          </a:prstGeom>
          <a:ln w="9525">
            <a:solidFill>
              <a:srgbClr val="E87822"/>
            </a:solidFill>
            <a:prstDash val="dash"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3CDEC-7F1D-0E45-B5FE-EC45CAA41C2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94727" y="2421228"/>
            <a:ext cx="6593961" cy="3696997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ln>
                  <a:noFill/>
                </a:ln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ln>
                  <a:noFill/>
                </a:ln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ln>
                  <a:noFill/>
                </a:ln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ln>
                  <a:noFill/>
                </a:ln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E87822"/>
              </a:buClr>
              <a:defRPr sz="2400" b="0" i="0">
                <a:ln>
                  <a:noFill/>
                </a:ln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4D8D36-E39E-D746-B2E2-78361F8B9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41F025B-672E-C74E-8BF7-7B23C9FE3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3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12797" y="457200"/>
            <a:ext cx="4873752" cy="305168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263980" y="457200"/>
            <a:ext cx="2669059" cy="30521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20541" y="3595817"/>
            <a:ext cx="7612498" cy="267204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8025087" y="457201"/>
            <a:ext cx="3856007" cy="581066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72B09E4-0878-A943-A0C9-068F938ECA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D59122B-2404-7045-A0CD-CC87F7B45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2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olyg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3724851-C1A4-0946-A78B-C1A1D86E97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677CB9-D50A-174F-A668-854E33BDC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4891" y="5984590"/>
            <a:ext cx="2212615" cy="221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9BE48E9-05AF-2D4C-AB0F-E62D06427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7703E2F7-B7DA-7743-BEFC-427FCB4F080F}"/>
              </a:ext>
            </a:extLst>
          </p:cNvPr>
          <p:cNvSpPr/>
          <p:nvPr userDrawn="1"/>
        </p:nvSpPr>
        <p:spPr>
          <a:xfrm>
            <a:off x="2331112" y="2287236"/>
            <a:ext cx="2356101" cy="2012479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27" name="Picture Placeholder 35">
            <a:extLst>
              <a:ext uri="{FF2B5EF4-FFF2-40B4-BE49-F238E27FC236}">
                <a16:creationId xmlns:a16="http://schemas.microsoft.com/office/drawing/2014/main" id="{85107757-82E1-E646-B466-AF88556711F2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418712" y="2376405"/>
            <a:ext cx="2180900" cy="1834140"/>
          </a:xfrm>
          <a:prstGeom prst="hexagon">
            <a:avLst>
              <a:gd name="adj" fmla="val 26166"/>
              <a:gd name="vf" fmla="val 115470"/>
            </a:avLst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Oval 26">
            <a:extLst>
              <a:ext uri="{FF2B5EF4-FFF2-40B4-BE49-F238E27FC236}">
                <a16:creationId xmlns:a16="http://schemas.microsoft.com/office/drawing/2014/main" id="{1740A9D3-E8CF-8745-90F6-ED5D6C328AF9}"/>
              </a:ext>
            </a:extLst>
          </p:cNvPr>
          <p:cNvSpPr/>
          <p:nvPr userDrawn="1"/>
        </p:nvSpPr>
        <p:spPr>
          <a:xfrm>
            <a:off x="402861" y="1239146"/>
            <a:ext cx="2356101" cy="2012479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1" name="Picture Placeholder 35">
            <a:extLst>
              <a:ext uri="{FF2B5EF4-FFF2-40B4-BE49-F238E27FC236}">
                <a16:creationId xmlns:a16="http://schemas.microsoft.com/office/drawing/2014/main" id="{96CEA804-AF31-094A-8109-480561F8952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0461" y="1328315"/>
            <a:ext cx="2180900" cy="1834140"/>
          </a:xfrm>
          <a:prstGeom prst="hexagon">
            <a:avLst>
              <a:gd name="adj" fmla="val 26166"/>
              <a:gd name="vf" fmla="val 115470"/>
            </a:avLst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2" name="Oval 26">
            <a:extLst>
              <a:ext uri="{FF2B5EF4-FFF2-40B4-BE49-F238E27FC236}">
                <a16:creationId xmlns:a16="http://schemas.microsoft.com/office/drawing/2014/main" id="{9AF44EFC-655E-9947-BB95-E6C61CA967D2}"/>
              </a:ext>
            </a:extLst>
          </p:cNvPr>
          <p:cNvSpPr/>
          <p:nvPr userDrawn="1"/>
        </p:nvSpPr>
        <p:spPr>
          <a:xfrm>
            <a:off x="402861" y="3340794"/>
            <a:ext cx="2356101" cy="2012479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3" name="Picture Placeholder 35">
            <a:extLst>
              <a:ext uri="{FF2B5EF4-FFF2-40B4-BE49-F238E27FC236}">
                <a16:creationId xmlns:a16="http://schemas.microsoft.com/office/drawing/2014/main" id="{822E1871-B798-7245-91AB-D2E5569F450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90461" y="3429963"/>
            <a:ext cx="2180900" cy="1834140"/>
          </a:xfrm>
          <a:prstGeom prst="hexagon">
            <a:avLst>
              <a:gd name="adj" fmla="val 26166"/>
              <a:gd name="vf" fmla="val 115470"/>
            </a:avLst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0D3A8C6D-6C20-CD45-879E-CC1BEA7059A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710064" y="1617512"/>
            <a:ext cx="5050666" cy="2012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1" name="Oval 26">
            <a:extLst>
              <a:ext uri="{FF2B5EF4-FFF2-40B4-BE49-F238E27FC236}">
                <a16:creationId xmlns:a16="http://schemas.microsoft.com/office/drawing/2014/main" id="{E0C85057-DD4F-B648-B53A-F6FDE9A02673}"/>
              </a:ext>
            </a:extLst>
          </p:cNvPr>
          <p:cNvSpPr/>
          <p:nvPr userDrawn="1"/>
        </p:nvSpPr>
        <p:spPr>
          <a:xfrm>
            <a:off x="2331112" y="4393584"/>
            <a:ext cx="2356101" cy="2012479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42" name="Picture Placeholder 35">
            <a:extLst>
              <a:ext uri="{FF2B5EF4-FFF2-40B4-BE49-F238E27FC236}">
                <a16:creationId xmlns:a16="http://schemas.microsoft.com/office/drawing/2014/main" id="{B3D28CB3-C3A0-1A40-8EBC-A210C80ECAE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418712" y="4482753"/>
            <a:ext cx="2180900" cy="1834140"/>
          </a:xfrm>
          <a:prstGeom prst="hexagon">
            <a:avLst>
              <a:gd name="adj" fmla="val 26166"/>
              <a:gd name="vf" fmla="val 115470"/>
            </a:avLst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CE8E847-27E7-354F-90E4-9931C10CDBF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710064" y="3811915"/>
            <a:ext cx="5050666" cy="2012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4" name="Oval 26">
            <a:extLst>
              <a:ext uri="{FF2B5EF4-FFF2-40B4-BE49-F238E27FC236}">
                <a16:creationId xmlns:a16="http://schemas.microsoft.com/office/drawing/2014/main" id="{51FD50E8-2E99-6248-8AA3-D05A6B27AF07}"/>
              </a:ext>
            </a:extLst>
          </p:cNvPr>
          <p:cNvSpPr/>
          <p:nvPr userDrawn="1"/>
        </p:nvSpPr>
        <p:spPr>
          <a:xfrm>
            <a:off x="4255455" y="3342760"/>
            <a:ext cx="2356101" cy="2012479"/>
          </a:xfrm>
          <a:prstGeom prst="hexagon">
            <a:avLst/>
          </a:prstGeom>
          <a:solidFill>
            <a:schemeClr val="bg1"/>
          </a:solidFill>
          <a:ln>
            <a:solidFill>
              <a:schemeClr val="accent2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45" name="Picture Placeholder 35">
            <a:extLst>
              <a:ext uri="{FF2B5EF4-FFF2-40B4-BE49-F238E27FC236}">
                <a16:creationId xmlns:a16="http://schemas.microsoft.com/office/drawing/2014/main" id="{7A8C01AA-4204-6840-8B87-C4BC3617DE4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43055" y="3431929"/>
            <a:ext cx="2180900" cy="1834140"/>
          </a:xfrm>
          <a:prstGeom prst="hexagon">
            <a:avLst>
              <a:gd name="adj" fmla="val 26166"/>
              <a:gd name="vf" fmla="val 115470"/>
            </a:avLst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86919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19">
            <a:extLst>
              <a:ext uri="{FF2B5EF4-FFF2-40B4-BE49-F238E27FC236}">
                <a16:creationId xmlns:a16="http://schemas.microsoft.com/office/drawing/2014/main" id="{3EF5E301-3D27-3D41-9674-4E53BC47C96C}"/>
              </a:ext>
            </a:extLst>
          </p:cNvPr>
          <p:cNvSpPr/>
          <p:nvPr userDrawn="1"/>
        </p:nvSpPr>
        <p:spPr>
          <a:xfrm>
            <a:off x="684770" y="5171086"/>
            <a:ext cx="4114800" cy="0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" name="Oval 26">
            <a:extLst>
              <a:ext uri="{FF2B5EF4-FFF2-40B4-BE49-F238E27FC236}">
                <a16:creationId xmlns:a16="http://schemas.microsoft.com/office/drawing/2014/main" id="{BA8D9588-323B-BA4E-8869-AB653EC9550E}"/>
              </a:ext>
            </a:extLst>
          </p:cNvPr>
          <p:cNvSpPr/>
          <p:nvPr userDrawn="1"/>
        </p:nvSpPr>
        <p:spPr>
          <a:xfrm>
            <a:off x="1388878" y="2821745"/>
            <a:ext cx="2560320" cy="256032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2" name="Straight Connector 19">
            <a:extLst>
              <a:ext uri="{FF2B5EF4-FFF2-40B4-BE49-F238E27FC236}">
                <a16:creationId xmlns:a16="http://schemas.microsoft.com/office/drawing/2014/main" id="{BDF7DCDA-9FDF-E24C-A298-BE1F32FD9126}"/>
              </a:ext>
            </a:extLst>
          </p:cNvPr>
          <p:cNvSpPr/>
          <p:nvPr userDrawn="1"/>
        </p:nvSpPr>
        <p:spPr>
          <a:xfrm>
            <a:off x="677368" y="2440821"/>
            <a:ext cx="3200400" cy="3012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traight Connector 19">
            <a:extLst>
              <a:ext uri="{FF2B5EF4-FFF2-40B4-BE49-F238E27FC236}">
                <a16:creationId xmlns:a16="http://schemas.microsoft.com/office/drawing/2014/main" id="{79C780A0-0BE7-294A-8A77-DFC8B82FE310}"/>
              </a:ext>
            </a:extLst>
          </p:cNvPr>
          <p:cNvSpPr/>
          <p:nvPr userDrawn="1"/>
        </p:nvSpPr>
        <p:spPr>
          <a:xfrm flipV="1">
            <a:off x="667252" y="4093862"/>
            <a:ext cx="699231" cy="0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5FE296C-D897-A94A-B669-CE8175A8A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89391" y="2939337"/>
            <a:ext cx="2369895" cy="233962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6163882B-960C-DC4C-B42A-4E6FF46960D9}"/>
              </a:ext>
            </a:extLst>
          </p:cNvPr>
          <p:cNvSpPr/>
          <p:nvPr userDrawn="1"/>
        </p:nvSpPr>
        <p:spPr>
          <a:xfrm>
            <a:off x="3780584" y="1642019"/>
            <a:ext cx="2560320" cy="256032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CDE1E67E-15F4-5E4B-A074-5D8DE8A8DA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1097" y="1759611"/>
            <a:ext cx="2369895" cy="233962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8B81B9DA-4980-384F-8E78-F18B83970236}"/>
              </a:ext>
            </a:extLst>
          </p:cNvPr>
          <p:cNvSpPr/>
          <p:nvPr userDrawn="1"/>
        </p:nvSpPr>
        <p:spPr>
          <a:xfrm>
            <a:off x="4739929" y="4159639"/>
            <a:ext cx="2560320" cy="2560320"/>
          </a:xfrm>
          <a:prstGeom prst="ellipse">
            <a:avLst/>
          </a:prstGeom>
          <a:solidFill>
            <a:srgbClr val="FFFFFF"/>
          </a:solidFill>
          <a:ln w="9525" cap="flat">
            <a:solidFill>
              <a:schemeClr val="accent2"/>
            </a:solidFill>
            <a:prstDash val="dash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A4475DDD-C69D-3245-80DE-3F2655CB8B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0443" y="4264352"/>
            <a:ext cx="2369895" cy="233962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EC7763FC-0395-124E-8907-5B36EC0024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7C9046A-6D34-B040-9484-3B5A160CC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D8C2D81-ED32-CA49-8718-603E9E967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0CAF8-8EAE-3845-82F9-F18C1FD12F7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447763" y="1642019"/>
            <a:ext cx="4338656" cy="442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CDBB3991-116E-3C4B-BDD1-98A7BE0D989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  <p:sp>
        <p:nvSpPr>
          <p:cNvPr id="35" name="Straight Connector 19">
            <a:extLst>
              <a:ext uri="{FF2B5EF4-FFF2-40B4-BE49-F238E27FC236}">
                <a16:creationId xmlns:a16="http://schemas.microsoft.com/office/drawing/2014/main" id="{8A2D4489-8A39-CD42-951C-5AD00E53D70F}"/>
              </a:ext>
            </a:extLst>
          </p:cNvPr>
          <p:cNvSpPr/>
          <p:nvPr userDrawn="1"/>
        </p:nvSpPr>
        <p:spPr>
          <a:xfrm flipH="1" flipV="1">
            <a:off x="643420" y="1759611"/>
            <a:ext cx="0" cy="4164816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297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1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314301" y="1692432"/>
            <a:ext cx="6523378" cy="4214047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614122-A65F-6743-9AFF-C1D6EB7BAA7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50088" y="1691725"/>
            <a:ext cx="4827611" cy="42140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8CA9455-3689-014D-B472-460D39456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CDDD81-63B0-4343-B869-7B15B3391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3FCD666-947C-8A49-8564-BF979CC545B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47D85EC-3772-5043-A2E2-FEAC33F748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181716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Right Bullet Lis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231494" y="1574486"/>
            <a:ext cx="5712106" cy="49358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2969D-78C9-6840-9637-B43137442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8402" y="656868"/>
            <a:ext cx="5621545" cy="2881493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230438" indent="-401638">
              <a:buClr>
                <a:srgbClr val="E87822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B5ED182-8D5C-D447-A9A3-95EFF4553A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8402" y="3628847"/>
            <a:ext cx="5621545" cy="2881493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230438" indent="-401638">
              <a:buClr>
                <a:srgbClr val="E87822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5E7BC8-26C1-D641-AA2D-998A693EC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E026400-A0C9-5849-90B2-7510519B2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B4A805-0451-F349-A53A-70E9E2190A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1CF5814-9C0F-1642-AC2F-2C4B51641B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385727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Left Bulleted Li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248400" y="388884"/>
            <a:ext cx="5662767" cy="60902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E887B-66AE-D247-8E51-DF1B219DD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045" y="1775661"/>
            <a:ext cx="5667556" cy="4221737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230438" indent="-401638">
              <a:buClr>
                <a:srgbClr val="E87822"/>
              </a:buClr>
              <a:buFont typeface="Arial" panose="020B0604020202020204" pitchFamily="34" charset="0"/>
              <a:buChar char="•"/>
              <a:tabLst/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040264-2084-F740-971B-E5671A7B8D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EDBC10B-1C29-A149-BE54-B841FBE2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5E7037A-E960-9B42-8AB6-34CFDB813D4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144827-029D-5E4E-8B14-215454FB78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152844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E9A90-6480-0241-B69F-CECD5A515D32}"/>
              </a:ext>
            </a:extLst>
          </p:cNvPr>
          <p:cNvSpPr/>
          <p:nvPr userDrawn="1"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9FEAF-8DBC-6047-B7EC-931F4026040D}"/>
              </a:ext>
            </a:extLst>
          </p:cNvPr>
          <p:cNvSpPr/>
          <p:nvPr userDrawn="1"/>
        </p:nvSpPr>
        <p:spPr>
          <a:xfrm>
            <a:off x="6510528" y="6230112"/>
            <a:ext cx="5681472" cy="62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tx2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F397649E-276C-9C42-9DC2-E17D2184BC14}"/>
              </a:ext>
            </a:extLst>
          </p:cNvPr>
          <p:cNvSpPr/>
          <p:nvPr userDrawn="1"/>
        </p:nvSpPr>
        <p:spPr>
          <a:xfrm>
            <a:off x="407374" y="2710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HOW TO EDIT SLIDES</a:t>
            </a:r>
            <a:endParaRPr sz="4400" spc="3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07869-D4A6-AE4F-88DF-B704651031B3}"/>
              </a:ext>
            </a:extLst>
          </p:cNvPr>
          <p:cNvSpPr/>
          <p:nvPr userDrawn="1"/>
        </p:nvSpPr>
        <p:spPr>
          <a:xfrm>
            <a:off x="346738" y="985110"/>
            <a:ext cx="397491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Title Slides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2DB466-2C99-1044-8CE9-0BF13D42EFF9}"/>
              </a:ext>
            </a:extLst>
          </p:cNvPr>
          <p:cNvSpPr txBox="1"/>
          <p:nvPr userDrawn="1"/>
        </p:nvSpPr>
        <p:spPr>
          <a:xfrm>
            <a:off x="330250" y="3574389"/>
            <a:ext cx="5519778" cy="25160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</a:rPr>
              <a:t>Click on text box to erase and type your own section title.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</a:rPr>
              <a:t>Reuse the same style throughout the presentation renaming and renumbering each slide for each section. 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</a:rPr>
              <a:t>To add background picture, drag a photo or click inside the image placeholder to add an image.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16B4E00-4218-9B4F-97E5-8F93058E883D}"/>
              </a:ext>
            </a:extLst>
          </p:cNvPr>
          <p:cNvSpPr/>
          <p:nvPr userDrawn="1"/>
        </p:nvSpPr>
        <p:spPr>
          <a:xfrm>
            <a:off x="330250" y="3041698"/>
            <a:ext cx="505573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Section Slides</a:t>
            </a:r>
            <a:endParaRPr sz="2800" spc="3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5DC3DC-08A4-6640-9D5A-2094866842E1}"/>
              </a:ext>
            </a:extLst>
          </p:cNvPr>
          <p:cNvSpPr txBox="1"/>
          <p:nvPr userDrawn="1"/>
        </p:nvSpPr>
        <p:spPr>
          <a:xfrm>
            <a:off x="330250" y="1508191"/>
            <a:ext cx="5519778" cy="15029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</a:rPr>
              <a:t>Click on a text box to erase and type your own title.</a:t>
            </a:r>
          </a:p>
          <a:p>
            <a:pPr marL="171450" lvl="0" indent="-171450">
              <a:spcAft>
                <a:spcPts val="700"/>
              </a:spcAft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</a:rPr>
              <a:t>Title text size, color and position are pre-set to fit most needs, but can be moved if necessary.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FAC98480-D3EE-8D4B-A5ED-03F9CEA60F15}"/>
              </a:ext>
            </a:extLst>
          </p:cNvPr>
          <p:cNvSpPr/>
          <p:nvPr userDrawn="1"/>
        </p:nvSpPr>
        <p:spPr>
          <a:xfrm>
            <a:off x="6180278" y="985110"/>
            <a:ext cx="559742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Using Text in PowerPoint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32AF04-DDA2-3240-9960-2D4F8C5D58EE}"/>
              </a:ext>
            </a:extLst>
          </p:cNvPr>
          <p:cNvSpPr txBox="1"/>
          <p:nvPr userDrawn="1"/>
        </p:nvSpPr>
        <p:spPr>
          <a:xfrm>
            <a:off x="6180278" y="1508191"/>
            <a:ext cx="5681472" cy="478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700"/>
              </a:spcAft>
              <a:buClr>
                <a:schemeClr val="accent2"/>
              </a:buClr>
              <a:buSzPct val="100000"/>
            </a:pPr>
            <a:r>
              <a:rPr lang="en-US" sz="2400" b="1" i="0" dirty="0">
                <a:solidFill>
                  <a:schemeClr val="tx1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Less text is always better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Section/Divider slides are optional  but useful for organizing information-heavy presentations.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Present one idea per slide.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Ideally, text should be 25 pt. 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If you are consistently reducing point size to under 25 pts. and using third-level bullets, you have created a document, not a slide. 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Replace excessive text with an image, chart, graph or illustration to visualize the idea.</a:t>
            </a:r>
          </a:p>
          <a:p>
            <a:pPr marL="171450" lvl="0" indent="-1714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+mn-lt"/>
                <a:ea typeface="Crimson Text Roman"/>
                <a:cs typeface="Calibri" panose="020F0502020204030204" pitchFamily="34" charset="0"/>
                <a:sym typeface="Crimson Text Roman"/>
              </a:rPr>
              <a:t>If your audience is consistently reading your slides they’re not listening to you. Keep slides clean and simple.</a:t>
            </a:r>
          </a:p>
        </p:txBody>
      </p:sp>
    </p:spTree>
    <p:extLst>
      <p:ext uri="{BB962C8B-B14F-4D97-AF65-F5344CB8AC3E}">
        <p14:creationId xmlns:p14="http://schemas.microsoft.com/office/powerpoint/2010/main" val="1443198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67861B5-0709-E746-B7B6-1722DBEF74C3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20112" y="1446836"/>
            <a:ext cx="11166307" cy="48210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Insert Chart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B7462C-9A1E-324F-80BA-A2635FF8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191C6A-0737-BE43-BEA2-4A4DAF54FD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99FCDFB-9AAE-8647-80C3-4FFA8EA8D84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94B18A-CF92-8747-B64B-CEF6FA6926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2035656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1A229E8A-C906-AA46-8285-302119387D9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14301" y="1462242"/>
            <a:ext cx="5865812" cy="46472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0EDEE5-9B67-B140-8DAA-E8D34E3A3E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3400" y="1462241"/>
            <a:ext cx="4745038" cy="4647249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2FDEDA8-1890-9643-AB61-56E9A06AF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E8FE65E-1FDF-114B-85C9-CC5C1E596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4214000-4FBD-494E-A83E-6741A6D5734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1E767E0-AFC7-454A-AD48-A15571A042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4277565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5C0E9B1B-F9B3-F842-90B3-C3E9439A40B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71704" y="1401222"/>
            <a:ext cx="10609263" cy="4866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17AB0F-7586-9047-B01A-DAE3C34CF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75E014-794A-0F45-8894-9551ABDC2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098982D-8F61-4E4B-A6E5-DDBE5AB9163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33A41B2-5B55-8A4D-BF5A-093EA5BA6D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2018945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698143-DB18-4A46-A0E5-C13D93060ED9}"/>
              </a:ext>
            </a:extLst>
          </p:cNvPr>
          <p:cNvGrpSpPr/>
          <p:nvPr userDrawn="1"/>
        </p:nvGrpSpPr>
        <p:grpSpPr>
          <a:xfrm>
            <a:off x="344479" y="1670512"/>
            <a:ext cx="12097676" cy="4182735"/>
            <a:chOff x="761306" y="1904505"/>
            <a:chExt cx="7215570" cy="3460073"/>
          </a:xfrm>
          <a:effectLst/>
        </p:grpSpPr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51AC04C-3154-B64B-A0FE-85AB12007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2955" y="1905000"/>
              <a:ext cx="6723921" cy="3459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Calibri" panose="020F0502020204030204" pitchFamily="34" charset="0"/>
                <a:ea typeface="Acherus Grotesque Regular" charset="0"/>
                <a:cs typeface="Calibri" panose="020F0502020204030204" pitchFamily="34" charset="0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FAD9933-F416-9A4D-8DCA-A65BF919A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50" y="2328662"/>
              <a:ext cx="5616269" cy="382662"/>
            </a:xfrm>
            <a:custGeom>
              <a:avLst/>
              <a:gdLst/>
              <a:ahLst/>
              <a:cxnLst>
                <a:cxn ang="0">
                  <a:pos x="2743" y="0"/>
                </a:cxn>
                <a:cxn ang="0">
                  <a:pos x="0" y="0"/>
                </a:cxn>
                <a:cxn ang="0">
                  <a:pos x="0" y="196"/>
                </a:cxn>
                <a:cxn ang="0">
                  <a:pos x="2844" y="196"/>
                </a:cxn>
                <a:cxn ang="0">
                  <a:pos x="2743" y="0"/>
                </a:cxn>
              </a:cxnLst>
              <a:rect l="0" t="0" r="r" b="b"/>
              <a:pathLst>
                <a:path w="2844" h="196">
                  <a:moveTo>
                    <a:pt x="2743" y="0"/>
                  </a:moveTo>
                  <a:lnTo>
                    <a:pt x="0" y="0"/>
                  </a:lnTo>
                  <a:lnTo>
                    <a:pt x="0" y="196"/>
                  </a:lnTo>
                  <a:lnTo>
                    <a:pt x="2844" y="196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F95AC2F-115D-E540-B5F8-6B0B78AEB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50" y="3201366"/>
              <a:ext cx="6096505" cy="386567"/>
            </a:xfrm>
            <a:custGeom>
              <a:avLst/>
              <a:gdLst/>
              <a:ahLst/>
              <a:cxnLst>
                <a:cxn ang="0">
                  <a:pos x="2974" y="0"/>
                </a:cxn>
                <a:cxn ang="0">
                  <a:pos x="2974" y="2"/>
                </a:cxn>
                <a:cxn ang="0">
                  <a:pos x="0" y="2"/>
                </a:cxn>
                <a:cxn ang="0">
                  <a:pos x="0" y="198"/>
                </a:cxn>
                <a:cxn ang="0">
                  <a:pos x="3078" y="198"/>
                </a:cxn>
                <a:cxn ang="0">
                  <a:pos x="2974" y="0"/>
                </a:cxn>
              </a:cxnLst>
              <a:rect l="0" t="0" r="r" b="b"/>
              <a:pathLst>
                <a:path w="3078" h="198">
                  <a:moveTo>
                    <a:pt x="2974" y="0"/>
                  </a:moveTo>
                  <a:lnTo>
                    <a:pt x="2974" y="2"/>
                  </a:lnTo>
                  <a:lnTo>
                    <a:pt x="0" y="2"/>
                  </a:lnTo>
                  <a:lnTo>
                    <a:pt x="0" y="198"/>
                  </a:lnTo>
                  <a:lnTo>
                    <a:pt x="3078" y="198"/>
                  </a:lnTo>
                  <a:lnTo>
                    <a:pt x="2974" y="0"/>
                  </a:lnTo>
                  <a:close/>
                </a:path>
              </a:pathLst>
            </a:custGeom>
            <a:solidFill>
              <a:srgbClr val="E8782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270B814-CAF3-7A43-A845-0B29B91B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50" y="1908905"/>
              <a:ext cx="5372156" cy="368996"/>
            </a:xfrm>
            <a:custGeom>
              <a:avLst/>
              <a:gdLst/>
              <a:ahLst/>
              <a:cxnLst>
                <a:cxn ang="0">
                  <a:pos x="2632" y="0"/>
                </a:cxn>
                <a:cxn ang="0">
                  <a:pos x="0" y="0"/>
                </a:cxn>
                <a:cxn ang="0">
                  <a:pos x="0" y="189"/>
                </a:cxn>
                <a:cxn ang="0">
                  <a:pos x="2729" y="189"/>
                </a:cxn>
                <a:cxn ang="0">
                  <a:pos x="2632" y="0"/>
                </a:cxn>
              </a:cxnLst>
              <a:rect l="0" t="0" r="r" b="b"/>
              <a:pathLst>
                <a:path w="2729" h="189">
                  <a:moveTo>
                    <a:pt x="2632" y="0"/>
                  </a:moveTo>
                  <a:lnTo>
                    <a:pt x="0" y="0"/>
                  </a:lnTo>
                  <a:lnTo>
                    <a:pt x="0" y="189"/>
                  </a:lnTo>
                  <a:lnTo>
                    <a:pt x="2729" y="189"/>
                  </a:lnTo>
                  <a:lnTo>
                    <a:pt x="2632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0D97F73-8213-DD4F-B585-6939AFC70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8850" y="2762086"/>
              <a:ext cx="5861695" cy="392425"/>
            </a:xfrm>
            <a:custGeom>
              <a:avLst/>
              <a:gdLst/>
              <a:ahLst/>
              <a:cxnLst>
                <a:cxn ang="0">
                  <a:pos x="2859" y="0"/>
                </a:cxn>
                <a:cxn ang="0">
                  <a:pos x="0" y="0"/>
                </a:cxn>
                <a:cxn ang="0">
                  <a:pos x="0" y="201"/>
                </a:cxn>
                <a:cxn ang="0">
                  <a:pos x="2963" y="201"/>
                </a:cxn>
                <a:cxn ang="0">
                  <a:pos x="2859" y="0"/>
                </a:cxn>
              </a:cxnLst>
              <a:rect l="0" t="0" r="r" b="b"/>
              <a:pathLst>
                <a:path w="2963" h="201">
                  <a:moveTo>
                    <a:pt x="2859" y="0"/>
                  </a:moveTo>
                  <a:lnTo>
                    <a:pt x="0" y="0"/>
                  </a:lnTo>
                  <a:lnTo>
                    <a:pt x="0" y="201"/>
                  </a:lnTo>
                  <a:lnTo>
                    <a:pt x="2963" y="201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rgbClr val="E88B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0B803D0E-6AE4-AB4B-BB34-2EC23200D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835" y="3689455"/>
              <a:ext cx="1079655" cy="167121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AA9D6A93-CAE1-E448-A120-D9D28E8D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250" y="3689455"/>
              <a:ext cx="1142130" cy="167121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1" name="Rectangle 13">
              <a:extLst>
                <a:ext uri="{FF2B5EF4-FFF2-40B4-BE49-F238E27FC236}">
                  <a16:creationId xmlns:a16="http://schemas.microsoft.com/office/drawing/2014/main" id="{9A81A6D6-6656-FF4D-93AE-452403EA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850" y="3689455"/>
              <a:ext cx="1113476" cy="167121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0DE59FA-8766-B643-BFFD-E3A606E2C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41" y="3689455"/>
              <a:ext cx="1509173" cy="1671218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0" y="0"/>
                </a:cxn>
                <a:cxn ang="0">
                  <a:pos x="0" y="856"/>
                </a:cxn>
                <a:cxn ang="0">
                  <a:pos x="329" y="856"/>
                </a:cxn>
                <a:cxn ang="0">
                  <a:pos x="773" y="0"/>
                </a:cxn>
              </a:cxnLst>
              <a:rect l="0" t="0" r="r" b="b"/>
              <a:pathLst>
                <a:path w="773" h="856">
                  <a:moveTo>
                    <a:pt x="773" y="0"/>
                  </a:moveTo>
                  <a:lnTo>
                    <a:pt x="0" y="0"/>
                  </a:lnTo>
                  <a:lnTo>
                    <a:pt x="0" y="856"/>
                  </a:lnTo>
                  <a:lnTo>
                    <a:pt x="329" y="856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chemeClr val="bg2"/>
            </a:solidFill>
            <a:ln w="1270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45A7B4-0CD4-2047-8180-FF4BD6C39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3086" y="3689455"/>
              <a:ext cx="1065988" cy="1671218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hangingPunct="1">
                <a:defRPr/>
              </a:pPr>
              <a:endParaRPr lang="en-US" dirty="0">
                <a:solidFill>
                  <a:sysClr val="windowText" lastClr="000000"/>
                </a:solidFill>
                <a:latin typeface="Klinic Slab Book" charset="0"/>
                <a:ea typeface="Klinic Slab Book" charset="0"/>
                <a:cs typeface="Klinic Slab Book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3E7C9F-9B62-634E-8F13-6CA73D8F8222}"/>
                </a:ext>
              </a:extLst>
            </p:cNvPr>
            <p:cNvSpPr/>
            <p:nvPr/>
          </p:nvSpPr>
          <p:spPr>
            <a:xfrm rot="16200000">
              <a:off x="-817189" y="3483000"/>
              <a:ext cx="3445157" cy="28816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sz="2400" b="1" cap="all" spc="600" dirty="0">
                  <a:solidFill>
                    <a:schemeClr val="tx1"/>
                  </a:solidFill>
                  <a:latin typeface="Calibri" panose="020F0502020204030204" pitchFamily="34" charset="0"/>
                  <a:ea typeface="Acherus Grotesque Regular" charset="0"/>
                  <a:cs typeface="Calibri" panose="020F0502020204030204" pitchFamily="34" charset="0"/>
                </a:rPr>
                <a:t>Your Text Here</a:t>
              </a:r>
            </a:p>
          </p:txBody>
        </p:sp>
      </p:grpSp>
      <p:sp>
        <p:nvSpPr>
          <p:cNvPr id="30" name="Chevron 29">
            <a:extLst>
              <a:ext uri="{FF2B5EF4-FFF2-40B4-BE49-F238E27FC236}">
                <a16:creationId xmlns:a16="http://schemas.microsoft.com/office/drawing/2014/main" id="{1411A63A-B68E-754D-9412-B22AF71BC53E}"/>
              </a:ext>
            </a:extLst>
          </p:cNvPr>
          <p:cNvSpPr/>
          <p:nvPr userDrawn="1"/>
        </p:nvSpPr>
        <p:spPr>
          <a:xfrm>
            <a:off x="10070307" y="1692332"/>
            <a:ext cx="1810156" cy="4164704"/>
          </a:xfrm>
          <a:prstGeom prst="chevron">
            <a:avLst>
              <a:gd name="adj" fmla="val 85640"/>
            </a:avLst>
          </a:prstGeom>
          <a:solidFill>
            <a:srgbClr val="75787B">
              <a:alpha val="58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4F2DCDF4-0AA3-B14E-91EF-35892A4E6E98}"/>
              </a:ext>
            </a:extLst>
          </p:cNvPr>
          <p:cNvSpPr/>
          <p:nvPr userDrawn="1"/>
        </p:nvSpPr>
        <p:spPr>
          <a:xfrm>
            <a:off x="9904641" y="1692332"/>
            <a:ext cx="1638948" cy="4164704"/>
          </a:xfrm>
          <a:prstGeom prst="chevron">
            <a:avLst>
              <a:gd name="adj" fmla="val 93273"/>
            </a:avLst>
          </a:prstGeom>
          <a:solidFill>
            <a:schemeClr val="bg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3CE4D05-8674-4D43-85AA-9144EC9A6E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28867" y="1764613"/>
            <a:ext cx="7863840" cy="28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9876B75F-ED75-5C4B-9F57-1E8463930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28866" y="2266007"/>
            <a:ext cx="7863840" cy="28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1">
            <a:extLst>
              <a:ext uri="{FF2B5EF4-FFF2-40B4-BE49-F238E27FC236}">
                <a16:creationId xmlns:a16="http://schemas.microsoft.com/office/drawing/2014/main" id="{A9CFDB3E-F119-704A-B552-CFDD92036D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28867" y="2803920"/>
            <a:ext cx="7863840" cy="28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1">
            <a:extLst>
              <a:ext uri="{FF2B5EF4-FFF2-40B4-BE49-F238E27FC236}">
                <a16:creationId xmlns:a16="http://schemas.microsoft.com/office/drawing/2014/main" id="{70A79E16-0F1A-0347-920A-7848B0A8E2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46050" y="3330665"/>
            <a:ext cx="7863840" cy="282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1">
            <a:extLst>
              <a:ext uri="{FF2B5EF4-FFF2-40B4-BE49-F238E27FC236}">
                <a16:creationId xmlns:a16="http://schemas.microsoft.com/office/drawing/2014/main" id="{3306FD0A-5575-4048-AAFE-31987636D1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1689" y="4155660"/>
            <a:ext cx="1722490" cy="135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1">
            <a:extLst>
              <a:ext uri="{FF2B5EF4-FFF2-40B4-BE49-F238E27FC236}">
                <a16:creationId xmlns:a16="http://schemas.microsoft.com/office/drawing/2014/main" id="{783718BC-7947-6247-8C8C-47EAC745C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06510" y="4155660"/>
            <a:ext cx="1722490" cy="135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1">
            <a:extLst>
              <a:ext uri="{FF2B5EF4-FFF2-40B4-BE49-F238E27FC236}">
                <a16:creationId xmlns:a16="http://schemas.microsoft.com/office/drawing/2014/main" id="{14A76704-CB07-F249-8111-3E5D777E2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1332" y="4155660"/>
            <a:ext cx="1810160" cy="135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1">
            <a:extLst>
              <a:ext uri="{FF2B5EF4-FFF2-40B4-BE49-F238E27FC236}">
                <a16:creationId xmlns:a16="http://schemas.microsoft.com/office/drawing/2014/main" id="{CC6743C9-BEBC-3B4B-87B6-ED0BDB179F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63824" y="4155660"/>
            <a:ext cx="1722490" cy="135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41">
            <a:extLst>
              <a:ext uri="{FF2B5EF4-FFF2-40B4-BE49-F238E27FC236}">
                <a16:creationId xmlns:a16="http://schemas.microsoft.com/office/drawing/2014/main" id="{1FABBA8C-9BE1-6A4A-87DB-3429AB6028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48645" y="4155660"/>
            <a:ext cx="1722490" cy="13504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spc="3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1272BB8-7013-684D-AD75-BAFEAF0D2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F31997C0-F44C-0744-A0B4-3FDB7B5C6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C1AC1DC8-2A2D-2C4E-A8D6-7BDA82957E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E98D52A-9062-3D48-83A7-208556E59C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1167790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2BA208-EC5D-3249-881F-2DEC90E6E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001" y="1692690"/>
            <a:ext cx="4829577" cy="4476882"/>
          </a:xfrm>
          <a:prstGeom prst="rect">
            <a:avLst/>
          </a:prstGeom>
        </p:spPr>
        <p:txBody>
          <a:bodyPr/>
          <a:lstStyle>
            <a:lvl1pPr>
              <a:buClr>
                <a:srgbClr val="E87822"/>
              </a:buClr>
              <a:defRPr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E87822"/>
              </a:buClr>
              <a:defRPr sz="24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martArt Placeholder 11">
            <a:extLst>
              <a:ext uri="{FF2B5EF4-FFF2-40B4-BE49-F238E27FC236}">
                <a16:creationId xmlns:a16="http://schemas.microsoft.com/office/drawing/2014/main" id="{2D5EBE6F-8365-7042-80AC-67B9039B7F53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5582927" y="981075"/>
            <a:ext cx="6203492" cy="51884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9B1E369-C608-5248-A588-BE95B3D09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996A0-86FE-4641-AF40-7D9A9DB0A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3CB5203-6474-7847-8CB7-3433F58C2C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8533FF-9DFF-5449-BC7B-51FCD88BE6E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2707353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el Pictur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054155-B1AA-B544-97B8-B3959B64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8850" y="3060700"/>
            <a:ext cx="7734300" cy="3797300"/>
          </a:xfrm>
          <a:prstGeom prst="rect">
            <a:avLst/>
          </a:prstGeom>
        </p:spPr>
      </p:pic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E16AE5A-E1F7-904F-B6C1-6BAE955935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6880" y="3435350"/>
            <a:ext cx="1564639" cy="1564639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05C1F6D3-0FAD-5E41-A816-EC8808C1E3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39840" y="3415030"/>
            <a:ext cx="1564639" cy="1564639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6560E7A-62AB-8C44-999D-06D2EC001B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70480" y="5071110"/>
            <a:ext cx="1564639" cy="1564639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E5EA154-3010-8346-8DAB-C07CF4EAEA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6560" y="5071110"/>
            <a:ext cx="1564639" cy="1564639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F975A63-3D4F-4842-B155-8CCD8E5533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9849" y="4854088"/>
            <a:ext cx="1716292" cy="1096423"/>
          </a:xfrm>
          <a:prstGeom prst="round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Brief item description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85DC4611-CE95-2E4B-85F4-906B2F365A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51489" y="2709637"/>
            <a:ext cx="1716292" cy="1096423"/>
          </a:xfrm>
          <a:prstGeom prst="round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Brief item description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879B453-FF77-EB41-A685-4DF6F992C6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6252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992AD75-E5BC-804C-A6E0-20532FB63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3219" y="626786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A72FD95F-C72F-5747-ADBC-D368A6B529A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10600" y="4854087"/>
            <a:ext cx="1716292" cy="1096423"/>
          </a:xfrm>
          <a:prstGeom prst="round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Brief item description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7B64EBFC-B116-454E-ADD2-E30494F07D2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45030" y="2706298"/>
            <a:ext cx="1716292" cy="1096423"/>
          </a:xfrm>
          <a:prstGeom prst="round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spc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Brief item description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992AEACB-CAD0-294A-ACF5-F219EDAB9B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377" y="885580"/>
            <a:ext cx="4383087" cy="590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 cap="all" spc="300" baseline="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E9D4DB9-3065-704A-B35E-6333894F4F8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0112" y="403651"/>
            <a:ext cx="5519588" cy="53962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3200" b="0" i="0" cap="all" spc="300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SLIDE TITLE/HEADER</a:t>
            </a:r>
          </a:p>
        </p:txBody>
      </p:sp>
    </p:spTree>
    <p:extLst>
      <p:ext uri="{BB962C8B-B14F-4D97-AF65-F5344CB8AC3E}">
        <p14:creationId xmlns:p14="http://schemas.microsoft.com/office/powerpoint/2010/main" val="4580661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A60AF657-7377-AC40-A46E-4237B11CAE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7725" y="1629647"/>
            <a:ext cx="5220986" cy="7950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0" i="0" spc="600">
                <a:solidFill>
                  <a:srgbClr val="74777A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2EF5A22-C012-2D4A-A400-60590808BA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19205" y="2620563"/>
            <a:ext cx="4130986" cy="11572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0" i="0" spc="30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79C55A46-463A-AF4B-B3D6-BDAE0C0C935C}"/>
              </a:ext>
            </a:extLst>
          </p:cNvPr>
          <p:cNvSpPr/>
          <p:nvPr userDrawn="1"/>
        </p:nvSpPr>
        <p:spPr>
          <a:xfrm flipH="1">
            <a:off x="1375752" y="823913"/>
            <a:ext cx="1" cy="5071163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traight Connector 19">
            <a:extLst>
              <a:ext uri="{FF2B5EF4-FFF2-40B4-BE49-F238E27FC236}">
                <a16:creationId xmlns:a16="http://schemas.microsoft.com/office/drawing/2014/main" id="{D87E09D2-CCCA-6140-971A-78C00AFCEEFC}"/>
              </a:ext>
            </a:extLst>
          </p:cNvPr>
          <p:cNvSpPr/>
          <p:nvPr userDrawn="1"/>
        </p:nvSpPr>
        <p:spPr>
          <a:xfrm>
            <a:off x="277402" y="2404153"/>
            <a:ext cx="7847127" cy="20548"/>
          </a:xfrm>
          <a:prstGeom prst="line">
            <a:avLst/>
          </a:prstGeom>
          <a:ln>
            <a:solidFill>
              <a:srgbClr val="E87822"/>
            </a:solidFill>
            <a:prstDash val="dash"/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A1ACC1-B4A9-3E40-8A79-0AB27B2F7A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27200" y="3946525"/>
            <a:ext cx="4122988" cy="16097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>
                <a:solidFill>
                  <a:srgbClr val="861F4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CONTACT INFORMATION OR FOLLOW 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22304-0A76-174A-A832-032E0633AA7E}"/>
              </a:ext>
            </a:extLst>
          </p:cNvPr>
          <p:cNvSpPr txBox="1"/>
          <p:nvPr userDrawn="1"/>
        </p:nvSpPr>
        <p:spPr>
          <a:xfrm>
            <a:off x="8058542" y="924407"/>
            <a:ext cx="39090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9AB6C-3EAE-A24C-AAD9-C02C496BE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8425" y="366629"/>
            <a:ext cx="3429316" cy="5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1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CCAC6-7689-4FC4-A1D7-B0651A00D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3C25-E763-4FBF-AD1F-FD64E021B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00622-B87D-4533-B13D-580C1AB5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8E545-9756-44DD-BCCE-AFAF716F8E66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154E-E578-4D41-91FB-3EAA3FDC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26CC-8768-45B2-8157-F1DB114E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8C61B-1041-4FCB-8CBF-33C7A97F4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7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FE9A90-6480-0241-B69F-CECD5A515D32}"/>
              </a:ext>
            </a:extLst>
          </p:cNvPr>
          <p:cNvSpPr/>
          <p:nvPr userDrawn="1"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A9FEAF-8DBC-6047-B7EC-931F4026040D}"/>
              </a:ext>
            </a:extLst>
          </p:cNvPr>
          <p:cNvSpPr/>
          <p:nvPr userDrawn="1"/>
        </p:nvSpPr>
        <p:spPr>
          <a:xfrm>
            <a:off x="6510528" y="6230112"/>
            <a:ext cx="5681472" cy="627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/>
          <a:p>
            <a:pPr>
              <a:lnSpc>
                <a:spcPct val="12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1200" dirty="0">
              <a:solidFill>
                <a:schemeClr val="tx2"/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EET OUR TEAM">
            <a:extLst>
              <a:ext uri="{FF2B5EF4-FFF2-40B4-BE49-F238E27FC236}">
                <a16:creationId xmlns:a16="http://schemas.microsoft.com/office/drawing/2014/main" id="{F397649E-276C-9C42-9DC2-E17D2184BC14}"/>
              </a:ext>
            </a:extLst>
          </p:cNvPr>
          <p:cNvSpPr/>
          <p:nvPr userDrawn="1"/>
        </p:nvSpPr>
        <p:spPr>
          <a:xfrm>
            <a:off x="407374" y="271061"/>
            <a:ext cx="1137032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WORKING WITH COLOR &amp; THEMES</a:t>
            </a:r>
            <a:endParaRPr sz="4400" spc="3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F5FA47-643C-184C-9E5B-D22D3716C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51" y="2419591"/>
            <a:ext cx="5388234" cy="9454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0C6CA0-4244-1448-ACC7-7D8A76C4457E}"/>
              </a:ext>
            </a:extLst>
          </p:cNvPr>
          <p:cNvSpPr txBox="1"/>
          <p:nvPr userDrawn="1"/>
        </p:nvSpPr>
        <p:spPr>
          <a:xfrm>
            <a:off x="472489" y="3545767"/>
            <a:ext cx="297108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2"/>
                </a:solidFill>
              </a:rPr>
              <a:t>Click to see font theme colors are the top row of the palette.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AD9D90-31AB-5D4B-AA62-BEF63DDD4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949" y="3492945"/>
            <a:ext cx="2042591" cy="2928409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AF398B-9EE7-7647-AA2C-39F9A89CA85D}"/>
              </a:ext>
            </a:extLst>
          </p:cNvPr>
          <p:cNvCxnSpPr>
            <a:cxnSpLocks/>
          </p:cNvCxnSpPr>
          <p:nvPr userDrawn="1"/>
        </p:nvCxnSpPr>
        <p:spPr>
          <a:xfrm>
            <a:off x="3121601" y="4205128"/>
            <a:ext cx="643944" cy="0"/>
          </a:xfrm>
          <a:prstGeom prst="straightConnector1">
            <a:avLst/>
          </a:prstGeom>
          <a:noFill/>
          <a:ln w="3492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7">
            <a:extLst>
              <a:ext uri="{FF2B5EF4-FFF2-40B4-BE49-F238E27FC236}">
                <a16:creationId xmlns:a16="http://schemas.microsoft.com/office/drawing/2014/main" id="{A84455C5-B998-664B-9B45-345E7B644B7A}"/>
              </a:ext>
            </a:extLst>
          </p:cNvPr>
          <p:cNvSpPr/>
          <p:nvPr userDrawn="1"/>
        </p:nvSpPr>
        <p:spPr>
          <a:xfrm>
            <a:off x="5331241" y="2997287"/>
            <a:ext cx="587144" cy="483301"/>
          </a:xfrm>
          <a:custGeom>
            <a:avLst/>
            <a:gdLst>
              <a:gd name="connsiteX0" fmla="*/ 0 w 2745020"/>
              <a:gd name="connsiteY0" fmla="*/ 1047428 h 2094855"/>
              <a:gd name="connsiteX1" fmla="*/ 1372510 w 2745020"/>
              <a:gd name="connsiteY1" fmla="*/ 0 h 2094855"/>
              <a:gd name="connsiteX2" fmla="*/ 2745020 w 2745020"/>
              <a:gd name="connsiteY2" fmla="*/ 1047428 h 2094855"/>
              <a:gd name="connsiteX3" fmla="*/ 1372510 w 2745020"/>
              <a:gd name="connsiteY3" fmla="*/ 2094856 h 2094855"/>
              <a:gd name="connsiteX4" fmla="*/ 0 w 2745020"/>
              <a:gd name="connsiteY4" fmla="*/ 1047428 h 2094855"/>
              <a:gd name="connsiteX0" fmla="*/ 1372510 w 2745020"/>
              <a:gd name="connsiteY0" fmla="*/ 0 h 2094856"/>
              <a:gd name="connsiteX1" fmla="*/ 2745020 w 2745020"/>
              <a:gd name="connsiteY1" fmla="*/ 1047428 h 2094856"/>
              <a:gd name="connsiteX2" fmla="*/ 1372510 w 2745020"/>
              <a:gd name="connsiteY2" fmla="*/ 2094856 h 2094856"/>
              <a:gd name="connsiteX3" fmla="*/ 0 w 2745020"/>
              <a:gd name="connsiteY3" fmla="*/ 1047428 h 2094856"/>
              <a:gd name="connsiteX4" fmla="*/ 1463950 w 2745020"/>
              <a:gd name="connsiteY4" fmla="*/ 91440 h 2094856"/>
              <a:gd name="connsiteX0" fmla="*/ 1372510 w 2745020"/>
              <a:gd name="connsiteY0" fmla="*/ 0 h 2094856"/>
              <a:gd name="connsiteX1" fmla="*/ 2745020 w 2745020"/>
              <a:gd name="connsiteY1" fmla="*/ 1047428 h 2094856"/>
              <a:gd name="connsiteX2" fmla="*/ 1372510 w 2745020"/>
              <a:gd name="connsiteY2" fmla="*/ 2094856 h 2094856"/>
              <a:gd name="connsiteX3" fmla="*/ 0 w 2745020"/>
              <a:gd name="connsiteY3" fmla="*/ 1047428 h 2094856"/>
              <a:gd name="connsiteX4" fmla="*/ 1463950 w 2745020"/>
              <a:gd name="connsiteY4" fmla="*/ 91440 h 2094856"/>
              <a:gd name="connsiteX0" fmla="*/ 1374904 w 2747414"/>
              <a:gd name="connsiteY0" fmla="*/ 0 h 2094856"/>
              <a:gd name="connsiteX1" fmla="*/ 2747414 w 2747414"/>
              <a:gd name="connsiteY1" fmla="*/ 1047428 h 2094856"/>
              <a:gd name="connsiteX2" fmla="*/ 1374904 w 2747414"/>
              <a:gd name="connsiteY2" fmla="*/ 2094856 h 2094856"/>
              <a:gd name="connsiteX3" fmla="*/ 2394 w 2747414"/>
              <a:gd name="connsiteY3" fmla="*/ 1047428 h 2094856"/>
              <a:gd name="connsiteX4" fmla="*/ 1053450 w 2747414"/>
              <a:gd name="connsiteY4" fmla="*/ 66870 h 2094856"/>
              <a:gd name="connsiteX5" fmla="*/ 1466344 w 2747414"/>
              <a:gd name="connsiteY5" fmla="*/ 91440 h 2094856"/>
              <a:gd name="connsiteX0" fmla="*/ 1377357 w 2749867"/>
              <a:gd name="connsiteY0" fmla="*/ 0 h 2094856"/>
              <a:gd name="connsiteX1" fmla="*/ 2749867 w 2749867"/>
              <a:gd name="connsiteY1" fmla="*/ 1047428 h 2094856"/>
              <a:gd name="connsiteX2" fmla="*/ 1377357 w 2749867"/>
              <a:gd name="connsiteY2" fmla="*/ 2094856 h 2094856"/>
              <a:gd name="connsiteX3" fmla="*/ 4847 w 2749867"/>
              <a:gd name="connsiteY3" fmla="*/ 1047428 h 2094856"/>
              <a:gd name="connsiteX4" fmla="*/ 1055903 w 2749867"/>
              <a:gd name="connsiteY4" fmla="*/ 66870 h 2094856"/>
              <a:gd name="connsiteX5" fmla="*/ 1468797 w 2749867"/>
              <a:gd name="connsiteY5" fmla="*/ 91440 h 2094856"/>
              <a:gd name="connsiteX0" fmla="*/ 1379155 w 2751665"/>
              <a:gd name="connsiteY0" fmla="*/ 0 h 2094856"/>
              <a:gd name="connsiteX1" fmla="*/ 2751665 w 2751665"/>
              <a:gd name="connsiteY1" fmla="*/ 1047428 h 2094856"/>
              <a:gd name="connsiteX2" fmla="*/ 1379155 w 2751665"/>
              <a:gd name="connsiteY2" fmla="*/ 2094856 h 2094856"/>
              <a:gd name="connsiteX3" fmla="*/ 6645 w 2751665"/>
              <a:gd name="connsiteY3" fmla="*/ 1047428 h 2094856"/>
              <a:gd name="connsiteX4" fmla="*/ 1057701 w 2751665"/>
              <a:gd name="connsiteY4" fmla="*/ 66870 h 2094856"/>
              <a:gd name="connsiteX5" fmla="*/ 1470595 w 2751665"/>
              <a:gd name="connsiteY5" fmla="*/ 91440 h 2094856"/>
              <a:gd name="connsiteX0" fmla="*/ 1377717 w 2750227"/>
              <a:gd name="connsiteY0" fmla="*/ 0 h 2094856"/>
              <a:gd name="connsiteX1" fmla="*/ 2750227 w 2750227"/>
              <a:gd name="connsiteY1" fmla="*/ 1047428 h 2094856"/>
              <a:gd name="connsiteX2" fmla="*/ 1377717 w 2750227"/>
              <a:gd name="connsiteY2" fmla="*/ 2094856 h 2094856"/>
              <a:gd name="connsiteX3" fmla="*/ 5207 w 2750227"/>
              <a:gd name="connsiteY3" fmla="*/ 1047428 h 2094856"/>
              <a:gd name="connsiteX4" fmla="*/ 1056263 w 2750227"/>
              <a:gd name="connsiteY4" fmla="*/ 66870 h 2094856"/>
              <a:gd name="connsiteX5" fmla="*/ 1469157 w 2750227"/>
              <a:gd name="connsiteY5" fmla="*/ 91440 h 2094856"/>
              <a:gd name="connsiteX0" fmla="*/ 1372517 w 2745027"/>
              <a:gd name="connsiteY0" fmla="*/ 0 h 2094856"/>
              <a:gd name="connsiteX1" fmla="*/ 2745027 w 2745027"/>
              <a:gd name="connsiteY1" fmla="*/ 1047428 h 2094856"/>
              <a:gd name="connsiteX2" fmla="*/ 1372517 w 2745027"/>
              <a:gd name="connsiteY2" fmla="*/ 2094856 h 2094856"/>
              <a:gd name="connsiteX3" fmla="*/ 7 w 2745027"/>
              <a:gd name="connsiteY3" fmla="*/ 1047428 h 2094856"/>
              <a:gd name="connsiteX4" fmla="*/ 1051063 w 2745027"/>
              <a:gd name="connsiteY4" fmla="*/ 66870 h 2094856"/>
              <a:gd name="connsiteX5" fmla="*/ 1463957 w 2745027"/>
              <a:gd name="connsiteY5" fmla="*/ 91440 h 2094856"/>
              <a:gd name="connsiteX0" fmla="*/ 1372538 w 2745048"/>
              <a:gd name="connsiteY0" fmla="*/ 0 h 2094856"/>
              <a:gd name="connsiteX1" fmla="*/ 2745048 w 2745048"/>
              <a:gd name="connsiteY1" fmla="*/ 1047428 h 2094856"/>
              <a:gd name="connsiteX2" fmla="*/ 1372538 w 2745048"/>
              <a:gd name="connsiteY2" fmla="*/ 2094856 h 2094856"/>
              <a:gd name="connsiteX3" fmla="*/ 28 w 2745048"/>
              <a:gd name="connsiteY3" fmla="*/ 1047428 h 2094856"/>
              <a:gd name="connsiteX4" fmla="*/ 1051084 w 2745048"/>
              <a:gd name="connsiteY4" fmla="*/ 66870 h 2094856"/>
              <a:gd name="connsiteX5" fmla="*/ 1463978 w 2745048"/>
              <a:gd name="connsiteY5" fmla="*/ 91440 h 2094856"/>
              <a:gd name="connsiteX0" fmla="*/ 1372538 w 2745048"/>
              <a:gd name="connsiteY0" fmla="*/ 0 h 2094856"/>
              <a:gd name="connsiteX1" fmla="*/ 2745048 w 2745048"/>
              <a:gd name="connsiteY1" fmla="*/ 1047428 h 2094856"/>
              <a:gd name="connsiteX2" fmla="*/ 1372538 w 2745048"/>
              <a:gd name="connsiteY2" fmla="*/ 2094856 h 2094856"/>
              <a:gd name="connsiteX3" fmla="*/ 28 w 2745048"/>
              <a:gd name="connsiteY3" fmla="*/ 1047428 h 2094856"/>
              <a:gd name="connsiteX4" fmla="*/ 1051084 w 2745048"/>
              <a:gd name="connsiteY4" fmla="*/ 66870 h 2094856"/>
              <a:gd name="connsiteX5" fmla="*/ 1860117 w 2745048"/>
              <a:gd name="connsiteY5" fmla="*/ 403156 h 2094856"/>
              <a:gd name="connsiteX0" fmla="*/ 1372538 w 2745048"/>
              <a:gd name="connsiteY0" fmla="*/ 0 h 2094856"/>
              <a:gd name="connsiteX1" fmla="*/ 2745048 w 2745048"/>
              <a:gd name="connsiteY1" fmla="*/ 1047428 h 2094856"/>
              <a:gd name="connsiteX2" fmla="*/ 1372538 w 2745048"/>
              <a:gd name="connsiteY2" fmla="*/ 2094856 h 2094856"/>
              <a:gd name="connsiteX3" fmla="*/ 28 w 2745048"/>
              <a:gd name="connsiteY3" fmla="*/ 1047428 h 2094856"/>
              <a:gd name="connsiteX4" fmla="*/ 1051084 w 2745048"/>
              <a:gd name="connsiteY4" fmla="*/ 66870 h 2094856"/>
              <a:gd name="connsiteX0" fmla="*/ 1382105 w 2754615"/>
              <a:gd name="connsiteY0" fmla="*/ 0 h 2094856"/>
              <a:gd name="connsiteX1" fmla="*/ 2754615 w 2754615"/>
              <a:gd name="connsiteY1" fmla="*/ 1047428 h 2094856"/>
              <a:gd name="connsiteX2" fmla="*/ 1382105 w 2754615"/>
              <a:gd name="connsiteY2" fmla="*/ 2094856 h 2094856"/>
              <a:gd name="connsiteX3" fmla="*/ 9595 w 2754615"/>
              <a:gd name="connsiteY3" fmla="*/ 1047428 h 2094856"/>
              <a:gd name="connsiteX4" fmla="*/ 1989304 w 2754615"/>
              <a:gd name="connsiteY4" fmla="*/ 359103 h 2094856"/>
              <a:gd name="connsiteX0" fmla="*/ 1382105 w 2754615"/>
              <a:gd name="connsiteY0" fmla="*/ 0 h 2094856"/>
              <a:gd name="connsiteX1" fmla="*/ 2754615 w 2754615"/>
              <a:gd name="connsiteY1" fmla="*/ 1047428 h 2094856"/>
              <a:gd name="connsiteX2" fmla="*/ 1382105 w 2754615"/>
              <a:gd name="connsiteY2" fmla="*/ 2094856 h 2094856"/>
              <a:gd name="connsiteX3" fmla="*/ 9595 w 2754615"/>
              <a:gd name="connsiteY3" fmla="*/ 1047428 h 2094856"/>
              <a:gd name="connsiteX4" fmla="*/ 1989304 w 2754615"/>
              <a:gd name="connsiteY4" fmla="*/ 359103 h 2094856"/>
              <a:gd name="connsiteX0" fmla="*/ 1382105 w 2754615"/>
              <a:gd name="connsiteY0" fmla="*/ 0 h 2094856"/>
              <a:gd name="connsiteX1" fmla="*/ 2754615 w 2754615"/>
              <a:gd name="connsiteY1" fmla="*/ 1047428 h 2094856"/>
              <a:gd name="connsiteX2" fmla="*/ 1382105 w 2754615"/>
              <a:gd name="connsiteY2" fmla="*/ 2094856 h 2094856"/>
              <a:gd name="connsiteX3" fmla="*/ 9595 w 2754615"/>
              <a:gd name="connsiteY3" fmla="*/ 1047428 h 2094856"/>
              <a:gd name="connsiteX4" fmla="*/ 1989304 w 2754615"/>
              <a:gd name="connsiteY4" fmla="*/ 359103 h 2094856"/>
              <a:gd name="connsiteX0" fmla="*/ 1372636 w 2745146"/>
              <a:gd name="connsiteY0" fmla="*/ 0 h 2094856"/>
              <a:gd name="connsiteX1" fmla="*/ 2745146 w 2745146"/>
              <a:gd name="connsiteY1" fmla="*/ 1047428 h 2094856"/>
              <a:gd name="connsiteX2" fmla="*/ 1372636 w 2745146"/>
              <a:gd name="connsiteY2" fmla="*/ 2094856 h 2094856"/>
              <a:gd name="connsiteX3" fmla="*/ 126 w 2745146"/>
              <a:gd name="connsiteY3" fmla="*/ 1047428 h 2094856"/>
              <a:gd name="connsiteX4" fmla="*/ 1979835 w 2745146"/>
              <a:gd name="connsiteY4" fmla="*/ 359103 h 2094856"/>
              <a:gd name="connsiteX0" fmla="*/ 1372636 w 2745146"/>
              <a:gd name="connsiteY0" fmla="*/ 0 h 2094856"/>
              <a:gd name="connsiteX1" fmla="*/ 2745146 w 2745146"/>
              <a:gd name="connsiteY1" fmla="*/ 1047428 h 2094856"/>
              <a:gd name="connsiteX2" fmla="*/ 1372636 w 2745146"/>
              <a:gd name="connsiteY2" fmla="*/ 2094856 h 2094856"/>
              <a:gd name="connsiteX3" fmla="*/ 126 w 2745146"/>
              <a:gd name="connsiteY3" fmla="*/ 1047428 h 2094856"/>
              <a:gd name="connsiteX4" fmla="*/ 1979835 w 2745146"/>
              <a:gd name="connsiteY4" fmla="*/ 359103 h 2094856"/>
              <a:gd name="connsiteX0" fmla="*/ 1372636 w 2745146"/>
              <a:gd name="connsiteY0" fmla="*/ 0 h 2094856"/>
              <a:gd name="connsiteX1" fmla="*/ 2745146 w 2745146"/>
              <a:gd name="connsiteY1" fmla="*/ 1047428 h 2094856"/>
              <a:gd name="connsiteX2" fmla="*/ 1372636 w 2745146"/>
              <a:gd name="connsiteY2" fmla="*/ 2094856 h 2094856"/>
              <a:gd name="connsiteX3" fmla="*/ 126 w 2745146"/>
              <a:gd name="connsiteY3" fmla="*/ 1047428 h 2094856"/>
              <a:gd name="connsiteX4" fmla="*/ 1979835 w 2745146"/>
              <a:gd name="connsiteY4" fmla="*/ 359103 h 2094856"/>
              <a:gd name="connsiteX0" fmla="*/ 1327141 w 2699651"/>
              <a:gd name="connsiteY0" fmla="*/ 0 h 2094857"/>
              <a:gd name="connsiteX1" fmla="*/ 2699651 w 2699651"/>
              <a:gd name="connsiteY1" fmla="*/ 1047428 h 2094857"/>
              <a:gd name="connsiteX2" fmla="*/ 1327141 w 2699651"/>
              <a:gd name="connsiteY2" fmla="*/ 2094856 h 2094857"/>
              <a:gd name="connsiteX3" fmla="*/ 89 w 2699651"/>
              <a:gd name="connsiteY3" fmla="*/ 1053922 h 2094857"/>
              <a:gd name="connsiteX4" fmla="*/ 1934340 w 2699651"/>
              <a:gd name="connsiteY4" fmla="*/ 359103 h 2094857"/>
              <a:gd name="connsiteX0" fmla="*/ 1236232 w 2608742"/>
              <a:gd name="connsiteY0" fmla="*/ 0 h 2094871"/>
              <a:gd name="connsiteX1" fmla="*/ 2608742 w 2608742"/>
              <a:gd name="connsiteY1" fmla="*/ 1047428 h 2094871"/>
              <a:gd name="connsiteX2" fmla="*/ 1236232 w 2608742"/>
              <a:gd name="connsiteY2" fmla="*/ 2094856 h 2094871"/>
              <a:gd name="connsiteX3" fmla="*/ 97 w 2608742"/>
              <a:gd name="connsiteY3" fmla="*/ 1066910 h 2094871"/>
              <a:gd name="connsiteX4" fmla="*/ 1843431 w 2608742"/>
              <a:gd name="connsiteY4" fmla="*/ 359103 h 2094871"/>
              <a:gd name="connsiteX0" fmla="*/ 1236265 w 2608775"/>
              <a:gd name="connsiteY0" fmla="*/ 0 h 2094990"/>
              <a:gd name="connsiteX1" fmla="*/ 2608775 w 2608775"/>
              <a:gd name="connsiteY1" fmla="*/ 1047428 h 2094990"/>
              <a:gd name="connsiteX2" fmla="*/ 1236265 w 2608775"/>
              <a:gd name="connsiteY2" fmla="*/ 2094856 h 2094990"/>
              <a:gd name="connsiteX3" fmla="*/ 130 w 2608775"/>
              <a:gd name="connsiteY3" fmla="*/ 1066910 h 2094990"/>
              <a:gd name="connsiteX4" fmla="*/ 1843464 w 2608775"/>
              <a:gd name="connsiteY4" fmla="*/ 359103 h 20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8775" h="2094990">
                <a:moveTo>
                  <a:pt x="1236265" y="0"/>
                </a:moveTo>
                <a:cubicBezTo>
                  <a:pt x="1994281" y="0"/>
                  <a:pt x="2608775" y="468949"/>
                  <a:pt x="2608775" y="1047428"/>
                </a:cubicBezTo>
                <a:cubicBezTo>
                  <a:pt x="2608775" y="1625907"/>
                  <a:pt x="1885343" y="2085115"/>
                  <a:pt x="1236265" y="2094856"/>
                </a:cubicBezTo>
                <a:cubicBezTo>
                  <a:pt x="587187" y="2104597"/>
                  <a:pt x="-10153" y="1583494"/>
                  <a:pt x="130" y="1066910"/>
                </a:cubicBezTo>
                <a:cubicBezTo>
                  <a:pt x="10413" y="550326"/>
                  <a:pt x="911100" y="-358266"/>
                  <a:pt x="1843464" y="359103"/>
                </a:cubicBezTo>
              </a:path>
            </a:pathLst>
          </a:custGeom>
          <a:ln w="34925">
            <a:solidFill>
              <a:schemeClr val="tx1"/>
            </a:solidFill>
            <a:bevel/>
            <a:headEnd type="none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E0AAE-1D19-E54D-817B-8CE0432EC1CF}"/>
              </a:ext>
            </a:extLst>
          </p:cNvPr>
          <p:cNvSpPr txBox="1"/>
          <p:nvPr userDrawn="1"/>
        </p:nvSpPr>
        <p:spPr>
          <a:xfrm>
            <a:off x="222424" y="1207829"/>
            <a:ext cx="115552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 colors are used throughout the template for visual consistency. </a:t>
            </a:r>
          </a:p>
          <a:p>
            <a:pPr marL="342900" indent="-342900" algn="l">
              <a:buClr>
                <a:srgbClr val="E87822"/>
              </a:buClr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up to but no more than two additional colors for variety and as accents but be consistent throughout.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FD4528-2A36-8046-8F31-0F3471F147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6" y="1928723"/>
            <a:ext cx="5626975" cy="47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9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STRUCTIONS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7" y="-643262"/>
            <a:ext cx="12223214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73B829-7289-4C40-990F-7197F3D810BE}"/>
              </a:ext>
            </a:extLst>
          </p:cNvPr>
          <p:cNvSpPr/>
          <p:nvPr userDrawn="1"/>
        </p:nvSpPr>
        <p:spPr>
          <a:xfrm>
            <a:off x="0" y="0"/>
            <a:ext cx="12192000" cy="829056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4" name="MEET OUR TEAM">
            <a:extLst>
              <a:ext uri="{FF2B5EF4-FFF2-40B4-BE49-F238E27FC236}">
                <a16:creationId xmlns:a16="http://schemas.microsoft.com/office/drawing/2014/main" id="{E1308047-3B9C-CB40-955D-9505CADF3778}"/>
              </a:ext>
            </a:extLst>
          </p:cNvPr>
          <p:cNvSpPr/>
          <p:nvPr userDrawn="1"/>
        </p:nvSpPr>
        <p:spPr>
          <a:xfrm>
            <a:off x="407374" y="271061"/>
            <a:ext cx="10802744" cy="41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4400" spc="3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TIPS FOR WORING WITH IMAGES</a:t>
            </a:r>
            <a:endParaRPr sz="4400" spc="3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86C19-E600-424C-B117-EFDD8280D2CD}"/>
              </a:ext>
            </a:extLst>
          </p:cNvPr>
          <p:cNvSpPr txBox="1"/>
          <p:nvPr userDrawn="1"/>
        </p:nvSpPr>
        <p:spPr>
          <a:xfrm>
            <a:off x="368556" y="4905715"/>
            <a:ext cx="5835720" cy="18107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lvl="0" indent="-2857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Images should be context-appropriate to illustrate the text/content of the slide.</a:t>
            </a:r>
          </a:p>
          <a:p>
            <a:pPr marL="285750" lvl="0" indent="-285750">
              <a:spcAft>
                <a:spcPts val="70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Use JPEGs for photos and PNGs for limited color graphics. Use 96 pixels per inch (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ppi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) resolution unless slides will be </a:t>
            </a:r>
            <a:r>
              <a:rPr lang="en-US" sz="2000" i="0" u="none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printed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  <a:sym typeface="Crimson Text Roman"/>
              </a:rPr>
              <a:t> at full size for handout.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DDC45-372E-9741-9209-91C7CF11E26D}"/>
              </a:ext>
            </a:extLst>
          </p:cNvPr>
          <p:cNvSpPr/>
          <p:nvPr userDrawn="1"/>
        </p:nvSpPr>
        <p:spPr>
          <a:xfrm>
            <a:off x="300828" y="4424662"/>
            <a:ext cx="391427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Notes on Images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57F24-1721-9F4B-BE55-1FB43EA8CD6C}"/>
              </a:ext>
            </a:extLst>
          </p:cNvPr>
          <p:cNvSpPr txBox="1"/>
          <p:nvPr userDrawn="1"/>
        </p:nvSpPr>
        <p:spPr>
          <a:xfrm>
            <a:off x="304484" y="1903549"/>
            <a:ext cx="5636630" cy="26058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</a:rPr>
              <a:t>Click in a text box to erase and type your own text. 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</a:rPr>
              <a:t>To insert an image, drag and drop or click the placeholder and choose Insert from the Ribbon. 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</a:rPr>
              <a:t>To edit graph data, right click and choose “edit data in Excel” and input your data.</a:t>
            </a:r>
          </a:p>
          <a:p>
            <a:pPr marL="171450" indent="-171450">
              <a:spcAft>
                <a:spcPts val="700"/>
              </a:spcAft>
              <a:buClr>
                <a:srgbClr val="E87822"/>
              </a:buClr>
              <a:buFont typeface="Arial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ea typeface="Crimson Text Roman"/>
                <a:cs typeface="Calibri" panose="020F0502020204030204" pitchFamily="34" charset="0"/>
              </a:rPr>
              <a:t>If using footers, be sure to edit them with appropriate section titles and numbers.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D0C2BAD6-A38E-FB4E-82D1-B489CEE19038}"/>
              </a:ext>
            </a:extLst>
          </p:cNvPr>
          <p:cNvSpPr/>
          <p:nvPr userDrawn="1"/>
        </p:nvSpPr>
        <p:spPr>
          <a:xfrm>
            <a:off x="368556" y="1001850"/>
            <a:ext cx="544169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t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Slide Content:</a:t>
            </a:r>
          </a:p>
          <a:p>
            <a:r>
              <a:rPr lang="en-US" sz="2400" spc="300" dirty="0">
                <a:latin typeface="+mj-lt"/>
                <a:cs typeface="Calibri" panose="020F0502020204030204" pitchFamily="34" charset="0"/>
              </a:rPr>
              <a:t>Text, Photos, Graphs,&amp; Tables</a:t>
            </a:r>
            <a:endParaRPr sz="2400" spc="3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A539C997-1FA1-C94D-BB23-3BCB216463DE}"/>
              </a:ext>
            </a:extLst>
          </p:cNvPr>
          <p:cNvSpPr/>
          <p:nvPr userDrawn="1"/>
        </p:nvSpPr>
        <p:spPr>
          <a:xfrm>
            <a:off x="6191025" y="1025559"/>
            <a:ext cx="548415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r>
              <a:rPr lang="en-US" sz="2800" spc="300" dirty="0">
                <a:latin typeface="+mj-lt"/>
                <a:cs typeface="Calibri" panose="020F0502020204030204" pitchFamily="34" charset="0"/>
              </a:rPr>
              <a:t>Reduce Presentation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B5DE3B-1E3B-CE43-8198-4EF8642A4383}"/>
              </a:ext>
            </a:extLst>
          </p:cNvPr>
          <p:cNvSpPr txBox="1"/>
          <p:nvPr userDrawn="1"/>
        </p:nvSpPr>
        <p:spPr>
          <a:xfrm>
            <a:off x="6291945" y="1606974"/>
            <a:ext cx="5595571" cy="21287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To Compress 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I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mages:  Windows – PPT 2010, 2013, and 2016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a slide that contains an image or picture.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the image or picture.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the 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Picture Tools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 ribbon at the top of the screen.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the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Format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sub ribbon.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 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Compress Pictures.</a:t>
            </a:r>
            <a:endParaRPr lang="en-US" sz="1300" dirty="0">
              <a:solidFill>
                <a:schemeClr val="tx2"/>
              </a:solidFill>
              <a:latin typeface="+mn-lt"/>
            </a:endParaRP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checkbox: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Delete cropped areas of pictures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Picture Quality Choose: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Email (96 </a:t>
            </a:r>
            <a:r>
              <a:rPr lang="en-US" sz="1300" b="1" dirty="0" err="1">
                <a:solidFill>
                  <a:schemeClr val="tx2"/>
                </a:solidFill>
                <a:latin typeface="+mn-lt"/>
              </a:rPr>
              <a:t>ppi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Uncheck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Apply only to this picture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to compress all images for smaller file.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OK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2610C5-183C-984A-9779-98526775B1EB}"/>
              </a:ext>
            </a:extLst>
          </p:cNvPr>
          <p:cNvSpPr txBox="1"/>
          <p:nvPr userDrawn="1"/>
        </p:nvSpPr>
        <p:spPr>
          <a:xfrm>
            <a:off x="8666270" y="6300337"/>
            <a:ext cx="325881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Note: Cropped photos retain full size unless compressed and cropped area deleted.</a:t>
            </a:r>
          </a:p>
        </p:txBody>
      </p:sp>
      <p:sp>
        <p:nvSpPr>
          <p:cNvPr id="12" name="Half Frame 11">
            <a:extLst>
              <a:ext uri="{FF2B5EF4-FFF2-40B4-BE49-F238E27FC236}">
                <a16:creationId xmlns:a16="http://schemas.microsoft.com/office/drawing/2014/main" id="{C29C8A7B-AE30-E147-9A74-0D22A93E11E3}"/>
              </a:ext>
            </a:extLst>
          </p:cNvPr>
          <p:cNvSpPr/>
          <p:nvPr userDrawn="1"/>
        </p:nvSpPr>
        <p:spPr>
          <a:xfrm>
            <a:off x="6204276" y="1563457"/>
            <a:ext cx="5285060" cy="2516979"/>
          </a:xfrm>
          <a:prstGeom prst="halfFrame">
            <a:avLst>
              <a:gd name="adj1" fmla="val 1306"/>
              <a:gd name="adj2" fmla="val 1306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3" name="Half Frame 12">
            <a:extLst>
              <a:ext uri="{FF2B5EF4-FFF2-40B4-BE49-F238E27FC236}">
                <a16:creationId xmlns:a16="http://schemas.microsoft.com/office/drawing/2014/main" id="{F9C7CDCA-A21E-274A-90CA-63024C56FC57}"/>
              </a:ext>
            </a:extLst>
          </p:cNvPr>
          <p:cNvSpPr/>
          <p:nvPr userDrawn="1"/>
        </p:nvSpPr>
        <p:spPr>
          <a:xfrm>
            <a:off x="6376862" y="3795336"/>
            <a:ext cx="5285060" cy="2516979"/>
          </a:xfrm>
          <a:prstGeom prst="halfFrame">
            <a:avLst>
              <a:gd name="adj1" fmla="val 1306"/>
              <a:gd name="adj2" fmla="val 1306"/>
            </a:avLst>
          </a:prstGeom>
          <a:solidFill>
            <a:schemeClr val="tx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47E6D1-1DB9-CE4D-A1B1-6C10476C7464}"/>
              </a:ext>
            </a:extLst>
          </p:cNvPr>
          <p:cNvSpPr txBox="1"/>
          <p:nvPr userDrawn="1"/>
        </p:nvSpPr>
        <p:spPr>
          <a:xfrm>
            <a:off x="6467438" y="3842993"/>
            <a:ext cx="5563886" cy="26212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300" b="1" dirty="0">
                <a:solidFill>
                  <a:schemeClr val="tx2"/>
                </a:solidFill>
                <a:latin typeface="+mn-lt"/>
              </a:rPr>
              <a:t>To compress images: Mac - Microsoft PowerPoint 2016</a:t>
            </a:r>
            <a:endParaRPr lang="en-US" sz="1300" dirty="0">
              <a:solidFill>
                <a:schemeClr val="tx2"/>
              </a:solidFill>
              <a:latin typeface="+mn-lt"/>
            </a:endParaRP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a slide that contains an image or picture.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the image or picture.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the 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Format Picture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 ribbon at the top of the screen.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 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Compress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 (to the right of the Transparency icon).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the Picture Quality drop down and choose 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Best for Sending in Email (96 </a:t>
            </a:r>
            <a:r>
              <a:rPr lang="en-US" sz="1300" b="1" dirty="0" err="1">
                <a:solidFill>
                  <a:schemeClr val="tx2"/>
                </a:solidFill>
                <a:latin typeface="+mn-lt"/>
              </a:rPr>
              <a:t>ppi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)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Select the checkbox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 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to </a:t>
            </a:r>
            <a:r>
              <a:rPr lang="en-US" sz="1300" b="1" dirty="0">
                <a:solidFill>
                  <a:schemeClr val="tx2"/>
                </a:solidFill>
                <a:latin typeface="+mn-lt"/>
              </a:rPr>
              <a:t>Delete Cropped Areas of Pictures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 to reduce the overall size of the image or picture in the presentation.</a:t>
            </a:r>
          </a:p>
          <a:p>
            <a:r>
              <a:rPr lang="en-US" sz="1300" b="1" dirty="0">
                <a:solidFill>
                  <a:schemeClr val="tx2"/>
                </a:solidFill>
                <a:latin typeface="+mn-lt"/>
              </a:rPr>
              <a:t>Apply to all pictures in this file</a:t>
            </a:r>
            <a:r>
              <a:rPr lang="en-US" sz="1300" dirty="0">
                <a:solidFill>
                  <a:schemeClr val="tx2"/>
                </a:solidFill>
                <a:latin typeface="+mn-lt"/>
              </a:rPr>
              <a:t> is the default and recommended for a smaller file. If you only want to delete the currently selected picture, uncheck it.</a:t>
            </a:r>
          </a:p>
          <a:p>
            <a:r>
              <a:rPr lang="en-US" sz="1300" dirty="0">
                <a:solidFill>
                  <a:schemeClr val="tx2"/>
                </a:solidFill>
                <a:latin typeface="+mn-lt"/>
              </a:rPr>
              <a:t>Click OK.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9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: w/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54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82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0C88C7-3F2C-AA4E-8B94-4104C2AFE8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67" y="2249074"/>
            <a:ext cx="5592066" cy="2359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DC6498-9BD9-9E44-8FB0-C6391B4E6942}"/>
              </a:ext>
            </a:extLst>
          </p:cNvPr>
          <p:cNvSpPr txBox="1"/>
          <p:nvPr userDrawn="1"/>
        </p:nvSpPr>
        <p:spPr>
          <a:xfrm>
            <a:off x="3186872" y="5993027"/>
            <a:ext cx="58182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</p:spTree>
    <p:extLst>
      <p:ext uri="{BB962C8B-B14F-4D97-AF65-F5344CB8AC3E}">
        <p14:creationId xmlns:p14="http://schemas.microsoft.com/office/powerpoint/2010/main" val="362639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2A570-05B3-E44C-9376-15E064FAA200}"/>
              </a:ext>
            </a:extLst>
          </p:cNvPr>
          <p:cNvSpPr txBox="1"/>
          <p:nvPr userDrawn="1"/>
        </p:nvSpPr>
        <p:spPr>
          <a:xfrm>
            <a:off x="3186872" y="5993027"/>
            <a:ext cx="58182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Advancing Transportation through Innovation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334E06-B4DC-A64E-940B-B72190931F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967" y="2249074"/>
            <a:ext cx="5592066" cy="23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9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67AE4-A6C1-E54B-ABDB-64B23F06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63EF8-FE7B-4643-B05A-49BE77F6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2BEEA-4122-0145-9A65-0F4CF504A5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58E0-B71E-EC4E-906A-0F1D67B21441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9FE4-45D2-2045-BDC6-231D0B732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4BC3E-5639-674D-A832-C82CD22C8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9C6C-DCE0-E941-A415-8E34D22A3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01" r:id="rId2"/>
    <p:sldLayoutId id="2147483725" r:id="rId3"/>
    <p:sldLayoutId id="2147483722" r:id="rId4"/>
    <p:sldLayoutId id="2147483700" r:id="rId5"/>
    <p:sldLayoutId id="2147483694" r:id="rId6"/>
    <p:sldLayoutId id="2147483687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96" r:id="rId13"/>
    <p:sldLayoutId id="2147483693" r:id="rId14"/>
    <p:sldLayoutId id="2147483692" r:id="rId15"/>
    <p:sldLayoutId id="2147483704" r:id="rId16"/>
    <p:sldLayoutId id="2147483705" r:id="rId17"/>
    <p:sldLayoutId id="2147483685" r:id="rId18"/>
    <p:sldLayoutId id="2147483724" r:id="rId19"/>
    <p:sldLayoutId id="2147483723" r:id="rId20"/>
    <p:sldLayoutId id="2147483676" r:id="rId21"/>
    <p:sldLayoutId id="2147483666" r:id="rId22"/>
    <p:sldLayoutId id="2147483674" r:id="rId23"/>
    <p:sldLayoutId id="2147483677" r:id="rId24"/>
    <p:sldLayoutId id="2147483682" r:id="rId25"/>
    <p:sldLayoutId id="2147483683" r:id="rId26"/>
    <p:sldLayoutId id="2147483678" r:id="rId27"/>
    <p:sldLayoutId id="2147483673" r:id="rId28"/>
    <p:sldLayoutId id="2147483675" r:id="rId29"/>
    <p:sldLayoutId id="2147483699" r:id="rId30"/>
    <p:sldLayoutId id="2147483698" r:id="rId31"/>
    <p:sldLayoutId id="2147483697" r:id="rId32"/>
    <p:sldLayoutId id="2147483695" r:id="rId33"/>
    <p:sldLayoutId id="2147483703" r:id="rId34"/>
    <p:sldLayoutId id="2147483679" r:id="rId35"/>
    <p:sldLayoutId id="2147483706" r:id="rId36"/>
    <p:sldLayoutId id="214748372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8782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782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78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78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878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6180E9-4EB3-DE45-BF2E-C260F266CC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2610" y="1789724"/>
            <a:ext cx="8386762" cy="271133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Cultivating An Influential workplace safety culture to improve roadway safety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7B09E-9DEE-124F-984C-6E22CAEDF9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Matthew Camden</a:t>
            </a:r>
          </a:p>
        </p:txBody>
      </p:sp>
    </p:spTree>
    <p:extLst>
      <p:ext uri="{BB962C8B-B14F-4D97-AF65-F5344CB8AC3E}">
        <p14:creationId xmlns:p14="http://schemas.microsoft.com/office/powerpoint/2010/main" val="401089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D72C0-3283-463B-9A82-5085A752A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13" y="1584847"/>
            <a:ext cx="4585630" cy="415016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Introduce new emphasis on fleet safety</a:t>
            </a:r>
          </a:p>
          <a:p>
            <a:pPr lvl="1"/>
            <a:r>
              <a:rPr lang="en-US" dirty="0"/>
              <a:t>Reasons for increased focus</a:t>
            </a:r>
          </a:p>
          <a:p>
            <a:pPr lvl="1"/>
            <a:r>
              <a:rPr lang="en-US" dirty="0"/>
              <a:t>Roles/responsibility</a:t>
            </a:r>
          </a:p>
          <a:p>
            <a:pPr lvl="1"/>
            <a:r>
              <a:rPr lang="en-US" dirty="0"/>
              <a:t>New policies and procedures</a:t>
            </a:r>
          </a:p>
          <a:p>
            <a:r>
              <a:rPr lang="en-US" sz="2400" dirty="0"/>
              <a:t>Consider new education/training</a:t>
            </a:r>
          </a:p>
          <a:p>
            <a:r>
              <a:rPr lang="en-US" sz="2400" dirty="0"/>
              <a:t>Defensive driver training</a:t>
            </a:r>
          </a:p>
          <a:p>
            <a:r>
              <a:rPr lang="en-US" sz="2400" dirty="0"/>
              <a:t>Examine how safety information is shared</a:t>
            </a:r>
          </a:p>
          <a:p>
            <a:pPr lvl="1"/>
            <a:r>
              <a:rPr lang="en-US" sz="2000" dirty="0"/>
              <a:t>Newsletters</a:t>
            </a:r>
          </a:p>
          <a:p>
            <a:pPr lvl="1"/>
            <a:r>
              <a:rPr lang="en-US" sz="2000" dirty="0"/>
              <a:t>Online training </a:t>
            </a:r>
          </a:p>
          <a:p>
            <a:pPr lvl="1"/>
            <a:r>
              <a:rPr lang="en-US" sz="2000" dirty="0"/>
              <a:t>Weekly safety meetings/emails</a:t>
            </a:r>
          </a:p>
          <a:p>
            <a:endParaRPr lang="en-US" sz="2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4092BB-E467-4E8E-B3EF-D9D307D9D75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Safety Awareness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AF87047-28D2-4BBB-8827-C67E19579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894653"/>
              </p:ext>
            </p:extLst>
          </p:nvPr>
        </p:nvGraphicFramePr>
        <p:xfrm>
          <a:off x="5305330" y="3429000"/>
          <a:ext cx="6343905" cy="230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63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E088-B603-4AD8-8556-936FE955D3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3400" y="1462241"/>
            <a:ext cx="4745038" cy="4647249"/>
          </a:xfrm>
        </p:spPr>
        <p:txBody>
          <a:bodyPr>
            <a:normAutofit/>
          </a:bodyPr>
          <a:lstStyle/>
          <a:p>
            <a:r>
              <a:rPr lang="en-US" sz="2400"/>
              <a:t>Ongoing communication</a:t>
            </a:r>
          </a:p>
          <a:p>
            <a:r>
              <a:rPr lang="en-US" sz="2400"/>
              <a:t>Regularly review data</a:t>
            </a:r>
          </a:p>
          <a:p>
            <a:pPr lvl="1"/>
            <a:r>
              <a:rPr lang="en-US" dirty="0"/>
              <a:t>Operational changes</a:t>
            </a:r>
          </a:p>
          <a:p>
            <a:pPr lvl="1"/>
            <a:r>
              <a:rPr lang="en-US" dirty="0"/>
              <a:t>Data suggests safety not improved</a:t>
            </a:r>
          </a:p>
          <a:p>
            <a:pPr lvl="1"/>
            <a:r>
              <a:rPr lang="en-US" dirty="0"/>
              <a:t>New technologies/task added</a:t>
            </a:r>
          </a:p>
          <a:p>
            <a:r>
              <a:rPr lang="en-US" sz="2400"/>
              <a:t>Consider:</a:t>
            </a:r>
          </a:p>
          <a:p>
            <a:pPr lvl="1"/>
            <a:r>
              <a:rPr lang="en-US" dirty="0"/>
              <a:t>Are procedures working?</a:t>
            </a:r>
          </a:p>
          <a:p>
            <a:pPr lvl="1"/>
            <a:r>
              <a:rPr lang="en-US" dirty="0"/>
              <a:t>Emerging risky behaviors?</a:t>
            </a:r>
          </a:p>
          <a:p>
            <a:pPr lvl="1"/>
            <a:r>
              <a:rPr lang="en-US" dirty="0"/>
              <a:t>Safety now vs. be</a:t>
            </a:r>
          </a:p>
          <a:p>
            <a:endParaRPr lang="en-US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CE58D1-1366-4C99-AFAB-F080D2FF673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2" y="403651"/>
            <a:ext cx="10488490" cy="539629"/>
          </a:xfrm>
        </p:spPr>
        <p:txBody>
          <a:bodyPr>
            <a:normAutofit/>
          </a:bodyPr>
          <a:lstStyle/>
          <a:p>
            <a:r>
              <a:rPr lang="en-US" dirty="0"/>
              <a:t>Safety Program &amp; Culture Evaluation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9FB649C-1EF5-4B6A-B1D7-D18C124EBD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342747"/>
              </p:ext>
            </p:extLst>
          </p:nvPr>
        </p:nvGraphicFramePr>
        <p:xfrm>
          <a:off x="314301" y="1462242"/>
          <a:ext cx="5865812" cy="4647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193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water, road, river&#10;&#10;Description automatically generated">
            <a:extLst>
              <a:ext uri="{FF2B5EF4-FFF2-40B4-BE49-F238E27FC236}">
                <a16:creationId xmlns:a16="http://schemas.microsoft.com/office/drawing/2014/main" id="{7842367E-C944-4DEA-948A-CB061EE7DD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57" y="3561913"/>
            <a:ext cx="3651684" cy="297003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softEdge rad="127000"/>
          </a:effec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A6584A-69D8-4F40-AA0C-A699A2E5F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51290-4B80-DC47-AFE6-33B9FD880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Matt Camden</a:t>
            </a:r>
          </a:p>
          <a:p>
            <a:r>
              <a:rPr lang="en-US" dirty="0"/>
              <a:t>mcamden@vtti.vt.edu</a:t>
            </a:r>
          </a:p>
        </p:txBody>
      </p:sp>
      <p:pic>
        <p:nvPicPr>
          <p:cNvPr id="5" name="Picture 4" descr="A picture containing grass, mountain, train, building&#10;&#10;Description automatically generated">
            <a:extLst>
              <a:ext uri="{FF2B5EF4-FFF2-40B4-BE49-F238E27FC236}">
                <a16:creationId xmlns:a16="http://schemas.microsoft.com/office/drawing/2014/main" id="{A4AD44FC-3B21-4828-85B0-104D0EFCF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11" y="2937799"/>
            <a:ext cx="3566754" cy="2006138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softEdge rad="63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DD5D61-FA11-47E3-8ADF-4B511360C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268" y="1440597"/>
            <a:ext cx="3758892" cy="2505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984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1AFA68-05B6-4C69-AFD2-AB207BFB108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050088" y="1691725"/>
            <a:ext cx="4827611" cy="4214046"/>
          </a:xfrm>
        </p:spPr>
        <p:txBody>
          <a:bodyPr>
            <a:normAutofit/>
          </a:bodyPr>
          <a:lstStyle/>
          <a:p>
            <a:r>
              <a:rPr lang="en-US" dirty="0"/>
              <a:t>Employees’ values, attitudes, beliefs, and behaviors regarding safety </a:t>
            </a:r>
          </a:p>
          <a:p>
            <a:r>
              <a:rPr lang="en-US" dirty="0"/>
              <a:t>They are shared across the organization</a:t>
            </a:r>
          </a:p>
          <a:p>
            <a:r>
              <a:rPr lang="en-US" dirty="0"/>
              <a:t>Organizational Safety Culture = “It’s the way we do things around here”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78D00BA-B6D7-4DDD-9D14-BC9717BB6DA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1" y="403651"/>
            <a:ext cx="10506597" cy="539629"/>
          </a:xfrm>
        </p:spPr>
        <p:txBody>
          <a:bodyPr>
            <a:normAutofit/>
          </a:bodyPr>
          <a:lstStyle/>
          <a:p>
            <a:r>
              <a:rPr lang="en-US" dirty="0"/>
              <a:t>What Is Organizational Safety Culture?</a:t>
            </a: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BC6491FD-5447-41C6-9273-FD0D87457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771448"/>
              </p:ext>
            </p:extLst>
          </p:nvPr>
        </p:nvGraphicFramePr>
        <p:xfrm>
          <a:off x="1145907" y="1600200"/>
          <a:ext cx="4727502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18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BC5F22-B4FA-43D8-9C97-37F8BD47CA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0113" y="1937442"/>
            <a:ext cx="5475888" cy="3797570"/>
          </a:xfrm>
        </p:spPr>
        <p:txBody>
          <a:bodyPr>
            <a:normAutofit/>
          </a:bodyPr>
          <a:lstStyle/>
          <a:p>
            <a:r>
              <a:rPr lang="en-US" sz="2800" dirty="0"/>
              <a:t>#1 work-related death</a:t>
            </a:r>
          </a:p>
          <a:p>
            <a:pPr lvl="1"/>
            <a:r>
              <a:rPr lang="en-US" dirty="0"/>
              <a:t>2,122 fatalities in 2019</a:t>
            </a:r>
          </a:p>
          <a:p>
            <a:pPr lvl="1"/>
            <a:r>
              <a:rPr lang="en-US" dirty="0"/>
              <a:t>Affects nearly every industry</a:t>
            </a:r>
          </a:p>
          <a:p>
            <a:r>
              <a:rPr lang="en-US" dirty="0"/>
              <a:t>Not just trucks/buses</a:t>
            </a:r>
          </a:p>
          <a:p>
            <a:pPr lvl="1"/>
            <a:r>
              <a:rPr lang="en-US" dirty="0"/>
              <a:t>55% of workers were not in a motor vehicle operator job</a:t>
            </a:r>
          </a:p>
          <a:p>
            <a:r>
              <a:rPr lang="en-US" dirty="0"/>
              <a:t>$40 billion costs to companies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965E8-EF20-498F-8891-729DE8E4D81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1" y="403651"/>
            <a:ext cx="10171049" cy="1074420"/>
          </a:xfrm>
        </p:spPr>
        <p:txBody>
          <a:bodyPr>
            <a:normAutofit/>
          </a:bodyPr>
          <a:lstStyle/>
          <a:p>
            <a:r>
              <a:rPr lang="en-US" dirty="0"/>
              <a:t>Why is organizational Safety Culture Important for road safety?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6335E-FBB9-4D51-B37B-38E7A4C26A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81328"/>
            <a:ext cx="5475888" cy="325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struction worker sitting in GMC truck">
            <a:extLst>
              <a:ext uri="{FF2B5EF4-FFF2-40B4-BE49-F238E27FC236}">
                <a16:creationId xmlns:a16="http://schemas.microsoft.com/office/drawing/2014/main" id="{ACECFC31-13CE-4607-9E15-B94EDA5B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15722" b="1"/>
          <a:stretch/>
        </p:blipFill>
        <p:spPr bwMode="auto">
          <a:xfrm>
            <a:off x="295493" y="471954"/>
            <a:ext cx="3474693" cy="3474693"/>
          </a:xfrm>
          <a:prstGeom prst="ellipse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0D2CB-F04B-4A21-9FAF-35A7D73446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58849" y="545690"/>
            <a:ext cx="7064680" cy="539629"/>
          </a:xfrm>
        </p:spPr>
        <p:txBody>
          <a:bodyPr>
            <a:normAutofit/>
          </a:bodyPr>
          <a:lstStyle/>
          <a:p>
            <a:r>
              <a:rPr lang="en-US" dirty="0"/>
              <a:t>Improving Safety Culture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CD4B7-6F11-4D5F-BFC4-61845E7258B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19903" y="1113946"/>
            <a:ext cx="4383087" cy="5905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Focus on the Employee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8E89D1-BFBC-4E65-9CC2-9ADF31CF2E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494727" y="2421228"/>
            <a:ext cx="6593961" cy="3696997"/>
          </a:xfrm>
        </p:spPr>
        <p:txBody>
          <a:bodyPr>
            <a:normAutofit/>
          </a:bodyPr>
          <a:lstStyle/>
          <a:p>
            <a:r>
              <a:rPr lang="en-US" sz="2200"/>
              <a:t>Starts with getting the correct (i.e., the safe) employee the first time</a:t>
            </a:r>
          </a:p>
          <a:p>
            <a:pPr lvl="1"/>
            <a:r>
              <a:rPr lang="en-US" sz="2200"/>
              <a:t>Get to know how the applicant is</a:t>
            </a:r>
          </a:p>
          <a:p>
            <a:pPr lvl="1"/>
            <a:r>
              <a:rPr lang="en-US" sz="2200"/>
              <a:t>Stick to your hiring criteria as it relates to driving </a:t>
            </a:r>
          </a:p>
          <a:p>
            <a:pPr lvl="1"/>
            <a:r>
              <a:rPr lang="en-US" sz="2200"/>
              <a:t>Competitive pay &amp; benefits</a:t>
            </a:r>
          </a:p>
          <a:p>
            <a:r>
              <a:rPr lang="en-US" sz="2200"/>
              <a:t>Driving-focused safety training</a:t>
            </a:r>
          </a:p>
          <a:p>
            <a:pPr lvl="1"/>
            <a:r>
              <a:rPr lang="en-US" sz="2200"/>
              <a:t>Training to reinforce importance of safety</a:t>
            </a:r>
          </a:p>
          <a:p>
            <a:pPr lvl="1"/>
            <a:r>
              <a:rPr lang="en-US" sz="2200"/>
              <a:t>Not just for new employees</a:t>
            </a:r>
          </a:p>
          <a:p>
            <a:pPr lvl="1"/>
            <a:r>
              <a:rPr lang="en-US" sz="2200"/>
              <a:t>Leverage technology </a:t>
            </a:r>
          </a:p>
        </p:txBody>
      </p:sp>
    </p:spTree>
    <p:extLst>
      <p:ext uri="{BB962C8B-B14F-4D97-AF65-F5344CB8AC3E}">
        <p14:creationId xmlns:p14="http://schemas.microsoft.com/office/powerpoint/2010/main" val="346141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70A51-1C2B-47DB-91E3-B578B55F05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1" y="403651"/>
            <a:ext cx="10609263" cy="997571"/>
          </a:xfrm>
        </p:spPr>
        <p:txBody>
          <a:bodyPr>
            <a:normAutofit/>
          </a:bodyPr>
          <a:lstStyle/>
          <a:p>
            <a:r>
              <a:rPr lang="en-US" dirty="0"/>
              <a:t>Building an Influential road Safety Culture </a:t>
            </a: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854F073F-E5C2-47C2-9246-2663A0884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386262"/>
              </p:ext>
            </p:extLst>
          </p:nvPr>
        </p:nvGraphicFramePr>
        <p:xfrm>
          <a:off x="771704" y="1401222"/>
          <a:ext cx="10609263" cy="486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72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6F69E-77F6-4A52-8261-F2AE0854B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Senior management provides</a:t>
            </a:r>
          </a:p>
          <a:p>
            <a:pPr lvl="1"/>
            <a:r>
              <a:rPr lang="en-US"/>
              <a:t>Leadership</a:t>
            </a:r>
          </a:p>
          <a:p>
            <a:pPr lvl="1"/>
            <a:r>
              <a:rPr lang="en-US"/>
              <a:t>Sets policies</a:t>
            </a:r>
          </a:p>
          <a:p>
            <a:pPr lvl="1"/>
            <a:r>
              <a:rPr lang="en-US"/>
              <a:t>Allocates resources</a:t>
            </a:r>
          </a:p>
          <a:p>
            <a:r>
              <a:rPr lang="en-US"/>
              <a:t>Encourage participation from everyone</a:t>
            </a:r>
          </a:p>
          <a:p>
            <a:r>
              <a:rPr lang="en-US"/>
              <a:t>“Walk the talk”</a:t>
            </a:r>
          </a:p>
          <a:p>
            <a:r>
              <a:rPr lang="en-US"/>
              <a:t>Define roles and responsibilities</a:t>
            </a:r>
          </a:p>
          <a:p>
            <a:pPr lvl="1"/>
            <a:r>
              <a:rPr lang="en-US"/>
              <a:t>Management</a:t>
            </a:r>
          </a:p>
          <a:p>
            <a:pPr lvl="1"/>
            <a:r>
              <a:rPr lang="en-US"/>
              <a:t>Drivers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60B4CD-A18C-43EA-B341-3E2ADA2229E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377" y="885580"/>
            <a:ext cx="5119520" cy="590550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Getting employees to buy-in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D4E76-8560-4779-A510-3DEF1AC8A8D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2" y="403651"/>
            <a:ext cx="10171048" cy="539629"/>
          </a:xfrm>
        </p:spPr>
        <p:txBody>
          <a:bodyPr>
            <a:normAutofit/>
          </a:bodyPr>
          <a:lstStyle/>
          <a:p>
            <a:r>
              <a:rPr lang="en-US" dirty="0"/>
              <a:t>Senior-Level Commitment to Safety </a:t>
            </a:r>
          </a:p>
        </p:txBody>
      </p:sp>
      <p:pic>
        <p:nvPicPr>
          <p:cNvPr id="2050" name="Picture 2" descr="Effective Safety Leadership - 8 Competencies">
            <a:extLst>
              <a:ext uri="{FF2B5EF4-FFF2-40B4-BE49-F238E27FC236}">
                <a16:creationId xmlns:a16="http://schemas.microsoft.com/office/drawing/2014/main" id="{6273D3CC-8670-43B5-A1DF-61E71D52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15" y="1122988"/>
            <a:ext cx="4929995" cy="45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5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E5293E-0BFD-46E3-911C-043DD4EE2F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20536"/>
          <a:stretch>
            <a:fillRect/>
          </a:stretch>
        </p:blipFill>
        <p:spPr/>
      </p:pic>
      <p:pic>
        <p:nvPicPr>
          <p:cNvPr id="20" name="Picture Placeholder 19" descr="Chart, bar chart&#10;&#10;Description automatically generated">
            <a:extLst>
              <a:ext uri="{FF2B5EF4-FFF2-40B4-BE49-F238E27FC236}">
                <a16:creationId xmlns:a16="http://schemas.microsoft.com/office/drawing/2014/main" id="{5F4D4BD0-33FA-4A1E-A771-F15F660F95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3" r="23043"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37E6891B-3C5D-47EC-9DD6-4C3D6569F3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6" r="38906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7A78-5B09-4129-AC39-282293E0FEB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000"/>
              <a:t>Evaluate current state of risky driving in fleet</a:t>
            </a:r>
          </a:p>
          <a:p>
            <a:pPr marL="342900" indent="-342900">
              <a:spcAft>
                <a:spcPts val="600"/>
              </a:spcAft>
            </a:pPr>
            <a:r>
              <a:rPr lang="en-US" sz="2000"/>
              <a:t>Identify the following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3 most frequent risky behaviors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Other severe risky behaviors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Frequency compared to industry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Management’s response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Contributing factors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/>
              <a:t>Factors reinforcing risky behaviors</a:t>
            </a:r>
          </a:p>
          <a:p>
            <a:endParaRPr lang="en-US" sz="2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0BFA8-5B61-40C6-ACA1-38E41AA40E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rmAutofit/>
          </a:bodyPr>
          <a:lstStyle/>
          <a:p>
            <a:r>
              <a:rPr lang="en-US" dirty="0"/>
              <a:t>Benchmarking safety</a:t>
            </a:r>
          </a:p>
        </p:txBody>
      </p:sp>
    </p:spTree>
    <p:extLst>
      <p:ext uri="{BB962C8B-B14F-4D97-AF65-F5344CB8AC3E}">
        <p14:creationId xmlns:p14="http://schemas.microsoft.com/office/powerpoint/2010/main" val="24788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BD6E1C-AF3F-4D33-AEE1-624282F1CA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612C3D-FC92-45EA-BC22-1C8DE7AE03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1" y="403651"/>
            <a:ext cx="9592197" cy="539629"/>
          </a:xfrm>
        </p:spPr>
        <p:txBody>
          <a:bodyPr>
            <a:normAutofit/>
          </a:bodyPr>
          <a:lstStyle/>
          <a:p>
            <a:r>
              <a:rPr lang="en-US" dirty="0"/>
              <a:t>Policies and Procedures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1DF88E9-2E65-4968-B886-DDA81FF3F5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962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16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0C35852-BC15-4512-9006-85ECCFBA09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97" b="3910"/>
          <a:stretch/>
        </p:blipFill>
        <p:spPr>
          <a:xfrm>
            <a:off x="7170345" y="1380424"/>
            <a:ext cx="4740822" cy="509869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60A31-DA8E-4294-B9D6-101F2E184E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6045" y="1380425"/>
            <a:ext cx="5667556" cy="4616974"/>
          </a:xfrm>
        </p:spPr>
        <p:txBody>
          <a:bodyPr>
            <a:normAutofit/>
          </a:bodyPr>
          <a:lstStyle/>
          <a:p>
            <a:r>
              <a:rPr lang="en-US" dirty="0"/>
              <a:t>Consider the addition of advanced safety features</a:t>
            </a:r>
          </a:p>
          <a:p>
            <a:pPr lvl="1"/>
            <a:r>
              <a:rPr lang="en-US" sz="2800" dirty="0"/>
              <a:t>Prevent crashes</a:t>
            </a:r>
          </a:p>
          <a:p>
            <a:pPr lvl="1"/>
            <a:r>
              <a:rPr lang="en-US" sz="2800" dirty="0"/>
              <a:t>Save lives</a:t>
            </a:r>
          </a:p>
          <a:p>
            <a:pPr lvl="1"/>
            <a:r>
              <a:rPr lang="en-US" sz="2800" dirty="0"/>
              <a:t>Positive ROI</a:t>
            </a:r>
          </a:p>
          <a:p>
            <a:r>
              <a:rPr lang="en-US" dirty="0"/>
              <a:t>Importance of preventative maintenance</a:t>
            </a:r>
          </a:p>
          <a:p>
            <a:r>
              <a:rPr lang="en-US" dirty="0"/>
              <a:t>Post trip inspections</a:t>
            </a:r>
          </a:p>
          <a:p>
            <a:r>
              <a:rPr lang="en-US" dirty="0"/>
              <a:t>Process for reporting issues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9E4DB-7D86-4301-954F-8B75C84B58F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111" y="403651"/>
            <a:ext cx="11291055" cy="539629"/>
          </a:xfrm>
        </p:spPr>
        <p:txBody>
          <a:bodyPr>
            <a:normAutofit/>
          </a:bodyPr>
          <a:lstStyle/>
          <a:p>
            <a:r>
              <a:rPr lang="en-US"/>
              <a:t>Vehicle Selection and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4980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414141"/>
      </a:dk1>
      <a:lt1>
        <a:srgbClr val="FFFFFF"/>
      </a:lt1>
      <a:dk2>
        <a:srgbClr val="424242"/>
      </a:dk2>
      <a:lt2>
        <a:srgbClr val="D7D2CB"/>
      </a:lt2>
      <a:accent1>
        <a:srgbClr val="861F41"/>
      </a:accent1>
      <a:accent2>
        <a:srgbClr val="E87731"/>
      </a:accent2>
      <a:accent3>
        <a:srgbClr val="3F787D"/>
      </a:accent3>
      <a:accent4>
        <a:srgbClr val="00D8F6"/>
      </a:accent4>
      <a:accent5>
        <a:srgbClr val="003C71"/>
      </a:accent5>
      <a:accent6>
        <a:srgbClr val="642667"/>
      </a:accent6>
      <a:hlink>
        <a:srgbClr val="0044FF"/>
      </a:hlink>
      <a:folHlink>
        <a:srgbClr val="CE00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74777A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 Template Revised July_2021" id="{9945CBA7-270F-6C42-AB54-2EF02D78A8F6}" vid="{0EE966A7-E15B-934A-948D-49D05D88E7E4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6C1035"/>
      </a:dk1>
      <a:lt1>
        <a:srgbClr val="5C6C66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70B183A5498E4782B20295E86094B9" ma:contentTypeVersion="12" ma:contentTypeDescription="Create a new document." ma:contentTypeScope="" ma:versionID="f90324893c950d4dad28851840da6fb0">
  <xsd:schema xmlns:xsd="http://www.w3.org/2001/XMLSchema" xmlns:xs="http://www.w3.org/2001/XMLSchema" xmlns:p="http://schemas.microsoft.com/office/2006/metadata/properties" xmlns:ns2="b764614a-0a71-4d68-b7f1-a4308be4f2cc" xmlns:ns3="16874f2c-4d84-4e53-bd81-39f617168adc" targetNamespace="http://schemas.microsoft.com/office/2006/metadata/properties" ma:root="true" ma:fieldsID="ea87891276411d3d40b1de2d22953e33" ns2:_="" ns3:_="">
    <xsd:import namespace="b764614a-0a71-4d68-b7f1-a4308be4f2cc"/>
    <xsd:import namespace="16874f2c-4d84-4e53-bd81-39f617168a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4614a-0a71-4d68-b7f1-a4308be4f2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74f2c-4d84-4e53-bd81-39f617168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E5E62E-DD59-44A5-A2FD-2636D3A8EA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E50BF3-A7C1-414F-A6FB-79D87E7937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4614a-0a71-4d68-b7f1-a4308be4f2cc"/>
    <ds:schemaRef ds:uri="16874f2c-4d84-4e53-bd81-39f617168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799EE9-2A5A-4F54-8281-3A0F1BCFBF36}">
  <ds:schemaRefs>
    <ds:schemaRef ds:uri="http://purl.org/dc/terms/"/>
    <ds:schemaRef ds:uri="http://schemas.microsoft.com/office/infopath/2007/PartnerControls"/>
    <ds:schemaRef ds:uri="a8c0e220-75f4-45d4-b2a5-e0788407fd2a"/>
    <ds:schemaRef ds:uri="http://purl.org/dc/elements/1.1/"/>
    <ds:schemaRef ds:uri="http://schemas.microsoft.com/office/2006/documentManagement/types"/>
    <ds:schemaRef ds:uri="a90b1470-1f80-4da1-9938-3e65398a9829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Revised July_2021</Template>
  <TotalTime>354</TotalTime>
  <Words>441</Words>
  <Application>Microsoft Office PowerPoint</Application>
  <PresentationFormat>Widescreen</PresentationFormat>
  <Paragraphs>109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Klinic Slab Book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Camden</dc:creator>
  <cp:lastModifiedBy>Matthew Camden</cp:lastModifiedBy>
  <cp:revision>7</cp:revision>
  <cp:lastPrinted>2018-11-06T14:35:02Z</cp:lastPrinted>
  <dcterms:created xsi:type="dcterms:W3CDTF">2021-09-01T16:15:19Z</dcterms:created>
  <dcterms:modified xsi:type="dcterms:W3CDTF">2021-09-07T17:53:10Z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0x0101002570B183A5498E4782B20295E86094B9</vt:lpwstr>
  </property>
</Properties>
</file>