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5" r:id="rId4"/>
  </p:sldMasterIdLst>
  <p:notesMasterIdLst>
    <p:notesMasterId r:id="rId17"/>
  </p:notesMasterIdLst>
  <p:sldIdLst>
    <p:sldId id="270" r:id="rId5"/>
    <p:sldId id="287" r:id="rId6"/>
    <p:sldId id="280" r:id="rId7"/>
    <p:sldId id="281" r:id="rId8"/>
    <p:sldId id="274" r:id="rId9"/>
    <p:sldId id="279" r:id="rId10"/>
    <p:sldId id="282" r:id="rId11"/>
    <p:sldId id="283" r:id="rId12"/>
    <p:sldId id="284" r:id="rId13"/>
    <p:sldId id="285" r:id="rId14"/>
    <p:sldId id="286" r:id="rId15"/>
    <p:sldId id="273" r:id="rId16"/>
  </p:sldIdLst>
  <p:sldSz cx="12192000" cy="6858000"/>
  <p:notesSz cx="7010400" cy="92964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Tw Cen MT" panose="020B0602020104020603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809C"/>
    <a:srgbClr val="0E2E58"/>
    <a:srgbClr val="0C2648"/>
    <a:srgbClr val="2B1ED9"/>
    <a:srgbClr val="097EFF"/>
    <a:srgbClr val="143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81DD45-BA9E-4E47-A4D8-5E0C5348CFD4}" v="17" dt="2021-09-09T04:20:26.704"/>
    <p1510:client id="{C3B0FBC4-8BCC-46B0-8F64-91D9C779100B}" v="150" dt="2021-09-09T16:57:45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0" autoAdjust="0"/>
    <p:restoredTop sz="74501" autoAdjust="0"/>
  </p:normalViewPr>
  <p:slideViewPr>
    <p:cSldViewPr snapToGrid="0">
      <p:cViewPr varScale="1">
        <p:scale>
          <a:sx n="81" d="100"/>
          <a:sy n="81" d="100"/>
        </p:scale>
        <p:origin x="55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rter, Bryan" userId="bce57e1c-1cd5-404d-9185-3d22bd77bf3f" providerId="ADAL" clId="{282540F9-F53D-4992-8EF3-0D2DB3ADB0B3}"/>
    <pc:docChg chg="undo custSel addSld delSld modSld">
      <pc:chgData name="Porter, Bryan" userId="bce57e1c-1cd5-404d-9185-3d22bd77bf3f" providerId="ADAL" clId="{282540F9-F53D-4992-8EF3-0D2DB3ADB0B3}" dt="2021-09-04T23:59:10.531" v="317" actId="700"/>
      <pc:docMkLst>
        <pc:docMk/>
      </pc:docMkLst>
      <pc:sldChg chg="modSp mod modNotesTx">
        <pc:chgData name="Porter, Bryan" userId="bce57e1c-1cd5-404d-9185-3d22bd77bf3f" providerId="ADAL" clId="{282540F9-F53D-4992-8EF3-0D2DB3ADB0B3}" dt="2021-09-04T20:19:28.969" v="82" actId="1076"/>
        <pc:sldMkLst>
          <pc:docMk/>
          <pc:sldMk cId="202114057" sldId="270"/>
        </pc:sldMkLst>
        <pc:spChg chg="mod">
          <ac:chgData name="Porter, Bryan" userId="bce57e1c-1cd5-404d-9185-3d22bd77bf3f" providerId="ADAL" clId="{282540F9-F53D-4992-8EF3-0D2DB3ADB0B3}" dt="2021-09-04T20:19:28.969" v="82" actId="1076"/>
          <ac:spMkLst>
            <pc:docMk/>
            <pc:sldMk cId="202114057" sldId="270"/>
            <ac:spMk id="2" creationId="{30BF68C5-2E5A-3741-8B13-7E52F177BE1B}"/>
          </ac:spMkLst>
        </pc:spChg>
        <pc:spChg chg="mod">
          <ac:chgData name="Porter, Bryan" userId="bce57e1c-1cd5-404d-9185-3d22bd77bf3f" providerId="ADAL" clId="{282540F9-F53D-4992-8EF3-0D2DB3ADB0B3}" dt="2021-09-04T20:19:26.517" v="81" actId="1076"/>
          <ac:spMkLst>
            <pc:docMk/>
            <pc:sldMk cId="202114057" sldId="270"/>
            <ac:spMk id="3" creationId="{065E71B2-839B-AF45-B237-7F8A026E4F0F}"/>
          </ac:spMkLst>
        </pc:spChg>
        <pc:spChg chg="mod">
          <ac:chgData name="Porter, Bryan" userId="bce57e1c-1cd5-404d-9185-3d22bd77bf3f" providerId="ADAL" clId="{282540F9-F53D-4992-8EF3-0D2DB3ADB0B3}" dt="2021-09-04T20:19:20.221" v="80" actId="1076"/>
          <ac:spMkLst>
            <pc:docMk/>
            <pc:sldMk cId="202114057" sldId="270"/>
            <ac:spMk id="4" creationId="{00000000-0000-0000-0000-000000000000}"/>
          </ac:spMkLst>
        </pc:spChg>
      </pc:sldChg>
      <pc:sldChg chg="modSp mod">
        <pc:chgData name="Porter, Bryan" userId="bce57e1c-1cd5-404d-9185-3d22bd77bf3f" providerId="ADAL" clId="{282540F9-F53D-4992-8EF3-0D2DB3ADB0B3}" dt="2021-09-04T20:08:05.472" v="14" actId="6549"/>
        <pc:sldMkLst>
          <pc:docMk/>
          <pc:sldMk cId="1027220073" sldId="273"/>
        </pc:sldMkLst>
        <pc:spChg chg="mod">
          <ac:chgData name="Porter, Bryan" userId="bce57e1c-1cd5-404d-9185-3d22bd77bf3f" providerId="ADAL" clId="{282540F9-F53D-4992-8EF3-0D2DB3ADB0B3}" dt="2021-09-04T20:08:05.472" v="14" actId="6549"/>
          <ac:spMkLst>
            <pc:docMk/>
            <pc:sldMk cId="1027220073" sldId="273"/>
            <ac:spMk id="4" creationId="{00000000-0000-0000-0000-000000000000}"/>
          </ac:spMkLst>
        </pc:spChg>
      </pc:sldChg>
      <pc:sldChg chg="addSp delSp modSp new mod setBg modClrScheme addAnim delAnim setClrOvrMap chgLayout">
        <pc:chgData name="Porter, Bryan" userId="bce57e1c-1cd5-404d-9185-3d22bd77bf3f" providerId="ADAL" clId="{282540F9-F53D-4992-8EF3-0D2DB3ADB0B3}" dt="2021-09-04T22:12:57.566" v="214" actId="122"/>
        <pc:sldMkLst>
          <pc:docMk/>
          <pc:sldMk cId="3152297565" sldId="274"/>
        </pc:sldMkLst>
        <pc:spChg chg="del mod ord">
          <ac:chgData name="Porter, Bryan" userId="bce57e1c-1cd5-404d-9185-3d22bd77bf3f" providerId="ADAL" clId="{282540F9-F53D-4992-8EF3-0D2DB3ADB0B3}" dt="2021-09-04T20:08:20.794" v="16" actId="700"/>
          <ac:spMkLst>
            <pc:docMk/>
            <pc:sldMk cId="3152297565" sldId="274"/>
            <ac:spMk id="2" creationId="{AC9D14E5-2CBF-437B-A733-8615D030A301}"/>
          </ac:spMkLst>
        </pc:spChg>
        <pc:spChg chg="del">
          <ac:chgData name="Porter, Bryan" userId="bce57e1c-1cd5-404d-9185-3d22bd77bf3f" providerId="ADAL" clId="{282540F9-F53D-4992-8EF3-0D2DB3ADB0B3}" dt="2021-09-04T20:08:20.794" v="16" actId="700"/>
          <ac:spMkLst>
            <pc:docMk/>
            <pc:sldMk cId="3152297565" sldId="274"/>
            <ac:spMk id="3" creationId="{34B0868B-9D40-47CE-B33F-34B663DE14C0}"/>
          </ac:spMkLst>
        </pc:spChg>
        <pc:spChg chg="add del mod ord">
          <ac:chgData name="Porter, Bryan" userId="bce57e1c-1cd5-404d-9185-3d22bd77bf3f" providerId="ADAL" clId="{282540F9-F53D-4992-8EF3-0D2DB3ADB0B3}" dt="2021-09-04T20:08:30.026" v="17" actId="700"/>
          <ac:spMkLst>
            <pc:docMk/>
            <pc:sldMk cId="3152297565" sldId="274"/>
            <ac:spMk id="4" creationId="{D668C862-EF93-4906-BA6C-D138565AF24F}"/>
          </ac:spMkLst>
        </pc:spChg>
        <pc:spChg chg="add del mod ord">
          <ac:chgData name="Porter, Bryan" userId="bce57e1c-1cd5-404d-9185-3d22bd77bf3f" providerId="ADAL" clId="{282540F9-F53D-4992-8EF3-0D2DB3ADB0B3}" dt="2021-09-04T20:08:30.026" v="17" actId="700"/>
          <ac:spMkLst>
            <pc:docMk/>
            <pc:sldMk cId="3152297565" sldId="274"/>
            <ac:spMk id="5" creationId="{3AAA4E8C-F178-4DAF-8E36-EE3D99F39F49}"/>
          </ac:spMkLst>
        </pc:spChg>
        <pc:spChg chg="add del mod ord">
          <ac:chgData name="Porter, Bryan" userId="bce57e1c-1cd5-404d-9185-3d22bd77bf3f" providerId="ADAL" clId="{282540F9-F53D-4992-8EF3-0D2DB3ADB0B3}" dt="2021-09-04T22:08:56.135" v="170" actId="478"/>
          <ac:spMkLst>
            <pc:docMk/>
            <pc:sldMk cId="3152297565" sldId="274"/>
            <ac:spMk id="6" creationId="{6AB7E651-5BED-4923-9844-4EEBFF46A538}"/>
          </ac:spMkLst>
        </pc:spChg>
        <pc:spChg chg="add del mod ord">
          <ac:chgData name="Porter, Bryan" userId="bce57e1c-1cd5-404d-9185-3d22bd77bf3f" providerId="ADAL" clId="{282540F9-F53D-4992-8EF3-0D2DB3ADB0B3}" dt="2021-09-04T20:27:09.545" v="92" actId="26606"/>
          <ac:spMkLst>
            <pc:docMk/>
            <pc:sldMk cId="3152297565" sldId="274"/>
            <ac:spMk id="7" creationId="{F8AE1EE1-C013-44C9-BC6C-7E04DABAE537}"/>
          </ac:spMkLst>
        </pc:spChg>
        <pc:spChg chg="add del mod">
          <ac:chgData name="Porter, Bryan" userId="bce57e1c-1cd5-404d-9185-3d22bd77bf3f" providerId="ADAL" clId="{282540F9-F53D-4992-8EF3-0D2DB3ADB0B3}" dt="2021-09-04T22:09:40.412" v="176" actId="478"/>
          <ac:spMkLst>
            <pc:docMk/>
            <pc:sldMk cId="3152297565" sldId="274"/>
            <ac:spMk id="11" creationId="{9333D7E7-437C-4821-9634-6D5CDBF9726E}"/>
          </ac:spMkLst>
        </pc:spChg>
        <pc:spChg chg="add del">
          <ac:chgData name="Porter, Bryan" userId="bce57e1c-1cd5-404d-9185-3d22bd77bf3f" providerId="ADAL" clId="{282540F9-F53D-4992-8EF3-0D2DB3ADB0B3}" dt="2021-09-04T20:38:52.161" v="110" actId="26606"/>
          <ac:spMkLst>
            <pc:docMk/>
            <pc:sldMk cId="3152297565" sldId="274"/>
            <ac:spMk id="13" creationId="{E49CC64F-7275-4E33-961B-0C5CDC439875}"/>
          </ac:spMkLst>
        </pc:spChg>
        <pc:spChg chg="add mod">
          <ac:chgData name="Porter, Bryan" userId="bce57e1c-1cd5-404d-9185-3d22bd77bf3f" providerId="ADAL" clId="{282540F9-F53D-4992-8EF3-0D2DB3ADB0B3}" dt="2021-09-04T22:12:57.566" v="214" actId="122"/>
          <ac:spMkLst>
            <pc:docMk/>
            <pc:sldMk cId="3152297565" sldId="274"/>
            <ac:spMk id="16" creationId="{5DA30427-B0DD-4FE1-8278-3E506C9EB57F}"/>
          </ac:spMkLst>
        </pc:spChg>
        <pc:spChg chg="add del">
          <ac:chgData name="Porter, Bryan" userId="bce57e1c-1cd5-404d-9185-3d22bd77bf3f" providerId="ADAL" clId="{282540F9-F53D-4992-8EF3-0D2DB3ADB0B3}" dt="2021-09-04T20:38:40.727" v="102" actId="26606"/>
          <ac:spMkLst>
            <pc:docMk/>
            <pc:sldMk cId="3152297565" sldId="274"/>
            <ac:spMk id="18" creationId="{E49CC64F-7275-4E33-961B-0C5CDC439875}"/>
          </ac:spMkLst>
        </pc:spChg>
        <pc:spChg chg="add del">
          <ac:chgData name="Porter, Bryan" userId="bce57e1c-1cd5-404d-9185-3d22bd77bf3f" providerId="ADAL" clId="{282540F9-F53D-4992-8EF3-0D2DB3ADB0B3}" dt="2021-09-04T20:38:43.133" v="104" actId="26606"/>
          <ac:spMkLst>
            <pc:docMk/>
            <pc:sldMk cId="3152297565" sldId="274"/>
            <ac:spMk id="20" creationId="{2E614F1C-2D93-42D0-B229-768199449923}"/>
          </ac:spMkLst>
        </pc:spChg>
        <pc:spChg chg="add del">
          <ac:chgData name="Porter, Bryan" userId="bce57e1c-1cd5-404d-9185-3d22bd77bf3f" providerId="ADAL" clId="{282540F9-F53D-4992-8EF3-0D2DB3ADB0B3}" dt="2021-09-04T20:38:46.506" v="107" actId="26606"/>
          <ac:spMkLst>
            <pc:docMk/>
            <pc:sldMk cId="3152297565" sldId="274"/>
            <ac:spMk id="22" creationId="{E49CC64F-7275-4E33-961B-0C5CDC439875}"/>
          </ac:spMkLst>
        </pc:spChg>
        <pc:spChg chg="add del">
          <ac:chgData name="Porter, Bryan" userId="bce57e1c-1cd5-404d-9185-3d22bd77bf3f" providerId="ADAL" clId="{282540F9-F53D-4992-8EF3-0D2DB3ADB0B3}" dt="2021-09-04T20:38:52.161" v="109" actId="26606"/>
          <ac:spMkLst>
            <pc:docMk/>
            <pc:sldMk cId="3152297565" sldId="274"/>
            <ac:spMk id="24" creationId="{2E614F1C-2D93-42D0-B229-768199449923}"/>
          </ac:spMkLst>
        </pc:spChg>
        <pc:spChg chg="add">
          <ac:chgData name="Porter, Bryan" userId="bce57e1c-1cd5-404d-9185-3d22bd77bf3f" providerId="ADAL" clId="{282540F9-F53D-4992-8EF3-0D2DB3ADB0B3}" dt="2021-09-04T20:38:52.161" v="110" actId="26606"/>
          <ac:spMkLst>
            <pc:docMk/>
            <pc:sldMk cId="3152297565" sldId="274"/>
            <ac:spMk id="26" creationId="{E49CC64F-7275-4E33-961B-0C5CDC439875}"/>
          </ac:spMkLst>
        </pc:spChg>
        <pc:picChg chg="add mod">
          <ac:chgData name="Porter, Bryan" userId="bce57e1c-1cd5-404d-9185-3d22bd77bf3f" providerId="ADAL" clId="{282540F9-F53D-4992-8EF3-0D2DB3ADB0B3}" dt="2021-09-04T20:38:52.161" v="110" actId="26606"/>
          <ac:picMkLst>
            <pc:docMk/>
            <pc:sldMk cId="3152297565" sldId="274"/>
            <ac:picMk id="8" creationId="{6E71BBFB-255D-4179-9D7F-6794604E38B0}"/>
          </ac:picMkLst>
        </pc:picChg>
        <pc:picChg chg="add del">
          <ac:chgData name="Porter, Bryan" userId="bce57e1c-1cd5-404d-9185-3d22bd77bf3f" providerId="ADAL" clId="{282540F9-F53D-4992-8EF3-0D2DB3ADB0B3}" dt="2021-09-04T20:38:31.167" v="96" actId="478"/>
          <ac:picMkLst>
            <pc:docMk/>
            <pc:sldMk cId="3152297565" sldId="274"/>
            <ac:picMk id="9" creationId="{21AA1F90-DC57-4C7F-BD1F-4C6823073620}"/>
          </ac:picMkLst>
        </pc:picChg>
        <pc:picChg chg="add del mod ord">
          <ac:chgData name="Porter, Bryan" userId="bce57e1c-1cd5-404d-9185-3d22bd77bf3f" providerId="ADAL" clId="{282540F9-F53D-4992-8EF3-0D2DB3ADB0B3}" dt="2021-09-04T22:09:37.420" v="175" actId="478"/>
          <ac:picMkLst>
            <pc:docMk/>
            <pc:sldMk cId="3152297565" sldId="274"/>
            <ac:picMk id="12" creationId="{9962915C-4AE7-428E-8011-CE97DAF0A34D}"/>
          </ac:picMkLst>
        </pc:picChg>
        <pc:picChg chg="add mod">
          <ac:chgData name="Porter, Bryan" userId="bce57e1c-1cd5-404d-9185-3d22bd77bf3f" providerId="ADAL" clId="{282540F9-F53D-4992-8EF3-0D2DB3ADB0B3}" dt="2021-09-04T22:10:43.068" v="187" actId="692"/>
          <ac:picMkLst>
            <pc:docMk/>
            <pc:sldMk cId="3152297565" sldId="274"/>
            <ac:picMk id="15" creationId="{95DEA895-F9CC-4CF2-9375-48E320243BCF}"/>
          </ac:picMkLst>
        </pc:picChg>
      </pc:sldChg>
      <pc:sldChg chg="addSp delSp modSp new mod modClrScheme chgLayout">
        <pc:chgData name="Porter, Bryan" userId="bce57e1c-1cd5-404d-9185-3d22bd77bf3f" providerId="ADAL" clId="{282540F9-F53D-4992-8EF3-0D2DB3ADB0B3}" dt="2021-09-04T20:39:23.560" v="113" actId="700"/>
        <pc:sldMkLst>
          <pc:docMk/>
          <pc:sldMk cId="1026268230" sldId="275"/>
        </pc:sldMkLst>
        <pc:spChg chg="del mod ord">
          <ac:chgData name="Porter, Bryan" userId="bce57e1c-1cd5-404d-9185-3d22bd77bf3f" providerId="ADAL" clId="{282540F9-F53D-4992-8EF3-0D2DB3ADB0B3}" dt="2021-09-04T20:39:23.560" v="113" actId="700"/>
          <ac:spMkLst>
            <pc:docMk/>
            <pc:sldMk cId="1026268230" sldId="275"/>
            <ac:spMk id="2" creationId="{940C2EE7-6445-4E5F-B6D4-EBE606BC7CB4}"/>
          </ac:spMkLst>
        </pc:spChg>
        <pc:spChg chg="del">
          <ac:chgData name="Porter, Bryan" userId="bce57e1c-1cd5-404d-9185-3d22bd77bf3f" providerId="ADAL" clId="{282540F9-F53D-4992-8EF3-0D2DB3ADB0B3}" dt="2021-09-04T20:39:23.560" v="113" actId="700"/>
          <ac:spMkLst>
            <pc:docMk/>
            <pc:sldMk cId="1026268230" sldId="275"/>
            <ac:spMk id="3" creationId="{0E0D96B9-C025-4701-9EE4-B01547F0C907}"/>
          </ac:spMkLst>
        </pc:spChg>
        <pc:spChg chg="add mod ord">
          <ac:chgData name="Porter, Bryan" userId="bce57e1c-1cd5-404d-9185-3d22bd77bf3f" providerId="ADAL" clId="{282540F9-F53D-4992-8EF3-0D2DB3ADB0B3}" dt="2021-09-04T20:39:23.560" v="113" actId="700"/>
          <ac:spMkLst>
            <pc:docMk/>
            <pc:sldMk cId="1026268230" sldId="275"/>
            <ac:spMk id="4" creationId="{AE6279EC-9617-4E02-9BBA-4AFCE7AD47F1}"/>
          </ac:spMkLst>
        </pc:spChg>
        <pc:spChg chg="add mod ord">
          <ac:chgData name="Porter, Bryan" userId="bce57e1c-1cd5-404d-9185-3d22bd77bf3f" providerId="ADAL" clId="{282540F9-F53D-4992-8EF3-0D2DB3ADB0B3}" dt="2021-09-04T20:39:23.560" v="113" actId="700"/>
          <ac:spMkLst>
            <pc:docMk/>
            <pc:sldMk cId="1026268230" sldId="275"/>
            <ac:spMk id="5" creationId="{A7C13971-518A-49E7-9F33-0F976E392B81}"/>
          </ac:spMkLst>
        </pc:spChg>
      </pc:sldChg>
      <pc:sldChg chg="addSp delSp modSp new mod modClrScheme chgLayout">
        <pc:chgData name="Porter, Bryan" userId="bce57e1c-1cd5-404d-9185-3d22bd77bf3f" providerId="ADAL" clId="{282540F9-F53D-4992-8EF3-0D2DB3ADB0B3}" dt="2021-09-04T20:41:20.500" v="169" actId="20577"/>
        <pc:sldMkLst>
          <pc:docMk/>
          <pc:sldMk cId="3973912313" sldId="276"/>
        </pc:sldMkLst>
        <pc:spChg chg="del">
          <ac:chgData name="Porter, Bryan" userId="bce57e1c-1cd5-404d-9185-3d22bd77bf3f" providerId="ADAL" clId="{282540F9-F53D-4992-8EF3-0D2DB3ADB0B3}" dt="2021-09-04T20:39:39.588" v="115" actId="700"/>
          <ac:spMkLst>
            <pc:docMk/>
            <pc:sldMk cId="3973912313" sldId="276"/>
            <ac:spMk id="2" creationId="{F282347C-DB5A-4F77-AD10-C5006FCFA266}"/>
          </ac:spMkLst>
        </pc:spChg>
        <pc:spChg chg="del mod ord">
          <ac:chgData name="Porter, Bryan" userId="bce57e1c-1cd5-404d-9185-3d22bd77bf3f" providerId="ADAL" clId="{282540F9-F53D-4992-8EF3-0D2DB3ADB0B3}" dt="2021-09-04T20:39:39.588" v="115" actId="700"/>
          <ac:spMkLst>
            <pc:docMk/>
            <pc:sldMk cId="3973912313" sldId="276"/>
            <ac:spMk id="3" creationId="{B3BFA21A-43C0-49CA-B725-C879DBD17BC0}"/>
          </ac:spMkLst>
        </pc:spChg>
        <pc:spChg chg="add del mod ord">
          <ac:chgData name="Porter, Bryan" userId="bce57e1c-1cd5-404d-9185-3d22bd77bf3f" providerId="ADAL" clId="{282540F9-F53D-4992-8EF3-0D2DB3ADB0B3}" dt="2021-09-04T20:39:48.109" v="116" actId="700"/>
          <ac:spMkLst>
            <pc:docMk/>
            <pc:sldMk cId="3973912313" sldId="276"/>
            <ac:spMk id="4" creationId="{0A8F0BEF-A91C-43E4-BD0F-5FB37EADEE98}"/>
          </ac:spMkLst>
        </pc:spChg>
        <pc:spChg chg="add del mod ord">
          <ac:chgData name="Porter, Bryan" userId="bce57e1c-1cd5-404d-9185-3d22bd77bf3f" providerId="ADAL" clId="{282540F9-F53D-4992-8EF3-0D2DB3ADB0B3}" dt="2021-09-04T20:39:48.109" v="116" actId="700"/>
          <ac:spMkLst>
            <pc:docMk/>
            <pc:sldMk cId="3973912313" sldId="276"/>
            <ac:spMk id="5" creationId="{976D93D5-C3DF-4278-AF53-A6A938B06125}"/>
          </ac:spMkLst>
        </pc:spChg>
        <pc:spChg chg="add mod ord">
          <ac:chgData name="Porter, Bryan" userId="bce57e1c-1cd5-404d-9185-3d22bd77bf3f" providerId="ADAL" clId="{282540F9-F53D-4992-8EF3-0D2DB3ADB0B3}" dt="2021-09-04T20:41:20.500" v="169" actId="20577"/>
          <ac:spMkLst>
            <pc:docMk/>
            <pc:sldMk cId="3973912313" sldId="276"/>
            <ac:spMk id="6" creationId="{19E924EE-1D8D-4D3B-9026-0B5BFDD4F9B7}"/>
          </ac:spMkLst>
        </pc:spChg>
        <pc:spChg chg="add mod ord">
          <ac:chgData name="Porter, Bryan" userId="bce57e1c-1cd5-404d-9185-3d22bd77bf3f" providerId="ADAL" clId="{282540F9-F53D-4992-8EF3-0D2DB3ADB0B3}" dt="2021-09-04T20:39:48.109" v="116" actId="700"/>
          <ac:spMkLst>
            <pc:docMk/>
            <pc:sldMk cId="3973912313" sldId="276"/>
            <ac:spMk id="7" creationId="{7181C389-83EE-4504-8036-1AFC6911EE4A}"/>
          </ac:spMkLst>
        </pc:spChg>
      </pc:sldChg>
      <pc:sldChg chg="modSp new mod">
        <pc:chgData name="Porter, Bryan" userId="bce57e1c-1cd5-404d-9185-3d22bd77bf3f" providerId="ADAL" clId="{282540F9-F53D-4992-8EF3-0D2DB3ADB0B3}" dt="2021-09-04T22:17:08.510" v="245" actId="20577"/>
        <pc:sldMkLst>
          <pc:docMk/>
          <pc:sldMk cId="1222136892" sldId="277"/>
        </pc:sldMkLst>
        <pc:spChg chg="mod">
          <ac:chgData name="Porter, Bryan" userId="bce57e1c-1cd5-404d-9185-3d22bd77bf3f" providerId="ADAL" clId="{282540F9-F53D-4992-8EF3-0D2DB3ADB0B3}" dt="2021-09-04T22:17:08.510" v="245" actId="20577"/>
          <ac:spMkLst>
            <pc:docMk/>
            <pc:sldMk cId="1222136892" sldId="277"/>
            <ac:spMk id="2" creationId="{857D2849-8F2B-4A4E-94DE-53686F6E4753}"/>
          </ac:spMkLst>
        </pc:spChg>
      </pc:sldChg>
      <pc:sldChg chg="addSp delSp modSp new mod modClrScheme chgLayout">
        <pc:chgData name="Porter, Bryan" userId="bce57e1c-1cd5-404d-9185-3d22bd77bf3f" providerId="ADAL" clId="{282540F9-F53D-4992-8EF3-0D2DB3ADB0B3}" dt="2021-09-04T22:19:22.783" v="315" actId="1076"/>
        <pc:sldMkLst>
          <pc:docMk/>
          <pc:sldMk cId="1927528830" sldId="278"/>
        </pc:sldMkLst>
        <pc:spChg chg="del">
          <ac:chgData name="Porter, Bryan" userId="bce57e1c-1cd5-404d-9185-3d22bd77bf3f" providerId="ADAL" clId="{282540F9-F53D-4992-8EF3-0D2DB3ADB0B3}" dt="2021-09-04T22:18:47.201" v="247" actId="700"/>
          <ac:spMkLst>
            <pc:docMk/>
            <pc:sldMk cId="1927528830" sldId="278"/>
            <ac:spMk id="2" creationId="{59E3F78C-87A8-49B5-9A04-1CB23D41A02F}"/>
          </ac:spMkLst>
        </pc:spChg>
        <pc:spChg chg="del mod ord">
          <ac:chgData name="Porter, Bryan" userId="bce57e1c-1cd5-404d-9185-3d22bd77bf3f" providerId="ADAL" clId="{282540F9-F53D-4992-8EF3-0D2DB3ADB0B3}" dt="2021-09-04T22:18:47.201" v="247" actId="700"/>
          <ac:spMkLst>
            <pc:docMk/>
            <pc:sldMk cId="1927528830" sldId="278"/>
            <ac:spMk id="3" creationId="{88716FC2-2706-4409-8F25-ACFE11A37A82}"/>
          </ac:spMkLst>
        </pc:spChg>
        <pc:spChg chg="add mod ord">
          <ac:chgData name="Porter, Bryan" userId="bce57e1c-1cd5-404d-9185-3d22bd77bf3f" providerId="ADAL" clId="{282540F9-F53D-4992-8EF3-0D2DB3ADB0B3}" dt="2021-09-04T22:19:22.783" v="315" actId="1076"/>
          <ac:spMkLst>
            <pc:docMk/>
            <pc:sldMk cId="1927528830" sldId="278"/>
            <ac:spMk id="4" creationId="{5D7C431C-3608-4D59-BD04-2C56DF7D3362}"/>
          </ac:spMkLst>
        </pc:spChg>
        <pc:spChg chg="add mod ord">
          <ac:chgData name="Porter, Bryan" userId="bce57e1c-1cd5-404d-9185-3d22bd77bf3f" providerId="ADAL" clId="{282540F9-F53D-4992-8EF3-0D2DB3ADB0B3}" dt="2021-09-04T22:18:47.201" v="247" actId="700"/>
          <ac:spMkLst>
            <pc:docMk/>
            <pc:sldMk cId="1927528830" sldId="278"/>
            <ac:spMk id="5" creationId="{AD9269AD-CE1D-49E6-9A6A-89648E8C7637}"/>
          </ac:spMkLst>
        </pc:spChg>
      </pc:sldChg>
      <pc:sldChg chg="addSp delSp modSp new mod modClrScheme chgLayout">
        <pc:chgData name="Porter, Bryan" userId="bce57e1c-1cd5-404d-9185-3d22bd77bf3f" providerId="ADAL" clId="{282540F9-F53D-4992-8EF3-0D2DB3ADB0B3}" dt="2021-09-04T23:59:10.531" v="317" actId="700"/>
        <pc:sldMkLst>
          <pc:docMk/>
          <pc:sldMk cId="113680941" sldId="279"/>
        </pc:sldMkLst>
        <pc:spChg chg="del mod ord">
          <ac:chgData name="Porter, Bryan" userId="bce57e1c-1cd5-404d-9185-3d22bd77bf3f" providerId="ADAL" clId="{282540F9-F53D-4992-8EF3-0D2DB3ADB0B3}" dt="2021-09-04T23:59:10.531" v="317" actId="700"/>
          <ac:spMkLst>
            <pc:docMk/>
            <pc:sldMk cId="113680941" sldId="279"/>
            <ac:spMk id="2" creationId="{FDC49DD5-7B9F-4519-BFCB-6F5773AE759E}"/>
          </ac:spMkLst>
        </pc:spChg>
        <pc:spChg chg="del">
          <ac:chgData name="Porter, Bryan" userId="bce57e1c-1cd5-404d-9185-3d22bd77bf3f" providerId="ADAL" clId="{282540F9-F53D-4992-8EF3-0D2DB3ADB0B3}" dt="2021-09-04T23:59:10.531" v="317" actId="700"/>
          <ac:spMkLst>
            <pc:docMk/>
            <pc:sldMk cId="113680941" sldId="279"/>
            <ac:spMk id="3" creationId="{468F8C9E-F919-4DB0-9F19-06E7F7E18A3C}"/>
          </ac:spMkLst>
        </pc:spChg>
        <pc:spChg chg="add mod ord">
          <ac:chgData name="Porter, Bryan" userId="bce57e1c-1cd5-404d-9185-3d22bd77bf3f" providerId="ADAL" clId="{282540F9-F53D-4992-8EF3-0D2DB3ADB0B3}" dt="2021-09-04T23:59:10.531" v="317" actId="700"/>
          <ac:spMkLst>
            <pc:docMk/>
            <pc:sldMk cId="113680941" sldId="279"/>
            <ac:spMk id="4" creationId="{3E25E312-83BC-4E41-8F6D-C86BD83BEAD2}"/>
          </ac:spMkLst>
        </pc:spChg>
        <pc:spChg chg="add mod ord">
          <ac:chgData name="Porter, Bryan" userId="bce57e1c-1cd5-404d-9185-3d22bd77bf3f" providerId="ADAL" clId="{282540F9-F53D-4992-8EF3-0D2DB3ADB0B3}" dt="2021-09-04T23:59:10.531" v="317" actId="700"/>
          <ac:spMkLst>
            <pc:docMk/>
            <pc:sldMk cId="113680941" sldId="279"/>
            <ac:spMk id="5" creationId="{AF7A3CA0-2B14-4925-A6E2-F2307061153C}"/>
          </ac:spMkLst>
        </pc:spChg>
      </pc:sldChg>
      <pc:sldChg chg="del">
        <pc:chgData name="Porter, Bryan" userId="bce57e1c-1cd5-404d-9185-3d22bd77bf3f" providerId="ADAL" clId="{282540F9-F53D-4992-8EF3-0D2DB3ADB0B3}" dt="2021-09-04T20:07:33.166" v="1" actId="2696"/>
        <pc:sldMkLst>
          <pc:docMk/>
          <pc:sldMk cId="220030784" sldId="913"/>
        </pc:sldMkLst>
      </pc:sldChg>
      <pc:sldChg chg="del">
        <pc:chgData name="Porter, Bryan" userId="bce57e1c-1cd5-404d-9185-3d22bd77bf3f" providerId="ADAL" clId="{282540F9-F53D-4992-8EF3-0D2DB3ADB0B3}" dt="2021-09-04T20:07:44.534" v="6" actId="2696"/>
        <pc:sldMkLst>
          <pc:docMk/>
          <pc:sldMk cId="3407411372" sldId="939"/>
        </pc:sldMkLst>
      </pc:sldChg>
      <pc:sldChg chg="del">
        <pc:chgData name="Porter, Bryan" userId="bce57e1c-1cd5-404d-9185-3d22bd77bf3f" providerId="ADAL" clId="{282540F9-F53D-4992-8EF3-0D2DB3ADB0B3}" dt="2021-09-04T20:07:39.910" v="4" actId="2696"/>
        <pc:sldMkLst>
          <pc:docMk/>
          <pc:sldMk cId="4010603278" sldId="940"/>
        </pc:sldMkLst>
      </pc:sldChg>
      <pc:sldChg chg="del">
        <pc:chgData name="Porter, Bryan" userId="bce57e1c-1cd5-404d-9185-3d22bd77bf3f" providerId="ADAL" clId="{282540F9-F53D-4992-8EF3-0D2DB3ADB0B3}" dt="2021-09-04T20:07:49.064" v="9" actId="2696"/>
        <pc:sldMkLst>
          <pc:docMk/>
          <pc:sldMk cId="303296828" sldId="941"/>
        </pc:sldMkLst>
      </pc:sldChg>
      <pc:sldChg chg="del">
        <pc:chgData name="Porter, Bryan" userId="bce57e1c-1cd5-404d-9185-3d22bd77bf3f" providerId="ADAL" clId="{282540F9-F53D-4992-8EF3-0D2DB3ADB0B3}" dt="2021-09-04T20:07:48.408" v="8" actId="2696"/>
        <pc:sldMkLst>
          <pc:docMk/>
          <pc:sldMk cId="4118403888" sldId="942"/>
        </pc:sldMkLst>
      </pc:sldChg>
      <pc:sldChg chg="del">
        <pc:chgData name="Porter, Bryan" userId="bce57e1c-1cd5-404d-9185-3d22bd77bf3f" providerId="ADAL" clId="{282540F9-F53D-4992-8EF3-0D2DB3ADB0B3}" dt="2021-09-04T20:07:50.423" v="11" actId="2696"/>
        <pc:sldMkLst>
          <pc:docMk/>
          <pc:sldMk cId="3331995073" sldId="943"/>
        </pc:sldMkLst>
      </pc:sldChg>
      <pc:sldChg chg="del">
        <pc:chgData name="Porter, Bryan" userId="bce57e1c-1cd5-404d-9185-3d22bd77bf3f" providerId="ADAL" clId="{282540F9-F53D-4992-8EF3-0D2DB3ADB0B3}" dt="2021-09-04T20:07:58.496" v="13" actId="2696"/>
        <pc:sldMkLst>
          <pc:docMk/>
          <pc:sldMk cId="914859367" sldId="944"/>
        </pc:sldMkLst>
      </pc:sldChg>
      <pc:sldChg chg="del">
        <pc:chgData name="Porter, Bryan" userId="bce57e1c-1cd5-404d-9185-3d22bd77bf3f" providerId="ADAL" clId="{282540F9-F53D-4992-8EF3-0D2DB3ADB0B3}" dt="2021-09-04T20:07:41.941" v="5" actId="2696"/>
        <pc:sldMkLst>
          <pc:docMk/>
          <pc:sldMk cId="3410063894" sldId="945"/>
        </pc:sldMkLst>
      </pc:sldChg>
      <pc:sldChg chg="del">
        <pc:chgData name="Porter, Bryan" userId="bce57e1c-1cd5-404d-9185-3d22bd77bf3f" providerId="ADAL" clId="{282540F9-F53D-4992-8EF3-0D2DB3ADB0B3}" dt="2021-09-04T20:07:49.705" v="10" actId="2696"/>
        <pc:sldMkLst>
          <pc:docMk/>
          <pc:sldMk cId="1939239921" sldId="946"/>
        </pc:sldMkLst>
      </pc:sldChg>
      <pc:sldChg chg="del">
        <pc:chgData name="Porter, Bryan" userId="bce57e1c-1cd5-404d-9185-3d22bd77bf3f" providerId="ADAL" clId="{282540F9-F53D-4992-8EF3-0D2DB3ADB0B3}" dt="2021-09-04T20:07:37.942" v="3" actId="2696"/>
        <pc:sldMkLst>
          <pc:docMk/>
          <pc:sldMk cId="857856908" sldId="948"/>
        </pc:sldMkLst>
      </pc:sldChg>
      <pc:sldChg chg="del">
        <pc:chgData name="Porter, Bryan" userId="bce57e1c-1cd5-404d-9185-3d22bd77bf3f" providerId="ADAL" clId="{282540F9-F53D-4992-8EF3-0D2DB3ADB0B3}" dt="2021-09-04T20:07:46.643" v="7" actId="2696"/>
        <pc:sldMkLst>
          <pc:docMk/>
          <pc:sldMk cId="3801984759" sldId="949"/>
        </pc:sldMkLst>
      </pc:sldChg>
      <pc:sldChg chg="del">
        <pc:chgData name="Porter, Bryan" userId="bce57e1c-1cd5-404d-9185-3d22bd77bf3f" providerId="ADAL" clId="{282540F9-F53D-4992-8EF3-0D2DB3ADB0B3}" dt="2021-09-04T20:07:51.595" v="12" actId="2696"/>
        <pc:sldMkLst>
          <pc:docMk/>
          <pc:sldMk cId="652456784" sldId="950"/>
        </pc:sldMkLst>
      </pc:sldChg>
      <pc:sldChg chg="del">
        <pc:chgData name="Porter, Bryan" userId="bce57e1c-1cd5-404d-9185-3d22bd77bf3f" providerId="ADAL" clId="{282540F9-F53D-4992-8EF3-0D2DB3ADB0B3}" dt="2021-09-04T20:07:34.599" v="2" actId="2696"/>
        <pc:sldMkLst>
          <pc:docMk/>
          <pc:sldMk cId="1581875469" sldId="951"/>
        </pc:sldMkLst>
      </pc:sldChg>
    </pc:docChg>
  </pc:docChgLst>
  <pc:docChgLst>
    <pc:chgData name="Porter, Bryan" userId="bce57e1c-1cd5-404d-9185-3d22bd77bf3f" providerId="ADAL" clId="{6481DD45-BA9E-4E47-A4D8-5E0C5348CFD4}"/>
    <pc:docChg chg="undo redo custSel addSld delSld modSld sldOrd">
      <pc:chgData name="Porter, Bryan" userId="bce57e1c-1cd5-404d-9185-3d22bd77bf3f" providerId="ADAL" clId="{6481DD45-BA9E-4E47-A4D8-5E0C5348CFD4}" dt="2021-09-09T04:25:31.745" v="1330" actId="478"/>
      <pc:docMkLst>
        <pc:docMk/>
      </pc:docMkLst>
      <pc:sldChg chg="modSp mod">
        <pc:chgData name="Porter, Bryan" userId="bce57e1c-1cd5-404d-9185-3d22bd77bf3f" providerId="ADAL" clId="{6481DD45-BA9E-4E47-A4D8-5E0C5348CFD4}" dt="2021-09-09T02:30:16.236" v="1223" actId="20577"/>
        <pc:sldMkLst>
          <pc:docMk/>
          <pc:sldMk cId="202114057" sldId="270"/>
        </pc:sldMkLst>
        <pc:spChg chg="mod">
          <ac:chgData name="Porter, Bryan" userId="bce57e1c-1cd5-404d-9185-3d22bd77bf3f" providerId="ADAL" clId="{6481DD45-BA9E-4E47-A4D8-5E0C5348CFD4}" dt="2021-09-09T02:29:55.469" v="1177" actId="20577"/>
          <ac:spMkLst>
            <pc:docMk/>
            <pc:sldMk cId="202114057" sldId="270"/>
            <ac:spMk id="2" creationId="{30BF68C5-2E5A-3741-8B13-7E52F177BE1B}"/>
          </ac:spMkLst>
        </pc:spChg>
        <pc:spChg chg="mod">
          <ac:chgData name="Porter, Bryan" userId="bce57e1c-1cd5-404d-9185-3d22bd77bf3f" providerId="ADAL" clId="{6481DD45-BA9E-4E47-A4D8-5E0C5348CFD4}" dt="2021-09-09T02:30:16.236" v="1223" actId="20577"/>
          <ac:spMkLst>
            <pc:docMk/>
            <pc:sldMk cId="202114057" sldId="270"/>
            <ac:spMk id="3" creationId="{065E71B2-839B-AF45-B237-7F8A026E4F0F}"/>
          </ac:spMkLst>
        </pc:spChg>
      </pc:sldChg>
      <pc:sldChg chg="addSp delSp modSp mod">
        <pc:chgData name="Porter, Bryan" userId="bce57e1c-1cd5-404d-9185-3d22bd77bf3f" providerId="ADAL" clId="{6481DD45-BA9E-4E47-A4D8-5E0C5348CFD4}" dt="2021-09-09T00:16:11.453" v="28" actId="962"/>
        <pc:sldMkLst>
          <pc:docMk/>
          <pc:sldMk cId="3152297565" sldId="274"/>
        </pc:sldMkLst>
        <pc:spChg chg="mod">
          <ac:chgData name="Porter, Bryan" userId="bce57e1c-1cd5-404d-9185-3d22bd77bf3f" providerId="ADAL" clId="{6481DD45-BA9E-4E47-A4D8-5E0C5348CFD4}" dt="2021-09-09T00:06:43.992" v="8" actId="1076"/>
          <ac:spMkLst>
            <pc:docMk/>
            <pc:sldMk cId="3152297565" sldId="274"/>
            <ac:spMk id="16" creationId="{5DA30427-B0DD-4FE1-8278-3E506C9EB57F}"/>
          </ac:spMkLst>
        </pc:spChg>
        <pc:picChg chg="add del mod">
          <ac:chgData name="Porter, Bryan" userId="bce57e1c-1cd5-404d-9185-3d22bd77bf3f" providerId="ADAL" clId="{6481DD45-BA9E-4E47-A4D8-5E0C5348CFD4}" dt="2021-09-09T00:08:59.893" v="20" actId="478"/>
          <ac:picMkLst>
            <pc:docMk/>
            <pc:sldMk cId="3152297565" sldId="274"/>
            <ac:picMk id="2" creationId="{49B25FA9-B3CA-488B-B45D-2C14E125A856}"/>
          </ac:picMkLst>
        </pc:picChg>
        <pc:picChg chg="add del mod">
          <ac:chgData name="Porter, Bryan" userId="bce57e1c-1cd5-404d-9185-3d22bd77bf3f" providerId="ADAL" clId="{6481DD45-BA9E-4E47-A4D8-5E0C5348CFD4}" dt="2021-09-09T00:08:57.739" v="19" actId="478"/>
          <ac:picMkLst>
            <pc:docMk/>
            <pc:sldMk cId="3152297565" sldId="274"/>
            <ac:picMk id="3" creationId="{141E072E-1CA4-45BF-A626-30566CF9F63A}"/>
          </ac:picMkLst>
        </pc:picChg>
        <pc:picChg chg="add del mod">
          <ac:chgData name="Porter, Bryan" userId="bce57e1c-1cd5-404d-9185-3d22bd77bf3f" providerId="ADAL" clId="{6481DD45-BA9E-4E47-A4D8-5E0C5348CFD4}" dt="2021-09-09T00:14:32.207" v="23" actId="478"/>
          <ac:picMkLst>
            <pc:docMk/>
            <pc:sldMk cId="3152297565" sldId="274"/>
            <ac:picMk id="4" creationId="{023242C1-6553-405E-8544-760B035F3438}"/>
          </ac:picMkLst>
        </pc:picChg>
        <pc:picChg chg="add mod">
          <ac:chgData name="Porter, Bryan" userId="bce57e1c-1cd5-404d-9185-3d22bd77bf3f" providerId="ADAL" clId="{6481DD45-BA9E-4E47-A4D8-5E0C5348CFD4}" dt="2021-09-09T00:16:11.453" v="28" actId="962"/>
          <ac:picMkLst>
            <pc:docMk/>
            <pc:sldMk cId="3152297565" sldId="274"/>
            <ac:picMk id="6" creationId="{C07D559B-019D-4B53-9075-3DF0FA65BA4B}"/>
          </ac:picMkLst>
        </pc:picChg>
        <pc:picChg chg="mod">
          <ac:chgData name="Porter, Bryan" userId="bce57e1c-1cd5-404d-9185-3d22bd77bf3f" providerId="ADAL" clId="{6481DD45-BA9E-4E47-A4D8-5E0C5348CFD4}" dt="2021-09-09T00:06:37.977" v="7" actId="1076"/>
          <ac:picMkLst>
            <pc:docMk/>
            <pc:sldMk cId="3152297565" sldId="274"/>
            <ac:picMk id="15" creationId="{95DEA895-F9CC-4CF2-9375-48E320243BCF}"/>
          </ac:picMkLst>
        </pc:picChg>
      </pc:sldChg>
      <pc:sldChg chg="delSp del mod">
        <pc:chgData name="Porter, Bryan" userId="bce57e1c-1cd5-404d-9185-3d22bd77bf3f" providerId="ADAL" clId="{6481DD45-BA9E-4E47-A4D8-5E0C5348CFD4}" dt="2021-09-09T01:04:24.188" v="741" actId="47"/>
        <pc:sldMkLst>
          <pc:docMk/>
          <pc:sldMk cId="1026268230" sldId="275"/>
        </pc:sldMkLst>
        <pc:spChg chg="del">
          <ac:chgData name="Porter, Bryan" userId="bce57e1c-1cd5-404d-9185-3d22bd77bf3f" providerId="ADAL" clId="{6481DD45-BA9E-4E47-A4D8-5E0C5348CFD4}" dt="2021-09-09T00:18:18.586" v="76" actId="478"/>
          <ac:spMkLst>
            <pc:docMk/>
            <pc:sldMk cId="1026268230" sldId="275"/>
            <ac:spMk id="4" creationId="{AE6279EC-9617-4E02-9BBA-4AFCE7AD47F1}"/>
          </ac:spMkLst>
        </pc:spChg>
        <pc:spChg chg="del">
          <ac:chgData name="Porter, Bryan" userId="bce57e1c-1cd5-404d-9185-3d22bd77bf3f" providerId="ADAL" clId="{6481DD45-BA9E-4E47-A4D8-5E0C5348CFD4}" dt="2021-09-09T00:18:21.047" v="77" actId="478"/>
          <ac:spMkLst>
            <pc:docMk/>
            <pc:sldMk cId="1026268230" sldId="275"/>
            <ac:spMk id="5" creationId="{A7C13971-518A-49E7-9F33-0F976E392B81}"/>
          </ac:spMkLst>
        </pc:spChg>
      </pc:sldChg>
      <pc:sldChg chg="del">
        <pc:chgData name="Porter, Bryan" userId="bce57e1c-1cd5-404d-9185-3d22bd77bf3f" providerId="ADAL" clId="{6481DD45-BA9E-4E47-A4D8-5E0C5348CFD4}" dt="2021-09-09T00:57:21.695" v="738" actId="47"/>
        <pc:sldMkLst>
          <pc:docMk/>
          <pc:sldMk cId="3973912313" sldId="276"/>
        </pc:sldMkLst>
      </pc:sldChg>
      <pc:sldChg chg="modSp del mod">
        <pc:chgData name="Porter, Bryan" userId="bce57e1c-1cd5-404d-9185-3d22bd77bf3f" providerId="ADAL" clId="{6481DD45-BA9E-4E47-A4D8-5E0C5348CFD4}" dt="2021-09-09T00:57:25.976" v="739" actId="47"/>
        <pc:sldMkLst>
          <pc:docMk/>
          <pc:sldMk cId="1222136892" sldId="277"/>
        </pc:sldMkLst>
        <pc:spChg chg="mod">
          <ac:chgData name="Porter, Bryan" userId="bce57e1c-1cd5-404d-9185-3d22bd77bf3f" providerId="ADAL" clId="{6481DD45-BA9E-4E47-A4D8-5E0C5348CFD4}" dt="2021-09-09T00:17:50.985" v="75" actId="20577"/>
          <ac:spMkLst>
            <pc:docMk/>
            <pc:sldMk cId="1222136892" sldId="277"/>
            <ac:spMk id="2" creationId="{857D2849-8F2B-4A4E-94DE-53686F6E4753}"/>
          </ac:spMkLst>
        </pc:spChg>
      </pc:sldChg>
      <pc:sldChg chg="modSp del mod ord">
        <pc:chgData name="Porter, Bryan" userId="bce57e1c-1cd5-404d-9185-3d22bd77bf3f" providerId="ADAL" clId="{6481DD45-BA9E-4E47-A4D8-5E0C5348CFD4}" dt="2021-09-09T00:57:27.024" v="740" actId="47"/>
        <pc:sldMkLst>
          <pc:docMk/>
          <pc:sldMk cId="1927528830" sldId="278"/>
        </pc:sldMkLst>
        <pc:spChg chg="mod">
          <ac:chgData name="Porter, Bryan" userId="bce57e1c-1cd5-404d-9185-3d22bd77bf3f" providerId="ADAL" clId="{6481DD45-BA9E-4E47-A4D8-5E0C5348CFD4}" dt="2021-09-09T00:29:12.557" v="652" actId="6549"/>
          <ac:spMkLst>
            <pc:docMk/>
            <pc:sldMk cId="1927528830" sldId="278"/>
            <ac:spMk id="4" creationId="{5D7C431C-3608-4D59-BD04-2C56DF7D3362}"/>
          </ac:spMkLst>
        </pc:spChg>
        <pc:spChg chg="mod">
          <ac:chgData name="Porter, Bryan" userId="bce57e1c-1cd5-404d-9185-3d22bd77bf3f" providerId="ADAL" clId="{6481DD45-BA9E-4E47-A4D8-5E0C5348CFD4}" dt="2021-09-09T00:29:40.922" v="689" actId="14100"/>
          <ac:spMkLst>
            <pc:docMk/>
            <pc:sldMk cId="1927528830" sldId="278"/>
            <ac:spMk id="5" creationId="{AD9269AD-CE1D-49E6-9A6A-89648E8C7637}"/>
          </ac:spMkLst>
        </pc:spChg>
      </pc:sldChg>
      <pc:sldChg chg="addSp delSp modSp mod setBg">
        <pc:chgData name="Porter, Bryan" userId="bce57e1c-1cd5-404d-9185-3d22bd77bf3f" providerId="ADAL" clId="{6481DD45-BA9E-4E47-A4D8-5E0C5348CFD4}" dt="2021-09-09T00:54:40.674" v="737" actId="1076"/>
        <pc:sldMkLst>
          <pc:docMk/>
          <pc:sldMk cId="113680941" sldId="279"/>
        </pc:sldMkLst>
        <pc:spChg chg="del">
          <ac:chgData name="Porter, Bryan" userId="bce57e1c-1cd5-404d-9185-3d22bd77bf3f" providerId="ADAL" clId="{6481DD45-BA9E-4E47-A4D8-5E0C5348CFD4}" dt="2021-09-09T00:47:07.131" v="690" actId="478"/>
          <ac:spMkLst>
            <pc:docMk/>
            <pc:sldMk cId="113680941" sldId="279"/>
            <ac:spMk id="4" creationId="{3E25E312-83BC-4E41-8F6D-C86BD83BEAD2}"/>
          </ac:spMkLst>
        </pc:spChg>
        <pc:spChg chg="del">
          <ac:chgData name="Porter, Bryan" userId="bce57e1c-1cd5-404d-9185-3d22bd77bf3f" providerId="ADAL" clId="{6481DD45-BA9E-4E47-A4D8-5E0C5348CFD4}" dt="2021-09-09T00:47:09.740" v="691" actId="478"/>
          <ac:spMkLst>
            <pc:docMk/>
            <pc:sldMk cId="113680941" sldId="279"/>
            <ac:spMk id="5" creationId="{AF7A3CA0-2B14-4925-A6E2-F2307061153C}"/>
          </ac:spMkLst>
        </pc:spChg>
        <pc:spChg chg="add mod">
          <ac:chgData name="Porter, Bryan" userId="bce57e1c-1cd5-404d-9185-3d22bd77bf3f" providerId="ADAL" clId="{6481DD45-BA9E-4E47-A4D8-5E0C5348CFD4}" dt="2021-09-09T00:54:40.674" v="737" actId="1076"/>
          <ac:spMkLst>
            <pc:docMk/>
            <pc:sldMk cId="113680941" sldId="279"/>
            <ac:spMk id="7" creationId="{1D7767AA-0FCA-46ED-98E8-6C8E1AD6E269}"/>
          </ac:spMkLst>
        </pc:spChg>
        <pc:spChg chg="add">
          <ac:chgData name="Porter, Bryan" userId="bce57e1c-1cd5-404d-9185-3d22bd77bf3f" providerId="ADAL" clId="{6481DD45-BA9E-4E47-A4D8-5E0C5348CFD4}" dt="2021-09-09T00:53:42.014" v="710" actId="26606"/>
          <ac:spMkLst>
            <pc:docMk/>
            <pc:sldMk cId="113680941" sldId="279"/>
            <ac:spMk id="11" creationId="{36A1CAC3-A129-43F8-8881-63D3E319A7B5}"/>
          </ac:spMkLst>
        </pc:spChg>
        <pc:spChg chg="add">
          <ac:chgData name="Porter, Bryan" userId="bce57e1c-1cd5-404d-9185-3d22bd77bf3f" providerId="ADAL" clId="{6481DD45-BA9E-4E47-A4D8-5E0C5348CFD4}" dt="2021-09-09T00:53:42.014" v="710" actId="26606"/>
          <ac:spMkLst>
            <pc:docMk/>
            <pc:sldMk cId="113680941" sldId="279"/>
            <ac:spMk id="13" creationId="{B5CCE41C-FBFB-44B8-BE25-7F555613C150}"/>
          </ac:spMkLst>
        </pc:spChg>
        <pc:picChg chg="add mod">
          <ac:chgData name="Porter, Bryan" userId="bce57e1c-1cd5-404d-9185-3d22bd77bf3f" providerId="ADAL" clId="{6481DD45-BA9E-4E47-A4D8-5E0C5348CFD4}" dt="2021-09-09T00:53:42.014" v="710" actId="26606"/>
          <ac:picMkLst>
            <pc:docMk/>
            <pc:sldMk cId="113680941" sldId="279"/>
            <ac:picMk id="2" creationId="{72EFA8F5-34D7-4E16-A6EE-0F392B0C2FE9}"/>
          </ac:picMkLst>
        </pc:picChg>
        <pc:picChg chg="add mod ord">
          <ac:chgData name="Porter, Bryan" userId="bce57e1c-1cd5-404d-9185-3d22bd77bf3f" providerId="ADAL" clId="{6481DD45-BA9E-4E47-A4D8-5E0C5348CFD4}" dt="2021-09-09T00:53:42.014" v="710" actId="26606"/>
          <ac:picMkLst>
            <pc:docMk/>
            <pc:sldMk cId="113680941" sldId="279"/>
            <ac:picMk id="3" creationId="{65FBD126-CDBD-4433-A686-EF0EFDD677F5}"/>
          </ac:picMkLst>
        </pc:picChg>
        <pc:picChg chg="add mod">
          <ac:chgData name="Porter, Bryan" userId="bce57e1c-1cd5-404d-9185-3d22bd77bf3f" providerId="ADAL" clId="{6481DD45-BA9E-4E47-A4D8-5E0C5348CFD4}" dt="2021-09-09T00:53:42.014" v="710" actId="26606"/>
          <ac:picMkLst>
            <pc:docMk/>
            <pc:sldMk cId="113680941" sldId="279"/>
            <ac:picMk id="6" creationId="{E0AEC6E0-0094-4659-A92D-5F64A43F72A0}"/>
          </ac:picMkLst>
        </pc:picChg>
      </pc:sldChg>
      <pc:sldChg chg="addSp delSp modSp new mod setBg modClrScheme addAnim setClrOvrMap chgLayout">
        <pc:chgData name="Porter, Bryan" userId="bce57e1c-1cd5-404d-9185-3d22bd77bf3f" providerId="ADAL" clId="{6481DD45-BA9E-4E47-A4D8-5E0C5348CFD4}" dt="2021-09-09T01:18:48.499" v="1135" actId="26606"/>
        <pc:sldMkLst>
          <pc:docMk/>
          <pc:sldMk cId="590423012" sldId="280"/>
        </pc:sldMkLst>
        <pc:spChg chg="add del mod ord">
          <ac:chgData name="Porter, Bryan" userId="bce57e1c-1cd5-404d-9185-3d22bd77bf3f" providerId="ADAL" clId="{6481DD45-BA9E-4E47-A4D8-5E0C5348CFD4}" dt="2021-09-09T01:18:48.499" v="1135" actId="26606"/>
          <ac:spMkLst>
            <pc:docMk/>
            <pc:sldMk cId="590423012" sldId="280"/>
            <ac:spMk id="2" creationId="{9F361D85-6E71-41FF-9C52-9AAD6725535C}"/>
          </ac:spMkLst>
        </pc:spChg>
        <pc:spChg chg="add del">
          <ac:chgData name="Porter, Bryan" userId="bce57e1c-1cd5-404d-9185-3d22bd77bf3f" providerId="ADAL" clId="{6481DD45-BA9E-4E47-A4D8-5E0C5348CFD4}" dt="2021-09-09T00:20:41.532" v="110" actId="478"/>
          <ac:spMkLst>
            <pc:docMk/>
            <pc:sldMk cId="590423012" sldId="280"/>
            <ac:spMk id="3" creationId="{1F93B989-E201-4715-97FE-EB9E3FF96332}"/>
          </ac:spMkLst>
        </pc:spChg>
        <pc:spChg chg="add del mod ord">
          <ac:chgData name="Porter, Bryan" userId="bce57e1c-1cd5-404d-9185-3d22bd77bf3f" providerId="ADAL" clId="{6481DD45-BA9E-4E47-A4D8-5E0C5348CFD4}" dt="2021-09-09T00:23:21.567" v="160" actId="700"/>
          <ac:spMkLst>
            <pc:docMk/>
            <pc:sldMk cId="590423012" sldId="280"/>
            <ac:spMk id="6" creationId="{2D80AA68-DF5E-4CE0-A582-288291B98077}"/>
          </ac:spMkLst>
        </pc:spChg>
        <pc:spChg chg="add del mod ord">
          <ac:chgData name="Porter, Bryan" userId="bce57e1c-1cd5-404d-9185-3d22bd77bf3f" providerId="ADAL" clId="{6481DD45-BA9E-4E47-A4D8-5E0C5348CFD4}" dt="2021-09-09T01:14:49.697" v="1111" actId="478"/>
          <ac:spMkLst>
            <pc:docMk/>
            <pc:sldMk cId="590423012" sldId="280"/>
            <ac:spMk id="7" creationId="{EB87AF9F-2B15-4B33-BCD6-61011032989D}"/>
          </ac:spMkLst>
        </pc:spChg>
        <pc:spChg chg="add del">
          <ac:chgData name="Porter, Bryan" userId="bce57e1c-1cd5-404d-9185-3d22bd77bf3f" providerId="ADAL" clId="{6481DD45-BA9E-4E47-A4D8-5E0C5348CFD4}" dt="2021-09-09T00:26:52.363" v="641" actId="26606"/>
          <ac:spMkLst>
            <pc:docMk/>
            <pc:sldMk cId="590423012" sldId="280"/>
            <ac:spMk id="9" creationId="{D009D6D5-DAC2-4A8B-A17A-E206B9012D09}"/>
          </ac:spMkLst>
        </pc:spChg>
        <pc:spChg chg="add del mod">
          <ac:chgData name="Porter, Bryan" userId="bce57e1c-1cd5-404d-9185-3d22bd77bf3f" providerId="ADAL" clId="{6481DD45-BA9E-4E47-A4D8-5E0C5348CFD4}" dt="2021-09-09T01:14:52.939" v="1112" actId="478"/>
          <ac:spMkLst>
            <pc:docMk/>
            <pc:sldMk cId="590423012" sldId="280"/>
            <ac:spMk id="10" creationId="{56639B1F-225E-4DA9-AB11-02385196D5A4}"/>
          </ac:spMkLst>
        </pc:spChg>
        <pc:spChg chg="add del">
          <ac:chgData name="Porter, Bryan" userId="bce57e1c-1cd5-404d-9185-3d22bd77bf3f" providerId="ADAL" clId="{6481DD45-BA9E-4E47-A4D8-5E0C5348CFD4}" dt="2021-09-09T00:26:54.426" v="643" actId="26606"/>
          <ac:spMkLst>
            <pc:docMk/>
            <pc:sldMk cId="590423012" sldId="280"/>
            <ac:spMk id="11" creationId="{D1D34770-47A8-402C-AF23-2B653F2D88C1}"/>
          </ac:spMkLst>
        </pc:spChg>
        <pc:spChg chg="add del">
          <ac:chgData name="Porter, Bryan" userId="bce57e1c-1cd5-404d-9185-3d22bd77bf3f" providerId="ADAL" clId="{6481DD45-BA9E-4E47-A4D8-5E0C5348CFD4}" dt="2021-09-09T00:27:08.656" v="645" actId="26606"/>
          <ac:spMkLst>
            <pc:docMk/>
            <pc:sldMk cId="590423012" sldId="280"/>
            <ac:spMk id="13" creationId="{79BB35BC-D5C2-4C8B-A22A-A71E6191913B}"/>
          </ac:spMkLst>
        </pc:spChg>
        <pc:spChg chg="add del">
          <ac:chgData name="Porter, Bryan" userId="bce57e1c-1cd5-404d-9185-3d22bd77bf3f" providerId="ADAL" clId="{6481DD45-BA9E-4E47-A4D8-5E0C5348CFD4}" dt="2021-09-09T00:26:37.346" v="639" actId="26606"/>
          <ac:spMkLst>
            <pc:docMk/>
            <pc:sldMk cId="590423012" sldId="280"/>
            <ac:spMk id="14" creationId="{7004738A-9D34-43E8-97D2-CA0EED4F8BE0}"/>
          </ac:spMkLst>
        </pc:spChg>
        <pc:spChg chg="add del">
          <ac:chgData name="Porter, Bryan" userId="bce57e1c-1cd5-404d-9185-3d22bd77bf3f" providerId="ADAL" clId="{6481DD45-BA9E-4E47-A4D8-5E0C5348CFD4}" dt="2021-09-09T00:26:37.346" v="639" actId="26606"/>
          <ac:spMkLst>
            <pc:docMk/>
            <pc:sldMk cId="590423012" sldId="280"/>
            <ac:spMk id="15" creationId="{12609869-9E80-471B-A487-A53288E0E791}"/>
          </ac:spMkLst>
        </pc:spChg>
        <pc:spChg chg="add del">
          <ac:chgData name="Porter, Bryan" userId="bce57e1c-1cd5-404d-9185-3d22bd77bf3f" providerId="ADAL" clId="{6481DD45-BA9E-4E47-A4D8-5E0C5348CFD4}" dt="2021-09-09T00:26:37.346" v="639" actId="26606"/>
          <ac:spMkLst>
            <pc:docMk/>
            <pc:sldMk cId="590423012" sldId="280"/>
            <ac:spMk id="16" creationId="{B8B8D07F-F13E-443E-BA68-2D26672D76B9}"/>
          </ac:spMkLst>
        </pc:spChg>
        <pc:spChg chg="add del">
          <ac:chgData name="Porter, Bryan" userId="bce57e1c-1cd5-404d-9185-3d22bd77bf3f" providerId="ADAL" clId="{6481DD45-BA9E-4E47-A4D8-5E0C5348CFD4}" dt="2021-09-09T01:15:04.785" v="1116" actId="26606"/>
          <ac:spMkLst>
            <pc:docMk/>
            <pc:sldMk cId="590423012" sldId="280"/>
            <ac:spMk id="17" creationId="{56C20283-73E0-40EC-8AD8-057F581F64C2}"/>
          </ac:spMkLst>
        </pc:spChg>
        <pc:spChg chg="add del">
          <ac:chgData name="Porter, Bryan" userId="bce57e1c-1cd5-404d-9185-3d22bd77bf3f" providerId="ADAL" clId="{6481DD45-BA9E-4E47-A4D8-5E0C5348CFD4}" dt="2021-09-09T00:26:37.346" v="639" actId="26606"/>
          <ac:spMkLst>
            <pc:docMk/>
            <pc:sldMk cId="590423012" sldId="280"/>
            <ac:spMk id="18" creationId="{2813A4FA-24A5-41ED-A534-3807D1B2F344}"/>
          </ac:spMkLst>
        </pc:spChg>
        <pc:spChg chg="add del">
          <ac:chgData name="Porter, Bryan" userId="bce57e1c-1cd5-404d-9185-3d22bd77bf3f" providerId="ADAL" clId="{6481DD45-BA9E-4E47-A4D8-5E0C5348CFD4}" dt="2021-09-09T01:15:04.785" v="1116" actId="26606"/>
          <ac:spMkLst>
            <pc:docMk/>
            <pc:sldMk cId="590423012" sldId="280"/>
            <ac:spMk id="19" creationId="{3FCC729B-E528-40C3-82D3-BA4375575E87}"/>
          </ac:spMkLst>
        </pc:spChg>
        <pc:spChg chg="add del">
          <ac:chgData name="Porter, Bryan" userId="bce57e1c-1cd5-404d-9185-3d22bd77bf3f" providerId="ADAL" clId="{6481DD45-BA9E-4E47-A4D8-5E0C5348CFD4}" dt="2021-09-09T00:26:37.346" v="639" actId="26606"/>
          <ac:spMkLst>
            <pc:docMk/>
            <pc:sldMk cId="590423012" sldId="280"/>
            <ac:spMk id="20" creationId="{C3944F27-CA70-4E84-A51A-E6BF89558979}"/>
          </ac:spMkLst>
        </pc:spChg>
        <pc:spChg chg="add del">
          <ac:chgData name="Porter, Bryan" userId="bce57e1c-1cd5-404d-9185-3d22bd77bf3f" providerId="ADAL" clId="{6481DD45-BA9E-4E47-A4D8-5E0C5348CFD4}" dt="2021-09-09T01:15:04.785" v="1116" actId="26606"/>
          <ac:spMkLst>
            <pc:docMk/>
            <pc:sldMk cId="590423012" sldId="280"/>
            <ac:spMk id="21" creationId="{58F1FB8D-1842-4A04-998D-6CF047AB2790}"/>
          </ac:spMkLst>
        </pc:spChg>
        <pc:spChg chg="add del">
          <ac:chgData name="Porter, Bryan" userId="bce57e1c-1cd5-404d-9185-3d22bd77bf3f" providerId="ADAL" clId="{6481DD45-BA9E-4E47-A4D8-5E0C5348CFD4}" dt="2021-09-09T01:18:48.499" v="1135" actId="26606"/>
          <ac:spMkLst>
            <pc:docMk/>
            <pc:sldMk cId="590423012" sldId="280"/>
            <ac:spMk id="26" creationId="{5A92BC41-5AE1-432E-87C7-12BF9E03D928}"/>
          </ac:spMkLst>
        </pc:spChg>
        <pc:spChg chg="add del">
          <ac:chgData name="Porter, Bryan" userId="bce57e1c-1cd5-404d-9185-3d22bd77bf3f" providerId="ADAL" clId="{6481DD45-BA9E-4E47-A4D8-5E0C5348CFD4}" dt="2021-09-09T01:17:57.925" v="1124" actId="26606"/>
          <ac:spMkLst>
            <pc:docMk/>
            <pc:sldMk cId="590423012" sldId="280"/>
            <ac:spMk id="33" creationId="{5A92BC41-5AE1-432E-87C7-12BF9E03D928}"/>
          </ac:spMkLst>
        </pc:spChg>
        <pc:spChg chg="add del">
          <ac:chgData name="Porter, Bryan" userId="bce57e1c-1cd5-404d-9185-3d22bd77bf3f" providerId="ADAL" clId="{6481DD45-BA9E-4E47-A4D8-5E0C5348CFD4}" dt="2021-09-09T01:18:04.267" v="1126" actId="26606"/>
          <ac:spMkLst>
            <pc:docMk/>
            <pc:sldMk cId="590423012" sldId="280"/>
            <ac:spMk id="37" creationId="{1A882A9F-F4E9-4E23-8F0B-20B5DF42EAA9}"/>
          </ac:spMkLst>
        </pc:spChg>
        <pc:spChg chg="add del">
          <ac:chgData name="Porter, Bryan" userId="bce57e1c-1cd5-404d-9185-3d22bd77bf3f" providerId="ADAL" clId="{6481DD45-BA9E-4E47-A4D8-5E0C5348CFD4}" dt="2021-09-09T01:18:04.267" v="1126" actId="26606"/>
          <ac:spMkLst>
            <pc:docMk/>
            <pc:sldMk cId="590423012" sldId="280"/>
            <ac:spMk id="38" creationId="{CDA1A2E9-63FE-408D-A803-8E306ECAB4B3}"/>
          </ac:spMkLst>
        </pc:spChg>
        <pc:spChg chg="add del">
          <ac:chgData name="Porter, Bryan" userId="bce57e1c-1cd5-404d-9185-3d22bd77bf3f" providerId="ADAL" clId="{6481DD45-BA9E-4E47-A4D8-5E0C5348CFD4}" dt="2021-09-09T01:18:04.267" v="1126" actId="26606"/>
          <ac:spMkLst>
            <pc:docMk/>
            <pc:sldMk cId="590423012" sldId="280"/>
            <ac:spMk id="39" creationId="{FBE9F90C-C163-435B-9A68-D15C92D1CF2B}"/>
          </ac:spMkLst>
        </pc:spChg>
        <pc:spChg chg="add del">
          <ac:chgData name="Porter, Bryan" userId="bce57e1c-1cd5-404d-9185-3d22bd77bf3f" providerId="ADAL" clId="{6481DD45-BA9E-4E47-A4D8-5E0C5348CFD4}" dt="2021-09-09T01:18:24.299" v="1128" actId="26606"/>
          <ac:spMkLst>
            <pc:docMk/>
            <pc:sldMk cId="590423012" sldId="280"/>
            <ac:spMk id="41" creationId="{B9951BD9-0868-4CDB-ACD6-9C4209B5E412}"/>
          </ac:spMkLst>
        </pc:spChg>
        <pc:spChg chg="add del">
          <ac:chgData name="Porter, Bryan" userId="bce57e1c-1cd5-404d-9185-3d22bd77bf3f" providerId="ADAL" clId="{6481DD45-BA9E-4E47-A4D8-5E0C5348CFD4}" dt="2021-09-09T01:18:44.382" v="1130" actId="26606"/>
          <ac:spMkLst>
            <pc:docMk/>
            <pc:sldMk cId="590423012" sldId="280"/>
            <ac:spMk id="47" creationId="{8B646C36-EEEC-4D52-8E8E-206F4CD8A3DA}"/>
          </ac:spMkLst>
        </pc:spChg>
        <pc:spChg chg="add del">
          <ac:chgData name="Porter, Bryan" userId="bce57e1c-1cd5-404d-9185-3d22bd77bf3f" providerId="ADAL" clId="{6481DD45-BA9E-4E47-A4D8-5E0C5348CFD4}" dt="2021-09-09T01:18:44.382" v="1130" actId="26606"/>
          <ac:spMkLst>
            <pc:docMk/>
            <pc:sldMk cId="590423012" sldId="280"/>
            <ac:spMk id="48" creationId="{4FB204DF-284E-45F6-A017-79A4DF57BCCB}"/>
          </ac:spMkLst>
        </pc:spChg>
        <pc:spChg chg="add del">
          <ac:chgData name="Porter, Bryan" userId="bce57e1c-1cd5-404d-9185-3d22bd77bf3f" providerId="ADAL" clId="{6481DD45-BA9E-4E47-A4D8-5E0C5348CFD4}" dt="2021-09-09T01:18:44.382" v="1130" actId="26606"/>
          <ac:spMkLst>
            <pc:docMk/>
            <pc:sldMk cId="590423012" sldId="280"/>
            <ac:spMk id="50" creationId="{EB8560A9-B281-46EB-A304-1E4A5A00D6A9}"/>
          </ac:spMkLst>
        </pc:spChg>
        <pc:spChg chg="add del">
          <ac:chgData name="Porter, Bryan" userId="bce57e1c-1cd5-404d-9185-3d22bd77bf3f" providerId="ADAL" clId="{6481DD45-BA9E-4E47-A4D8-5E0C5348CFD4}" dt="2021-09-09T01:18:44.382" v="1130" actId="26606"/>
          <ac:spMkLst>
            <pc:docMk/>
            <pc:sldMk cId="590423012" sldId="280"/>
            <ac:spMk id="52" creationId="{4D1A5E71-B6B6-486A-8CDC-C7ABD9B903F6}"/>
          </ac:spMkLst>
        </pc:spChg>
        <pc:spChg chg="add del">
          <ac:chgData name="Porter, Bryan" userId="bce57e1c-1cd5-404d-9185-3d22bd77bf3f" providerId="ADAL" clId="{6481DD45-BA9E-4E47-A4D8-5E0C5348CFD4}" dt="2021-09-09T01:18:44.382" v="1130" actId="26606"/>
          <ac:spMkLst>
            <pc:docMk/>
            <pc:sldMk cId="590423012" sldId="280"/>
            <ac:spMk id="53" creationId="{8258443E-B333-44F4-8D49-1EAB1C1A4613}"/>
          </ac:spMkLst>
        </pc:spChg>
        <pc:spChg chg="add del">
          <ac:chgData name="Porter, Bryan" userId="bce57e1c-1cd5-404d-9185-3d22bd77bf3f" providerId="ADAL" clId="{6481DD45-BA9E-4E47-A4D8-5E0C5348CFD4}" dt="2021-09-09T01:18:44.382" v="1130" actId="26606"/>
          <ac:spMkLst>
            <pc:docMk/>
            <pc:sldMk cId="590423012" sldId="280"/>
            <ac:spMk id="54" creationId="{667882DD-56E8-460E-99D5-86E71982D5AB}"/>
          </ac:spMkLst>
        </pc:spChg>
        <pc:spChg chg="add del">
          <ac:chgData name="Porter, Bryan" userId="bce57e1c-1cd5-404d-9185-3d22bd77bf3f" providerId="ADAL" clId="{6481DD45-BA9E-4E47-A4D8-5E0C5348CFD4}" dt="2021-09-09T01:18:46.877" v="1132" actId="26606"/>
          <ac:spMkLst>
            <pc:docMk/>
            <pc:sldMk cId="590423012" sldId="280"/>
            <ac:spMk id="57" creationId="{B9951BD9-0868-4CDB-ACD6-9C4209B5E412}"/>
          </ac:spMkLst>
        </pc:spChg>
        <pc:spChg chg="add del">
          <ac:chgData name="Porter, Bryan" userId="bce57e1c-1cd5-404d-9185-3d22bd77bf3f" providerId="ADAL" clId="{6481DD45-BA9E-4E47-A4D8-5E0C5348CFD4}" dt="2021-09-09T01:18:48.493" v="1134" actId="26606"/>
          <ac:spMkLst>
            <pc:docMk/>
            <pc:sldMk cId="590423012" sldId="280"/>
            <ac:spMk id="59" creationId="{D4771268-CB57-404A-9271-370EB28F6090}"/>
          </ac:spMkLst>
        </pc:spChg>
        <pc:spChg chg="add">
          <ac:chgData name="Porter, Bryan" userId="bce57e1c-1cd5-404d-9185-3d22bd77bf3f" providerId="ADAL" clId="{6481DD45-BA9E-4E47-A4D8-5E0C5348CFD4}" dt="2021-09-09T01:18:48.499" v="1135" actId="26606"/>
          <ac:spMkLst>
            <pc:docMk/>
            <pc:sldMk cId="590423012" sldId="280"/>
            <ac:spMk id="61" creationId="{B9951BD9-0868-4CDB-ACD6-9C4209B5E412}"/>
          </ac:spMkLst>
        </pc:spChg>
        <pc:grpChg chg="add del">
          <ac:chgData name="Porter, Bryan" userId="bce57e1c-1cd5-404d-9185-3d22bd77bf3f" providerId="ADAL" clId="{6481DD45-BA9E-4E47-A4D8-5E0C5348CFD4}" dt="2021-09-09T01:18:44.382" v="1130" actId="26606"/>
          <ac:grpSpMkLst>
            <pc:docMk/>
            <pc:sldMk cId="590423012" sldId="280"/>
            <ac:grpSpMk id="49" creationId="{B2EBBF56-923D-48A7-9F8F-86E33CFA3EF9}"/>
          </ac:grpSpMkLst>
        </pc:grpChg>
        <pc:grpChg chg="add del">
          <ac:chgData name="Porter, Bryan" userId="bce57e1c-1cd5-404d-9185-3d22bd77bf3f" providerId="ADAL" clId="{6481DD45-BA9E-4E47-A4D8-5E0C5348CFD4}" dt="2021-09-09T01:18:44.382" v="1130" actId="26606"/>
          <ac:grpSpMkLst>
            <pc:docMk/>
            <pc:sldMk cId="590423012" sldId="280"/>
            <ac:grpSpMk id="55" creationId="{FB9739EB-7F66-433D-841F-AB3CD18700B7}"/>
          </ac:grpSpMkLst>
        </pc:grpChg>
        <pc:picChg chg="add del mod">
          <ac:chgData name="Porter, Bryan" userId="bce57e1c-1cd5-404d-9185-3d22bd77bf3f" providerId="ADAL" clId="{6481DD45-BA9E-4E47-A4D8-5E0C5348CFD4}" dt="2021-09-09T00:20:53.193" v="114" actId="478"/>
          <ac:picMkLst>
            <pc:docMk/>
            <pc:sldMk cId="590423012" sldId="280"/>
            <ac:picMk id="4" creationId="{E984E4A2-273B-4A12-B633-1447F6ABC18E}"/>
          </ac:picMkLst>
        </pc:picChg>
        <pc:picChg chg="add del mod">
          <ac:chgData name="Porter, Bryan" userId="bce57e1c-1cd5-404d-9185-3d22bd77bf3f" providerId="ADAL" clId="{6481DD45-BA9E-4E47-A4D8-5E0C5348CFD4}" dt="2021-09-09T01:17:10.577" v="1118" actId="478"/>
          <ac:picMkLst>
            <pc:docMk/>
            <pc:sldMk cId="590423012" sldId="280"/>
            <ac:picMk id="5" creationId="{83200E4D-CAC3-43E9-9CCE-07BF06C2539F}"/>
          </ac:picMkLst>
        </pc:picChg>
        <pc:picChg chg="add mod">
          <ac:chgData name="Porter, Bryan" userId="bce57e1c-1cd5-404d-9185-3d22bd77bf3f" providerId="ADAL" clId="{6481DD45-BA9E-4E47-A4D8-5E0C5348CFD4}" dt="2021-09-09T01:18:48.499" v="1135" actId="26606"/>
          <ac:picMkLst>
            <pc:docMk/>
            <pc:sldMk cId="590423012" sldId="280"/>
            <ac:picMk id="23" creationId="{21299160-C63F-492D-AF50-DDD783731157}"/>
          </ac:picMkLst>
        </pc:picChg>
        <pc:cxnChg chg="add del">
          <ac:chgData name="Porter, Bryan" userId="bce57e1c-1cd5-404d-9185-3d22bd77bf3f" providerId="ADAL" clId="{6481DD45-BA9E-4E47-A4D8-5E0C5348CFD4}" dt="2021-09-09T00:26:22.343" v="637" actId="26606"/>
          <ac:cxnSpMkLst>
            <pc:docMk/>
            <pc:sldMk cId="590423012" sldId="280"/>
            <ac:cxnSpMk id="12" creationId="{A7F400EE-A8A5-48AF-B4D6-291B52C6F0B0}"/>
          </ac:cxnSpMkLst>
        </pc:cxnChg>
        <pc:cxnChg chg="add del">
          <ac:chgData name="Porter, Bryan" userId="bce57e1c-1cd5-404d-9185-3d22bd77bf3f" providerId="ADAL" clId="{6481DD45-BA9E-4E47-A4D8-5E0C5348CFD4}" dt="2021-09-09T01:18:48.499" v="1135" actId="26606"/>
          <ac:cxnSpMkLst>
            <pc:docMk/>
            <pc:sldMk cId="590423012" sldId="280"/>
            <ac:cxnSpMk id="28" creationId="{DC0E1208-0B30-4396-AE7C-AEBFFAEE66DB}"/>
          </ac:cxnSpMkLst>
        </pc:cxnChg>
        <pc:cxnChg chg="add del">
          <ac:chgData name="Porter, Bryan" userId="bce57e1c-1cd5-404d-9185-3d22bd77bf3f" providerId="ADAL" clId="{6481DD45-BA9E-4E47-A4D8-5E0C5348CFD4}" dt="2021-09-09T01:17:57.925" v="1124" actId="26606"/>
          <ac:cxnSpMkLst>
            <pc:docMk/>
            <pc:sldMk cId="590423012" sldId="280"/>
            <ac:cxnSpMk id="35" creationId="{DC0E1208-0B30-4396-AE7C-AEBFFAEE66DB}"/>
          </ac:cxnSpMkLst>
        </pc:cxnChg>
      </pc:sldChg>
      <pc:sldChg chg="addSp delSp modSp new mod setBg">
        <pc:chgData name="Porter, Bryan" userId="bce57e1c-1cd5-404d-9185-3d22bd77bf3f" providerId="ADAL" clId="{6481DD45-BA9E-4E47-A4D8-5E0C5348CFD4}" dt="2021-09-09T01:19:13.602" v="1138" actId="26606"/>
        <pc:sldMkLst>
          <pc:docMk/>
          <pc:sldMk cId="3029128487" sldId="281"/>
        </pc:sldMkLst>
        <pc:spChg chg="mod">
          <ac:chgData name="Porter, Bryan" userId="bce57e1c-1cd5-404d-9185-3d22bd77bf3f" providerId="ADAL" clId="{6481DD45-BA9E-4E47-A4D8-5E0C5348CFD4}" dt="2021-09-09T01:19:13.602" v="1138" actId="26606"/>
          <ac:spMkLst>
            <pc:docMk/>
            <pc:sldMk cId="3029128487" sldId="281"/>
            <ac:spMk id="2" creationId="{2C7A6677-9C04-416B-8906-05C6CC960DDF}"/>
          </ac:spMkLst>
        </pc:spChg>
        <pc:spChg chg="add del mod">
          <ac:chgData name="Porter, Bryan" userId="bce57e1c-1cd5-404d-9185-3d22bd77bf3f" providerId="ADAL" clId="{6481DD45-BA9E-4E47-A4D8-5E0C5348CFD4}" dt="2021-09-09T01:19:13.602" v="1138" actId="26606"/>
          <ac:spMkLst>
            <pc:docMk/>
            <pc:sldMk cId="3029128487" sldId="281"/>
            <ac:spMk id="3" creationId="{C2A2008B-1AA6-4309-9E9D-EC9FF076D91F}"/>
          </ac:spMkLst>
        </pc:spChg>
        <pc:spChg chg="add del">
          <ac:chgData name="Porter, Bryan" userId="bce57e1c-1cd5-404d-9185-3d22bd77bf3f" providerId="ADAL" clId="{6481DD45-BA9E-4E47-A4D8-5E0C5348CFD4}" dt="2021-09-09T01:19:13.489" v="1137" actId="26606"/>
          <ac:spMkLst>
            <pc:docMk/>
            <pc:sldMk cId="3029128487" sldId="281"/>
            <ac:spMk id="9" creationId="{0C541B88-1AE9-40C3-AFD5-967787C1979F}"/>
          </ac:spMkLst>
        </pc:spChg>
        <pc:spChg chg="add del">
          <ac:chgData name="Porter, Bryan" userId="bce57e1c-1cd5-404d-9185-3d22bd77bf3f" providerId="ADAL" clId="{6481DD45-BA9E-4E47-A4D8-5E0C5348CFD4}" dt="2021-09-09T01:19:13.489" v="1137" actId="26606"/>
          <ac:spMkLst>
            <pc:docMk/>
            <pc:sldMk cId="3029128487" sldId="281"/>
            <ac:spMk id="11" creationId="{E5F17139-31EE-46AC-B04F-DBBD852DD6CB}"/>
          </ac:spMkLst>
        </pc:spChg>
        <pc:spChg chg="add del">
          <ac:chgData name="Porter, Bryan" userId="bce57e1c-1cd5-404d-9185-3d22bd77bf3f" providerId="ADAL" clId="{6481DD45-BA9E-4E47-A4D8-5E0C5348CFD4}" dt="2021-09-09T01:19:13.489" v="1137" actId="26606"/>
          <ac:spMkLst>
            <pc:docMk/>
            <pc:sldMk cId="3029128487" sldId="281"/>
            <ac:spMk id="17" creationId="{89D16701-DA76-4F72-BB63-E2C3FFBDFE0F}"/>
          </ac:spMkLst>
        </pc:spChg>
        <pc:spChg chg="add del">
          <ac:chgData name="Porter, Bryan" userId="bce57e1c-1cd5-404d-9185-3d22bd77bf3f" providerId="ADAL" clId="{6481DD45-BA9E-4E47-A4D8-5E0C5348CFD4}" dt="2021-09-09T01:19:13.489" v="1137" actId="26606"/>
          <ac:spMkLst>
            <pc:docMk/>
            <pc:sldMk cId="3029128487" sldId="281"/>
            <ac:spMk id="19" creationId="{1CC28BE1-9DC6-43FE-9582-39F091098D77}"/>
          </ac:spMkLst>
        </pc:spChg>
        <pc:spChg chg="add">
          <ac:chgData name="Porter, Bryan" userId="bce57e1c-1cd5-404d-9185-3d22bd77bf3f" providerId="ADAL" clId="{6481DD45-BA9E-4E47-A4D8-5E0C5348CFD4}" dt="2021-09-09T01:19:13.602" v="1138" actId="26606"/>
          <ac:spMkLst>
            <pc:docMk/>
            <pc:sldMk cId="3029128487" sldId="281"/>
            <ac:spMk id="36" creationId="{46C2E80F-49A6-4372-B103-219D417A55ED}"/>
          </ac:spMkLst>
        </pc:spChg>
        <pc:grpChg chg="add del">
          <ac:chgData name="Porter, Bryan" userId="bce57e1c-1cd5-404d-9185-3d22bd77bf3f" providerId="ADAL" clId="{6481DD45-BA9E-4E47-A4D8-5E0C5348CFD4}" dt="2021-09-09T01:19:13.489" v="1137" actId="26606"/>
          <ac:grpSpMkLst>
            <pc:docMk/>
            <pc:sldMk cId="3029128487" sldId="281"/>
            <ac:grpSpMk id="13" creationId="{7CF625D3-71A3-4F30-A096-8EF334E959D0}"/>
          </ac:grpSpMkLst>
        </pc:grpChg>
        <pc:grpChg chg="add del">
          <ac:chgData name="Porter, Bryan" userId="bce57e1c-1cd5-404d-9185-3d22bd77bf3f" providerId="ADAL" clId="{6481DD45-BA9E-4E47-A4D8-5E0C5348CFD4}" dt="2021-09-09T01:19:13.489" v="1137" actId="26606"/>
          <ac:grpSpMkLst>
            <pc:docMk/>
            <pc:sldMk cId="3029128487" sldId="281"/>
            <ac:grpSpMk id="21" creationId="{AF9AF3F3-CE0C-4125-BDD7-346487FA0B40}"/>
          </ac:grpSpMkLst>
        </pc:grpChg>
        <pc:graphicFrameChg chg="add del">
          <ac:chgData name="Porter, Bryan" userId="bce57e1c-1cd5-404d-9185-3d22bd77bf3f" providerId="ADAL" clId="{6481DD45-BA9E-4E47-A4D8-5E0C5348CFD4}" dt="2021-09-09T01:19:13.489" v="1137" actId="26606"/>
          <ac:graphicFrameMkLst>
            <pc:docMk/>
            <pc:sldMk cId="3029128487" sldId="281"/>
            <ac:graphicFrameMk id="5" creationId="{B4AF939D-3E74-40C7-975B-F53A244992DE}"/>
          </ac:graphicFrameMkLst>
        </pc:graphicFrameChg>
        <pc:graphicFrameChg chg="add">
          <ac:chgData name="Porter, Bryan" userId="bce57e1c-1cd5-404d-9185-3d22bd77bf3f" providerId="ADAL" clId="{6481DD45-BA9E-4E47-A4D8-5E0C5348CFD4}" dt="2021-09-09T01:19:13.602" v="1138" actId="26606"/>
          <ac:graphicFrameMkLst>
            <pc:docMk/>
            <pc:sldMk cId="3029128487" sldId="281"/>
            <ac:graphicFrameMk id="37" creationId="{F617D281-A707-47A5-8321-0D69E8022911}"/>
          </ac:graphicFrameMkLst>
        </pc:graphicFrameChg>
      </pc:sldChg>
      <pc:sldChg chg="addSp delSp modSp new mod setBg addAnim">
        <pc:chgData name="Porter, Bryan" userId="bce57e1c-1cd5-404d-9185-3d22bd77bf3f" providerId="ADAL" clId="{6481DD45-BA9E-4E47-A4D8-5E0C5348CFD4}" dt="2021-09-09T03:13:47.477" v="1281" actId="27614"/>
        <pc:sldMkLst>
          <pc:docMk/>
          <pc:sldMk cId="3152610003" sldId="282"/>
        </pc:sldMkLst>
        <pc:spChg chg="mod">
          <ac:chgData name="Porter, Bryan" userId="bce57e1c-1cd5-404d-9185-3d22bd77bf3f" providerId="ADAL" clId="{6481DD45-BA9E-4E47-A4D8-5E0C5348CFD4}" dt="2021-09-09T03:12:39.260" v="1279" actId="26606"/>
          <ac:spMkLst>
            <pc:docMk/>
            <pc:sldMk cId="3152610003" sldId="282"/>
            <ac:spMk id="2" creationId="{F9C11016-9B26-43DB-884B-518AC37E8A9D}"/>
          </ac:spMkLst>
        </pc:spChg>
        <pc:spChg chg="del mod">
          <ac:chgData name="Porter, Bryan" userId="bce57e1c-1cd5-404d-9185-3d22bd77bf3f" providerId="ADAL" clId="{6481DD45-BA9E-4E47-A4D8-5E0C5348CFD4}" dt="2021-09-09T03:08:04.358" v="1262" actId="478"/>
          <ac:spMkLst>
            <pc:docMk/>
            <pc:sldMk cId="3152610003" sldId="282"/>
            <ac:spMk id="3" creationId="{9009D5D1-89D5-4DFE-89F3-65BA2D504E6A}"/>
          </ac:spMkLst>
        </pc:spChg>
        <pc:spChg chg="add del mod">
          <ac:chgData name="Porter, Bryan" userId="bce57e1c-1cd5-404d-9185-3d22bd77bf3f" providerId="ADAL" clId="{6481DD45-BA9E-4E47-A4D8-5E0C5348CFD4}" dt="2021-09-09T03:08:09.685" v="1263" actId="478"/>
          <ac:spMkLst>
            <pc:docMk/>
            <pc:sldMk cId="3152610003" sldId="282"/>
            <ac:spMk id="5" creationId="{306D8703-4B31-4CC8-9398-2BBE4E52D0E6}"/>
          </ac:spMkLst>
        </pc:spChg>
        <pc:spChg chg="add del">
          <ac:chgData name="Porter, Bryan" userId="bce57e1c-1cd5-404d-9185-3d22bd77bf3f" providerId="ADAL" clId="{6481DD45-BA9E-4E47-A4D8-5E0C5348CFD4}" dt="2021-09-09T03:12:39.147" v="1278" actId="26606"/>
          <ac:spMkLst>
            <pc:docMk/>
            <pc:sldMk cId="3152610003" sldId="282"/>
            <ac:spMk id="13" creationId="{7316481C-0A49-4796-812B-0D64F063B720}"/>
          </ac:spMkLst>
        </pc:spChg>
        <pc:spChg chg="add del">
          <ac:chgData name="Porter, Bryan" userId="bce57e1c-1cd5-404d-9185-3d22bd77bf3f" providerId="ADAL" clId="{6481DD45-BA9E-4E47-A4D8-5E0C5348CFD4}" dt="2021-09-09T03:12:39.147" v="1278" actId="26606"/>
          <ac:spMkLst>
            <pc:docMk/>
            <pc:sldMk cId="3152610003" sldId="282"/>
            <ac:spMk id="15" creationId="{A5271697-90F1-4A23-8EF2-0179F2EAFACB}"/>
          </ac:spMkLst>
        </pc:spChg>
        <pc:spChg chg="add del">
          <ac:chgData name="Porter, Bryan" userId="bce57e1c-1cd5-404d-9185-3d22bd77bf3f" providerId="ADAL" clId="{6481DD45-BA9E-4E47-A4D8-5E0C5348CFD4}" dt="2021-09-09T03:12:39.147" v="1278" actId="26606"/>
          <ac:spMkLst>
            <pc:docMk/>
            <pc:sldMk cId="3152610003" sldId="282"/>
            <ac:spMk id="39" creationId="{D9F5512A-48E1-4C07-B75E-3CCC517B6804}"/>
          </ac:spMkLst>
        </pc:spChg>
        <pc:spChg chg="add">
          <ac:chgData name="Porter, Bryan" userId="bce57e1c-1cd5-404d-9185-3d22bd77bf3f" providerId="ADAL" clId="{6481DD45-BA9E-4E47-A4D8-5E0C5348CFD4}" dt="2021-09-09T03:12:39.260" v="1279" actId="26606"/>
          <ac:spMkLst>
            <pc:docMk/>
            <pc:sldMk cId="3152610003" sldId="282"/>
            <ac:spMk id="41" creationId="{7383B190-6BFB-422F-B667-06B7B25F096A}"/>
          </ac:spMkLst>
        </pc:spChg>
        <pc:grpChg chg="add del">
          <ac:chgData name="Porter, Bryan" userId="bce57e1c-1cd5-404d-9185-3d22bd77bf3f" providerId="ADAL" clId="{6481DD45-BA9E-4E47-A4D8-5E0C5348CFD4}" dt="2021-09-09T03:12:39.147" v="1278" actId="26606"/>
          <ac:grpSpMkLst>
            <pc:docMk/>
            <pc:sldMk cId="3152610003" sldId="282"/>
            <ac:grpSpMk id="17" creationId="{1F49CE81-B2F4-47B2-9D4A-886DCE0A8404}"/>
          </ac:grpSpMkLst>
        </pc:grpChg>
        <pc:picChg chg="add mod ord">
          <ac:chgData name="Porter, Bryan" userId="bce57e1c-1cd5-404d-9185-3d22bd77bf3f" providerId="ADAL" clId="{6481DD45-BA9E-4E47-A4D8-5E0C5348CFD4}" dt="2021-09-09T03:13:47.477" v="1281" actId="27614"/>
          <ac:picMkLst>
            <pc:docMk/>
            <pc:sldMk cId="3152610003" sldId="282"/>
            <ac:picMk id="6" creationId="{0C0EB7A7-304A-4C2F-94F5-71F49F547AB3}"/>
          </ac:picMkLst>
        </pc:picChg>
        <pc:picChg chg="add mod">
          <ac:chgData name="Porter, Bryan" userId="bce57e1c-1cd5-404d-9185-3d22bd77bf3f" providerId="ADAL" clId="{6481DD45-BA9E-4E47-A4D8-5E0C5348CFD4}" dt="2021-09-09T03:12:39.260" v="1279" actId="26606"/>
          <ac:picMkLst>
            <pc:docMk/>
            <pc:sldMk cId="3152610003" sldId="282"/>
            <ac:picMk id="7" creationId="{0603FCE9-BA5C-4B53-BEBF-2698692DF371}"/>
          </ac:picMkLst>
        </pc:picChg>
        <pc:picChg chg="add mod ord">
          <ac:chgData name="Porter, Bryan" userId="bce57e1c-1cd5-404d-9185-3d22bd77bf3f" providerId="ADAL" clId="{6481DD45-BA9E-4E47-A4D8-5E0C5348CFD4}" dt="2021-09-09T03:12:39.260" v="1279" actId="26606"/>
          <ac:picMkLst>
            <pc:docMk/>
            <pc:sldMk cId="3152610003" sldId="282"/>
            <ac:picMk id="8" creationId="{DDFBC832-3F31-405C-85D4-73117145CE96}"/>
          </ac:picMkLst>
        </pc:picChg>
        <pc:cxnChg chg="add">
          <ac:chgData name="Porter, Bryan" userId="bce57e1c-1cd5-404d-9185-3d22bd77bf3f" providerId="ADAL" clId="{6481DD45-BA9E-4E47-A4D8-5E0C5348CFD4}" dt="2021-09-09T03:12:39.260" v="1279" actId="26606"/>
          <ac:cxnSpMkLst>
            <pc:docMk/>
            <pc:sldMk cId="3152610003" sldId="282"/>
            <ac:cxnSpMk id="42" creationId="{ED28E597-4AF8-4D69-A9AB-A1EDC6156B04}"/>
          </ac:cxnSpMkLst>
        </pc:cxnChg>
      </pc:sldChg>
      <pc:sldChg chg="addSp delSp modSp new mod setBg">
        <pc:chgData name="Porter, Bryan" userId="bce57e1c-1cd5-404d-9185-3d22bd77bf3f" providerId="ADAL" clId="{6481DD45-BA9E-4E47-A4D8-5E0C5348CFD4}" dt="2021-09-09T03:31:55.509" v="1317" actId="26606"/>
        <pc:sldMkLst>
          <pc:docMk/>
          <pc:sldMk cId="2316445041" sldId="283"/>
        </pc:sldMkLst>
        <pc:spChg chg="mod">
          <ac:chgData name="Porter, Bryan" userId="bce57e1c-1cd5-404d-9185-3d22bd77bf3f" providerId="ADAL" clId="{6481DD45-BA9E-4E47-A4D8-5E0C5348CFD4}" dt="2021-09-09T03:31:55.509" v="1317" actId="26606"/>
          <ac:spMkLst>
            <pc:docMk/>
            <pc:sldMk cId="2316445041" sldId="283"/>
            <ac:spMk id="2" creationId="{15702459-D0D0-4F62-A60E-33ED3431F485}"/>
          </ac:spMkLst>
        </pc:spChg>
        <pc:spChg chg="del">
          <ac:chgData name="Porter, Bryan" userId="bce57e1c-1cd5-404d-9185-3d22bd77bf3f" providerId="ADAL" clId="{6481DD45-BA9E-4E47-A4D8-5E0C5348CFD4}" dt="2021-09-09T03:13:53.097" v="1283" actId="478"/>
          <ac:spMkLst>
            <pc:docMk/>
            <pc:sldMk cId="2316445041" sldId="283"/>
            <ac:spMk id="3" creationId="{AAB150AA-F894-4C00-B968-94F4EF98C98D}"/>
          </ac:spMkLst>
        </pc:spChg>
        <pc:spChg chg="add">
          <ac:chgData name="Porter, Bryan" userId="bce57e1c-1cd5-404d-9185-3d22bd77bf3f" providerId="ADAL" clId="{6481DD45-BA9E-4E47-A4D8-5E0C5348CFD4}" dt="2021-09-09T03:31:55.509" v="1317" actId="26606"/>
          <ac:spMkLst>
            <pc:docMk/>
            <pc:sldMk cId="2316445041" sldId="283"/>
            <ac:spMk id="10" creationId="{F8446B12-7391-4711-8B31-112A0B896C76}"/>
          </ac:spMkLst>
        </pc:spChg>
        <pc:grpChg chg="add">
          <ac:chgData name="Porter, Bryan" userId="bce57e1c-1cd5-404d-9185-3d22bd77bf3f" providerId="ADAL" clId="{6481DD45-BA9E-4E47-A4D8-5E0C5348CFD4}" dt="2021-09-09T03:31:55.509" v="1317" actId="26606"/>
          <ac:grpSpMkLst>
            <pc:docMk/>
            <pc:sldMk cId="2316445041" sldId="283"/>
            <ac:grpSpMk id="12" creationId="{AC0B7807-0C83-4963-821A-69B172722E49}"/>
          </ac:grpSpMkLst>
        </pc:grpChg>
        <pc:picChg chg="add mod">
          <ac:chgData name="Porter, Bryan" userId="bce57e1c-1cd5-404d-9185-3d22bd77bf3f" providerId="ADAL" clId="{6481DD45-BA9E-4E47-A4D8-5E0C5348CFD4}" dt="2021-09-09T03:31:55.509" v="1317" actId="26606"/>
          <ac:picMkLst>
            <pc:docMk/>
            <pc:sldMk cId="2316445041" sldId="283"/>
            <ac:picMk id="4" creationId="{1BB3ADBE-5DD1-4BE1-B079-0C4995DD47F1}"/>
          </ac:picMkLst>
        </pc:picChg>
        <pc:picChg chg="add mod">
          <ac:chgData name="Porter, Bryan" userId="bce57e1c-1cd5-404d-9185-3d22bd77bf3f" providerId="ADAL" clId="{6481DD45-BA9E-4E47-A4D8-5E0C5348CFD4}" dt="2021-09-09T03:31:55.509" v="1317" actId="26606"/>
          <ac:picMkLst>
            <pc:docMk/>
            <pc:sldMk cId="2316445041" sldId="283"/>
            <ac:picMk id="5" creationId="{3C2C02CC-62DB-422A-90C8-E2B3D9898849}"/>
          </ac:picMkLst>
        </pc:picChg>
      </pc:sldChg>
      <pc:sldChg chg="addSp delSp modSp new mod setBg modClrScheme chgLayout">
        <pc:chgData name="Porter, Bryan" userId="bce57e1c-1cd5-404d-9185-3d22bd77bf3f" providerId="ADAL" clId="{6481DD45-BA9E-4E47-A4D8-5E0C5348CFD4}" dt="2021-09-09T03:48:26.770" v="1323" actId="26606"/>
        <pc:sldMkLst>
          <pc:docMk/>
          <pc:sldMk cId="1306102730" sldId="284"/>
        </pc:sldMkLst>
        <pc:spChg chg="del">
          <ac:chgData name="Porter, Bryan" userId="bce57e1c-1cd5-404d-9185-3d22bd77bf3f" providerId="ADAL" clId="{6481DD45-BA9E-4E47-A4D8-5E0C5348CFD4}" dt="2021-09-09T03:47:08.873" v="1319" actId="700"/>
          <ac:spMkLst>
            <pc:docMk/>
            <pc:sldMk cId="1306102730" sldId="284"/>
            <ac:spMk id="2" creationId="{07D0EFFC-34A9-4C7F-8992-34D60CE3BF8E}"/>
          </ac:spMkLst>
        </pc:spChg>
        <pc:spChg chg="del">
          <ac:chgData name="Porter, Bryan" userId="bce57e1c-1cd5-404d-9185-3d22bd77bf3f" providerId="ADAL" clId="{6481DD45-BA9E-4E47-A4D8-5E0C5348CFD4}" dt="2021-09-09T03:47:08.873" v="1319" actId="700"/>
          <ac:spMkLst>
            <pc:docMk/>
            <pc:sldMk cId="1306102730" sldId="284"/>
            <ac:spMk id="3" creationId="{69778562-2235-4739-9523-5C15CB9E9A2B}"/>
          </ac:spMkLst>
        </pc:spChg>
        <pc:spChg chg="add">
          <ac:chgData name="Porter, Bryan" userId="bce57e1c-1cd5-404d-9185-3d22bd77bf3f" providerId="ADAL" clId="{6481DD45-BA9E-4E47-A4D8-5E0C5348CFD4}" dt="2021-09-09T03:48:26.770" v="1323" actId="26606"/>
          <ac:spMkLst>
            <pc:docMk/>
            <pc:sldMk cId="1306102730" sldId="284"/>
            <ac:spMk id="7" creationId="{AB8C311F-7253-4AED-9701-7FC0708C41C7}"/>
          </ac:spMkLst>
        </pc:spChg>
        <pc:spChg chg="add">
          <ac:chgData name="Porter, Bryan" userId="bce57e1c-1cd5-404d-9185-3d22bd77bf3f" providerId="ADAL" clId="{6481DD45-BA9E-4E47-A4D8-5E0C5348CFD4}" dt="2021-09-09T03:48:26.770" v="1323" actId="26606"/>
          <ac:spMkLst>
            <pc:docMk/>
            <pc:sldMk cId="1306102730" sldId="284"/>
            <ac:spMk id="8" creationId="{E2384209-CB15-4CDF-9D31-C44FD9A3F20D}"/>
          </ac:spMkLst>
        </pc:spChg>
        <pc:spChg chg="add">
          <ac:chgData name="Porter, Bryan" userId="bce57e1c-1cd5-404d-9185-3d22bd77bf3f" providerId="ADAL" clId="{6481DD45-BA9E-4E47-A4D8-5E0C5348CFD4}" dt="2021-09-09T03:48:26.770" v="1323" actId="26606"/>
          <ac:spMkLst>
            <pc:docMk/>
            <pc:sldMk cId="1306102730" sldId="284"/>
            <ac:spMk id="9" creationId="{2633B3B5-CC90-43F0-8714-D31D1F3F0209}"/>
          </ac:spMkLst>
        </pc:spChg>
        <pc:spChg chg="add del">
          <ac:chgData name="Porter, Bryan" userId="bce57e1c-1cd5-404d-9185-3d22bd77bf3f" providerId="ADAL" clId="{6481DD45-BA9E-4E47-A4D8-5E0C5348CFD4}" dt="2021-09-09T03:48:19.736" v="1322" actId="26606"/>
          <ac:spMkLst>
            <pc:docMk/>
            <pc:sldMk cId="1306102730" sldId="284"/>
            <ac:spMk id="10" creationId="{ED55A19D-297C-4231-AD1F-08EF9B4AA8F4}"/>
          </ac:spMkLst>
        </pc:spChg>
        <pc:spChg chg="add del">
          <ac:chgData name="Porter, Bryan" userId="bce57e1c-1cd5-404d-9185-3d22bd77bf3f" providerId="ADAL" clId="{6481DD45-BA9E-4E47-A4D8-5E0C5348CFD4}" dt="2021-09-09T03:48:19.736" v="1322" actId="26606"/>
          <ac:spMkLst>
            <pc:docMk/>
            <pc:sldMk cId="1306102730" sldId="284"/>
            <ac:spMk id="12" creationId="{EBAB6C56-3D38-4923-996E-BD474BBB91E9}"/>
          </ac:spMkLst>
        </pc:spChg>
        <pc:spChg chg="add del">
          <ac:chgData name="Porter, Bryan" userId="bce57e1c-1cd5-404d-9185-3d22bd77bf3f" providerId="ADAL" clId="{6481DD45-BA9E-4E47-A4D8-5E0C5348CFD4}" dt="2021-09-09T03:48:19.736" v="1322" actId="26606"/>
          <ac:spMkLst>
            <pc:docMk/>
            <pc:sldMk cId="1306102730" sldId="284"/>
            <ac:spMk id="14" creationId="{20CD21DB-082D-417D-A5AB-FC838AF9D944}"/>
          </ac:spMkLst>
        </pc:spChg>
        <pc:spChg chg="add">
          <ac:chgData name="Porter, Bryan" userId="bce57e1c-1cd5-404d-9185-3d22bd77bf3f" providerId="ADAL" clId="{6481DD45-BA9E-4E47-A4D8-5E0C5348CFD4}" dt="2021-09-09T03:48:26.770" v="1323" actId="26606"/>
          <ac:spMkLst>
            <pc:docMk/>
            <pc:sldMk cId="1306102730" sldId="284"/>
            <ac:spMk id="16" creationId="{A8D57A06-A426-446D-B02C-A2DC6B62E45E}"/>
          </ac:spMkLst>
        </pc:spChg>
        <pc:picChg chg="add mod">
          <ac:chgData name="Porter, Bryan" userId="bce57e1c-1cd5-404d-9185-3d22bd77bf3f" providerId="ADAL" clId="{6481DD45-BA9E-4E47-A4D8-5E0C5348CFD4}" dt="2021-09-09T03:48:26.770" v="1323" actId="26606"/>
          <ac:picMkLst>
            <pc:docMk/>
            <pc:sldMk cId="1306102730" sldId="284"/>
            <ac:picMk id="5" creationId="{5DBA56D0-AEAF-4496-B75D-F0B3A9CF05B5}"/>
          </ac:picMkLst>
        </pc:picChg>
      </pc:sldChg>
      <pc:sldChg chg="addSp delSp modSp new mod">
        <pc:chgData name="Porter, Bryan" userId="bce57e1c-1cd5-404d-9185-3d22bd77bf3f" providerId="ADAL" clId="{6481DD45-BA9E-4E47-A4D8-5E0C5348CFD4}" dt="2021-09-09T04:25:31.745" v="1330" actId="478"/>
        <pc:sldMkLst>
          <pc:docMk/>
          <pc:sldMk cId="3510866116" sldId="285"/>
        </pc:sldMkLst>
        <pc:picChg chg="add del mod">
          <ac:chgData name="Porter, Bryan" userId="bce57e1c-1cd5-404d-9185-3d22bd77bf3f" providerId="ADAL" clId="{6481DD45-BA9E-4E47-A4D8-5E0C5348CFD4}" dt="2021-09-09T04:25:31.745" v="1330" actId="478"/>
          <ac:picMkLst>
            <pc:docMk/>
            <pc:sldMk cId="3510866116" sldId="285"/>
            <ac:picMk id="2" creationId="{CF841512-BC72-4C6A-BA81-FE3DC8570F33}"/>
          </ac:picMkLst>
        </pc:picChg>
      </pc:sldChg>
    </pc:docChg>
  </pc:docChgLst>
  <pc:docChgLst>
    <pc:chgData name="Porter, Bryan" userId="bce57e1c-1cd5-404d-9185-3d22bd77bf3f" providerId="ADAL" clId="{C3B0FBC4-8BCC-46B0-8F64-91D9C779100B}"/>
    <pc:docChg chg="undo redo custSel addSld modSld modMainMaster">
      <pc:chgData name="Porter, Bryan" userId="bce57e1c-1cd5-404d-9185-3d22bd77bf3f" providerId="ADAL" clId="{C3B0FBC4-8BCC-46B0-8F64-91D9C779100B}" dt="2021-09-09T16:57:45.749" v="724"/>
      <pc:docMkLst>
        <pc:docMk/>
      </pc:docMkLst>
      <pc:sldChg chg="modSp mod modTransition">
        <pc:chgData name="Porter, Bryan" userId="bce57e1c-1cd5-404d-9185-3d22bd77bf3f" providerId="ADAL" clId="{C3B0FBC4-8BCC-46B0-8F64-91D9C779100B}" dt="2021-09-09T16:56:24.064" v="723"/>
        <pc:sldMkLst>
          <pc:docMk/>
          <pc:sldMk cId="202114057" sldId="270"/>
        </pc:sldMkLst>
        <pc:spChg chg="mod">
          <ac:chgData name="Porter, Bryan" userId="bce57e1c-1cd5-404d-9185-3d22bd77bf3f" providerId="ADAL" clId="{C3B0FBC4-8BCC-46B0-8F64-91D9C779100B}" dt="2021-09-09T16:31:58.214" v="240" actId="12788"/>
          <ac:spMkLst>
            <pc:docMk/>
            <pc:sldMk cId="202114057" sldId="270"/>
            <ac:spMk id="2" creationId="{30BF68C5-2E5A-3741-8B13-7E52F177BE1B}"/>
          </ac:spMkLst>
        </pc:spChg>
        <pc:spChg chg="mod">
          <ac:chgData name="Porter, Bryan" userId="bce57e1c-1cd5-404d-9185-3d22bd77bf3f" providerId="ADAL" clId="{C3B0FBC4-8BCC-46B0-8F64-91D9C779100B}" dt="2021-09-09T16:31:58.214" v="240" actId="12788"/>
          <ac:spMkLst>
            <pc:docMk/>
            <pc:sldMk cId="202114057" sldId="270"/>
            <ac:spMk id="3" creationId="{065E71B2-839B-AF45-B237-7F8A026E4F0F}"/>
          </ac:spMkLst>
        </pc:spChg>
        <pc:spChg chg="mod">
          <ac:chgData name="Porter, Bryan" userId="bce57e1c-1cd5-404d-9185-3d22bd77bf3f" providerId="ADAL" clId="{C3B0FBC4-8BCC-46B0-8F64-91D9C779100B}" dt="2021-09-09T16:31:59.646" v="242" actId="207"/>
          <ac:spMkLst>
            <pc:docMk/>
            <pc:sldMk cId="202114057" sldId="270"/>
            <ac:spMk id="4" creationId="{00000000-0000-0000-0000-000000000000}"/>
          </ac:spMkLst>
        </pc:spChg>
      </pc:sldChg>
      <pc:sldChg chg="addSp delSp modSp mod modTransition chgLayout">
        <pc:chgData name="Porter, Bryan" userId="bce57e1c-1cd5-404d-9185-3d22bd77bf3f" providerId="ADAL" clId="{C3B0FBC4-8BCC-46B0-8F64-91D9C779100B}" dt="2021-09-09T16:56:24.064" v="723"/>
        <pc:sldMkLst>
          <pc:docMk/>
          <pc:sldMk cId="1027220073" sldId="273"/>
        </pc:sldMkLst>
        <pc:spChg chg="mod ord">
          <ac:chgData name="Porter, Bryan" userId="bce57e1c-1cd5-404d-9185-3d22bd77bf3f" providerId="ADAL" clId="{C3B0FBC4-8BCC-46B0-8F64-91D9C779100B}" dt="2021-09-09T16:31:34.735" v="237" actId="6264"/>
          <ac:spMkLst>
            <pc:docMk/>
            <pc:sldMk cId="1027220073" sldId="273"/>
            <ac:spMk id="2" creationId="{00000000-0000-0000-0000-000000000000}"/>
          </ac:spMkLst>
        </pc:spChg>
        <pc:spChg chg="mod ord">
          <ac:chgData name="Porter, Bryan" userId="bce57e1c-1cd5-404d-9185-3d22bd77bf3f" providerId="ADAL" clId="{C3B0FBC4-8BCC-46B0-8F64-91D9C779100B}" dt="2021-09-09T16:31:34.735" v="237" actId="6264"/>
          <ac:spMkLst>
            <pc:docMk/>
            <pc:sldMk cId="1027220073" sldId="273"/>
            <ac:spMk id="3" creationId="{00000000-0000-0000-0000-000000000000}"/>
          </ac:spMkLst>
        </pc:spChg>
        <pc:spChg chg="add del mod">
          <ac:chgData name="Porter, Bryan" userId="bce57e1c-1cd5-404d-9185-3d22bd77bf3f" providerId="ADAL" clId="{C3B0FBC4-8BCC-46B0-8F64-91D9C779100B}" dt="2021-09-09T16:31:34.735" v="237" actId="6264"/>
          <ac:spMkLst>
            <pc:docMk/>
            <pc:sldMk cId="1027220073" sldId="273"/>
            <ac:spMk id="5" creationId="{498A3DF0-2A94-4614-AF10-C8DD4199F928}"/>
          </ac:spMkLst>
        </pc:spChg>
        <pc:spChg chg="add del mod">
          <ac:chgData name="Porter, Bryan" userId="bce57e1c-1cd5-404d-9185-3d22bd77bf3f" providerId="ADAL" clId="{C3B0FBC4-8BCC-46B0-8F64-91D9C779100B}" dt="2021-09-09T16:31:34.735" v="237" actId="6264"/>
          <ac:spMkLst>
            <pc:docMk/>
            <pc:sldMk cId="1027220073" sldId="273"/>
            <ac:spMk id="12" creationId="{9667DCE5-E246-4C86-A597-DDBCD5244BD1}"/>
          </ac:spMkLst>
        </pc:spChg>
      </pc:sldChg>
      <pc:sldChg chg="delSp modTransition delDesignElem">
        <pc:chgData name="Porter, Bryan" userId="bce57e1c-1cd5-404d-9185-3d22bd77bf3f" providerId="ADAL" clId="{C3B0FBC4-8BCC-46B0-8F64-91D9C779100B}" dt="2021-09-09T16:56:24.064" v="723"/>
        <pc:sldMkLst>
          <pc:docMk/>
          <pc:sldMk cId="3152297565" sldId="274"/>
        </pc:sldMkLst>
        <pc:spChg chg="del">
          <ac:chgData name="Porter, Bryan" userId="bce57e1c-1cd5-404d-9185-3d22bd77bf3f" providerId="ADAL" clId="{C3B0FBC4-8BCC-46B0-8F64-91D9C779100B}" dt="2021-09-09T16:23:08.128" v="56"/>
          <ac:spMkLst>
            <pc:docMk/>
            <pc:sldMk cId="3152297565" sldId="274"/>
            <ac:spMk id="26" creationId="{E49CC64F-7275-4E33-961B-0C5CDC439875}"/>
          </ac:spMkLst>
        </pc:spChg>
      </pc:sldChg>
      <pc:sldChg chg="addSp delSp modSp mod modTransition delDesignElem">
        <pc:chgData name="Porter, Bryan" userId="bce57e1c-1cd5-404d-9185-3d22bd77bf3f" providerId="ADAL" clId="{C3B0FBC4-8BCC-46B0-8F64-91D9C779100B}" dt="2021-09-09T16:56:24.064" v="723"/>
        <pc:sldMkLst>
          <pc:docMk/>
          <pc:sldMk cId="113680941" sldId="279"/>
        </pc:sldMkLst>
        <pc:spChg chg="add mod">
          <ac:chgData name="Porter, Bryan" userId="bce57e1c-1cd5-404d-9185-3d22bd77bf3f" providerId="ADAL" clId="{C3B0FBC4-8BCC-46B0-8F64-91D9C779100B}" dt="2021-09-09T16:40:04.390" v="308" actId="207"/>
          <ac:spMkLst>
            <pc:docMk/>
            <pc:sldMk cId="113680941" sldId="279"/>
            <ac:spMk id="4" creationId="{B1E1EFE0-C297-4616-9A8F-4CEC2D4C9B30}"/>
          </ac:spMkLst>
        </pc:spChg>
        <pc:spChg chg="del mod">
          <ac:chgData name="Porter, Bryan" userId="bce57e1c-1cd5-404d-9185-3d22bd77bf3f" providerId="ADAL" clId="{C3B0FBC4-8BCC-46B0-8F64-91D9C779100B}" dt="2021-09-09T16:38:51.245" v="290" actId="478"/>
          <ac:spMkLst>
            <pc:docMk/>
            <pc:sldMk cId="113680941" sldId="279"/>
            <ac:spMk id="7" creationId="{1D7767AA-0FCA-46ED-98E8-6C8E1AD6E269}"/>
          </ac:spMkLst>
        </pc:spChg>
        <pc:spChg chg="del">
          <ac:chgData name="Porter, Bryan" userId="bce57e1c-1cd5-404d-9185-3d22bd77bf3f" providerId="ADAL" clId="{C3B0FBC4-8BCC-46B0-8F64-91D9C779100B}" dt="2021-09-09T16:23:08.128" v="56"/>
          <ac:spMkLst>
            <pc:docMk/>
            <pc:sldMk cId="113680941" sldId="279"/>
            <ac:spMk id="11" creationId="{36A1CAC3-A129-43F8-8881-63D3E319A7B5}"/>
          </ac:spMkLst>
        </pc:spChg>
        <pc:spChg chg="add del">
          <ac:chgData name="Porter, Bryan" userId="bce57e1c-1cd5-404d-9185-3d22bd77bf3f" providerId="ADAL" clId="{C3B0FBC4-8BCC-46B0-8F64-91D9C779100B}" dt="2021-09-09T16:38:21.155" v="289" actId="26606"/>
          <ac:spMkLst>
            <pc:docMk/>
            <pc:sldMk cId="113680941" sldId="279"/>
            <ac:spMk id="12" creationId="{114C78B5-EC6B-4A39-8860-705100867457}"/>
          </ac:spMkLst>
        </pc:spChg>
        <pc:spChg chg="del">
          <ac:chgData name="Porter, Bryan" userId="bce57e1c-1cd5-404d-9185-3d22bd77bf3f" providerId="ADAL" clId="{C3B0FBC4-8BCC-46B0-8F64-91D9C779100B}" dt="2021-09-09T16:23:08.128" v="56"/>
          <ac:spMkLst>
            <pc:docMk/>
            <pc:sldMk cId="113680941" sldId="279"/>
            <ac:spMk id="13" creationId="{B5CCE41C-FBFB-44B8-BE25-7F555613C150}"/>
          </ac:spMkLst>
        </pc:spChg>
        <pc:spChg chg="add del">
          <ac:chgData name="Porter, Bryan" userId="bce57e1c-1cd5-404d-9185-3d22bd77bf3f" providerId="ADAL" clId="{C3B0FBC4-8BCC-46B0-8F64-91D9C779100B}" dt="2021-09-09T16:38:19.671" v="286" actId="26606"/>
          <ac:spMkLst>
            <pc:docMk/>
            <pc:sldMk cId="113680941" sldId="279"/>
            <ac:spMk id="21" creationId="{620FDFD2-19AF-4124-A49A-BAC0929B1300}"/>
          </ac:spMkLst>
        </pc:spChg>
        <pc:spChg chg="add del">
          <ac:chgData name="Porter, Bryan" userId="bce57e1c-1cd5-404d-9185-3d22bd77bf3f" providerId="ADAL" clId="{C3B0FBC4-8BCC-46B0-8F64-91D9C779100B}" dt="2021-09-09T16:38:21.145" v="288" actId="26606"/>
          <ac:spMkLst>
            <pc:docMk/>
            <pc:sldMk cId="113680941" sldId="279"/>
            <ac:spMk id="27" creationId="{E7C065BD-BDC2-4800-908F-25C30F042B69}"/>
          </ac:spMkLst>
        </pc:spChg>
        <pc:spChg chg="add del">
          <ac:chgData name="Porter, Bryan" userId="bce57e1c-1cd5-404d-9185-3d22bd77bf3f" providerId="ADAL" clId="{C3B0FBC4-8BCC-46B0-8F64-91D9C779100B}" dt="2021-09-09T16:38:21.145" v="288" actId="26606"/>
          <ac:spMkLst>
            <pc:docMk/>
            <pc:sldMk cId="113680941" sldId="279"/>
            <ac:spMk id="28" creationId="{5A0118C5-4F8D-4CF4-BADD-53FEACC6C42A}"/>
          </ac:spMkLst>
        </pc:spChg>
        <pc:spChg chg="add del">
          <ac:chgData name="Porter, Bryan" userId="bce57e1c-1cd5-404d-9185-3d22bd77bf3f" providerId="ADAL" clId="{C3B0FBC4-8BCC-46B0-8F64-91D9C779100B}" dt="2021-09-09T16:38:21.145" v="288" actId="26606"/>
          <ac:spMkLst>
            <pc:docMk/>
            <pc:sldMk cId="113680941" sldId="279"/>
            <ac:spMk id="29" creationId="{612A1BC7-2F25-41BC-A0DC-8680CE996B74}"/>
          </ac:spMkLst>
        </pc:spChg>
        <pc:spChg chg="add del">
          <ac:chgData name="Porter, Bryan" userId="bce57e1c-1cd5-404d-9185-3d22bd77bf3f" providerId="ADAL" clId="{C3B0FBC4-8BCC-46B0-8F64-91D9C779100B}" dt="2021-09-09T16:39:01.550" v="291" actId="26606"/>
          <ac:spMkLst>
            <pc:docMk/>
            <pc:sldMk cId="113680941" sldId="279"/>
            <ac:spMk id="34" creationId="{620FDFD2-19AF-4124-A49A-BAC0929B1300}"/>
          </ac:spMkLst>
        </pc:spChg>
        <pc:spChg chg="add del">
          <ac:chgData name="Porter, Bryan" userId="bce57e1c-1cd5-404d-9185-3d22bd77bf3f" providerId="ADAL" clId="{C3B0FBC4-8BCC-46B0-8F64-91D9C779100B}" dt="2021-09-09T16:43:42.156" v="375"/>
          <ac:spMkLst>
            <pc:docMk/>
            <pc:sldMk cId="113680941" sldId="279"/>
            <ac:spMk id="40" creationId="{36A1CAC3-A129-43F8-8881-63D3E319A7B5}"/>
          </ac:spMkLst>
        </pc:spChg>
        <pc:spChg chg="add del">
          <ac:chgData name="Porter, Bryan" userId="bce57e1c-1cd5-404d-9185-3d22bd77bf3f" providerId="ADAL" clId="{C3B0FBC4-8BCC-46B0-8F64-91D9C779100B}" dt="2021-09-09T16:43:42.156" v="375"/>
          <ac:spMkLst>
            <pc:docMk/>
            <pc:sldMk cId="113680941" sldId="279"/>
            <ac:spMk id="42" creationId="{B5CCE41C-FBFB-44B8-BE25-7F555613C150}"/>
          </ac:spMkLst>
        </pc:spChg>
        <pc:grpChg chg="add del">
          <ac:chgData name="Porter, Bryan" userId="bce57e1c-1cd5-404d-9185-3d22bd77bf3f" providerId="ADAL" clId="{C3B0FBC4-8BCC-46B0-8F64-91D9C779100B}" dt="2021-09-09T16:38:21.155" v="289" actId="26606"/>
          <ac:grpSpMkLst>
            <pc:docMk/>
            <pc:sldMk cId="113680941" sldId="279"/>
            <ac:grpSpMk id="14" creationId="{A50943B0-FDF7-4C2C-B784-9208C945A8C3}"/>
          </ac:grpSpMkLst>
        </pc:grpChg>
        <pc:grpChg chg="add del">
          <ac:chgData name="Porter, Bryan" userId="bce57e1c-1cd5-404d-9185-3d22bd77bf3f" providerId="ADAL" clId="{C3B0FBC4-8BCC-46B0-8F64-91D9C779100B}" dt="2021-09-09T16:38:19.671" v="286" actId="26606"/>
          <ac:grpSpMkLst>
            <pc:docMk/>
            <pc:sldMk cId="113680941" sldId="279"/>
            <ac:grpSpMk id="23" creationId="{7F6F6FC6-9A5F-4E14-8105-15D94914A798}"/>
          </ac:grpSpMkLst>
        </pc:grpChg>
        <pc:grpChg chg="add del">
          <ac:chgData name="Porter, Bryan" userId="bce57e1c-1cd5-404d-9185-3d22bd77bf3f" providerId="ADAL" clId="{C3B0FBC4-8BCC-46B0-8F64-91D9C779100B}" dt="2021-09-09T16:38:21.145" v="288" actId="26606"/>
          <ac:grpSpMkLst>
            <pc:docMk/>
            <pc:sldMk cId="113680941" sldId="279"/>
            <ac:grpSpMk id="30" creationId="{1E8369D0-2C3B-4E27-AC6C-A246AC28CDA1}"/>
          </ac:grpSpMkLst>
        </pc:grpChg>
        <pc:grpChg chg="add del">
          <ac:chgData name="Porter, Bryan" userId="bce57e1c-1cd5-404d-9185-3d22bd77bf3f" providerId="ADAL" clId="{C3B0FBC4-8BCC-46B0-8F64-91D9C779100B}" dt="2021-09-09T16:39:01.550" v="291" actId="26606"/>
          <ac:grpSpMkLst>
            <pc:docMk/>
            <pc:sldMk cId="113680941" sldId="279"/>
            <ac:grpSpMk id="35" creationId="{7F6F6FC6-9A5F-4E14-8105-15D94914A798}"/>
          </ac:grpSpMkLst>
        </pc:grpChg>
        <pc:picChg chg="mod ord">
          <ac:chgData name="Porter, Bryan" userId="bce57e1c-1cd5-404d-9185-3d22bd77bf3f" providerId="ADAL" clId="{C3B0FBC4-8BCC-46B0-8F64-91D9C779100B}" dt="2021-09-09T16:39:01.550" v="291" actId="26606"/>
          <ac:picMkLst>
            <pc:docMk/>
            <pc:sldMk cId="113680941" sldId="279"/>
            <ac:picMk id="2" creationId="{72EFA8F5-34D7-4E16-A6EE-0F392B0C2FE9}"/>
          </ac:picMkLst>
        </pc:picChg>
        <pc:picChg chg="mod ord">
          <ac:chgData name="Porter, Bryan" userId="bce57e1c-1cd5-404d-9185-3d22bd77bf3f" providerId="ADAL" clId="{C3B0FBC4-8BCC-46B0-8F64-91D9C779100B}" dt="2021-09-09T16:39:01.550" v="291" actId="26606"/>
          <ac:picMkLst>
            <pc:docMk/>
            <pc:sldMk cId="113680941" sldId="279"/>
            <ac:picMk id="3" creationId="{65FBD126-CDBD-4433-A686-EF0EFDD677F5}"/>
          </ac:picMkLst>
        </pc:picChg>
        <pc:picChg chg="mod ord">
          <ac:chgData name="Porter, Bryan" userId="bce57e1c-1cd5-404d-9185-3d22bd77bf3f" providerId="ADAL" clId="{C3B0FBC4-8BCC-46B0-8F64-91D9C779100B}" dt="2021-09-09T16:39:01.550" v="291" actId="26606"/>
          <ac:picMkLst>
            <pc:docMk/>
            <pc:sldMk cId="113680941" sldId="279"/>
            <ac:picMk id="6" creationId="{E0AEC6E0-0094-4659-A92D-5F64A43F72A0}"/>
          </ac:picMkLst>
        </pc:picChg>
      </pc:sldChg>
      <pc:sldChg chg="addSp delSp modSp mod modTransition setBg modAnim setClrOvrMap delDesignElem">
        <pc:chgData name="Porter, Bryan" userId="bce57e1c-1cd5-404d-9185-3d22bd77bf3f" providerId="ADAL" clId="{C3B0FBC4-8BCC-46B0-8F64-91D9C779100B}" dt="2021-09-09T16:56:24.064" v="723"/>
        <pc:sldMkLst>
          <pc:docMk/>
          <pc:sldMk cId="590423012" sldId="280"/>
        </pc:sldMkLst>
        <pc:spChg chg="mod">
          <ac:chgData name="Porter, Bryan" userId="bce57e1c-1cd5-404d-9185-3d22bd77bf3f" providerId="ADAL" clId="{C3B0FBC4-8BCC-46B0-8F64-91D9C779100B}" dt="2021-09-09T16:34:51.966" v="280" actId="26606"/>
          <ac:spMkLst>
            <pc:docMk/>
            <pc:sldMk cId="590423012" sldId="280"/>
            <ac:spMk id="2" creationId="{9F361D85-6E71-41FF-9C52-9AAD6725535C}"/>
          </ac:spMkLst>
        </pc:spChg>
        <pc:spChg chg="add del">
          <ac:chgData name="Porter, Bryan" userId="bce57e1c-1cd5-404d-9185-3d22bd77bf3f" providerId="ADAL" clId="{C3B0FBC4-8BCC-46B0-8F64-91D9C779100B}" dt="2021-09-09T16:43:42.156" v="375"/>
          <ac:spMkLst>
            <pc:docMk/>
            <pc:sldMk cId="590423012" sldId="280"/>
            <ac:spMk id="25" creationId="{8537B233-9CDD-4A90-AABB-A8963DEE4FBC}"/>
          </ac:spMkLst>
        </pc:spChg>
        <pc:spChg chg="del">
          <ac:chgData name="Porter, Bryan" userId="bce57e1c-1cd5-404d-9185-3d22bd77bf3f" providerId="ADAL" clId="{C3B0FBC4-8BCC-46B0-8F64-91D9C779100B}" dt="2021-09-09T16:23:08.128" v="56"/>
          <ac:spMkLst>
            <pc:docMk/>
            <pc:sldMk cId="590423012" sldId="280"/>
            <ac:spMk id="61" creationId="{B9951BD9-0868-4CDB-ACD6-9C4209B5E412}"/>
          </ac:spMkLst>
        </pc:spChg>
        <pc:picChg chg="mod ord">
          <ac:chgData name="Porter, Bryan" userId="bce57e1c-1cd5-404d-9185-3d22bd77bf3f" providerId="ADAL" clId="{C3B0FBC4-8BCC-46B0-8F64-91D9C779100B}" dt="2021-09-09T16:34:51.966" v="280" actId="26606"/>
          <ac:picMkLst>
            <pc:docMk/>
            <pc:sldMk cId="590423012" sldId="280"/>
            <ac:picMk id="23" creationId="{21299160-C63F-492D-AF50-DDD783731157}"/>
          </ac:picMkLst>
        </pc:picChg>
        <pc:cxnChg chg="add del">
          <ac:chgData name="Porter, Bryan" userId="bce57e1c-1cd5-404d-9185-3d22bd77bf3f" providerId="ADAL" clId="{C3B0FBC4-8BCC-46B0-8F64-91D9C779100B}" dt="2021-09-09T16:43:42.156" v="375"/>
          <ac:cxnSpMkLst>
            <pc:docMk/>
            <pc:sldMk cId="590423012" sldId="280"/>
            <ac:cxnSpMk id="30" creationId="{040575EE-C594-4566-BC00-663004E52AB5}"/>
          </ac:cxnSpMkLst>
        </pc:cxnChg>
      </pc:sldChg>
      <pc:sldChg chg="addSp delSp modSp mod modTransition delDesignElem">
        <pc:chgData name="Porter, Bryan" userId="bce57e1c-1cd5-404d-9185-3d22bd77bf3f" providerId="ADAL" clId="{C3B0FBC4-8BCC-46B0-8F64-91D9C779100B}" dt="2021-09-09T16:56:24.064" v="723"/>
        <pc:sldMkLst>
          <pc:docMk/>
          <pc:sldMk cId="3029128487" sldId="281"/>
        </pc:sldMkLst>
        <pc:spChg chg="mod">
          <ac:chgData name="Porter, Bryan" userId="bce57e1c-1cd5-404d-9185-3d22bd77bf3f" providerId="ADAL" clId="{C3B0FBC4-8BCC-46B0-8F64-91D9C779100B}" dt="2021-09-09T16:55:23.521" v="722" actId="26606"/>
          <ac:spMkLst>
            <pc:docMk/>
            <pc:sldMk cId="3029128487" sldId="281"/>
            <ac:spMk id="2" creationId="{2C7A6677-9C04-416B-8906-05C6CC960DDF}"/>
          </ac:spMkLst>
        </pc:spChg>
        <pc:spChg chg="del">
          <ac:chgData name="Porter, Bryan" userId="bce57e1c-1cd5-404d-9185-3d22bd77bf3f" providerId="ADAL" clId="{C3B0FBC4-8BCC-46B0-8F64-91D9C779100B}" dt="2021-09-09T16:23:08.128" v="56"/>
          <ac:spMkLst>
            <pc:docMk/>
            <pc:sldMk cId="3029128487" sldId="281"/>
            <ac:spMk id="36" creationId="{46C2E80F-49A6-4372-B103-219D417A55ED}"/>
          </ac:spMkLst>
        </pc:spChg>
        <pc:spChg chg="add del">
          <ac:chgData name="Porter, Bryan" userId="bce57e1c-1cd5-404d-9185-3d22bd77bf3f" providerId="ADAL" clId="{C3B0FBC4-8BCC-46B0-8F64-91D9C779100B}" dt="2021-09-09T16:37:05.336" v="282" actId="26606"/>
          <ac:spMkLst>
            <pc:docMk/>
            <pc:sldMk cId="3029128487" sldId="281"/>
            <ac:spMk id="42" creationId="{BACC6370-2D7E-4714-9D71-7542949D7D5D}"/>
          </ac:spMkLst>
        </pc:spChg>
        <pc:spChg chg="add del">
          <ac:chgData name="Porter, Bryan" userId="bce57e1c-1cd5-404d-9185-3d22bd77bf3f" providerId="ADAL" clId="{C3B0FBC4-8BCC-46B0-8F64-91D9C779100B}" dt="2021-09-09T16:37:05.336" v="282" actId="26606"/>
          <ac:spMkLst>
            <pc:docMk/>
            <pc:sldMk cId="3029128487" sldId="281"/>
            <ac:spMk id="44" creationId="{F68B3F68-107C-434F-AA38-110D5EA91B85}"/>
          </ac:spMkLst>
        </pc:spChg>
        <pc:spChg chg="add del">
          <ac:chgData name="Porter, Bryan" userId="bce57e1c-1cd5-404d-9185-3d22bd77bf3f" providerId="ADAL" clId="{C3B0FBC4-8BCC-46B0-8F64-91D9C779100B}" dt="2021-09-09T16:37:05.336" v="282" actId="26606"/>
          <ac:spMkLst>
            <pc:docMk/>
            <pc:sldMk cId="3029128487" sldId="281"/>
            <ac:spMk id="46" creationId="{AAD0DBB9-1A4B-4391-81D4-CB19F9AB918A}"/>
          </ac:spMkLst>
        </pc:spChg>
        <pc:spChg chg="add del">
          <ac:chgData name="Porter, Bryan" userId="bce57e1c-1cd5-404d-9185-3d22bd77bf3f" providerId="ADAL" clId="{C3B0FBC4-8BCC-46B0-8F64-91D9C779100B}" dt="2021-09-09T16:37:05.336" v="282" actId="26606"/>
          <ac:spMkLst>
            <pc:docMk/>
            <pc:sldMk cId="3029128487" sldId="281"/>
            <ac:spMk id="48" creationId="{063BBA22-50EA-4C4D-BE05-F1CE4E63AA56}"/>
          </ac:spMkLst>
        </pc:spChg>
        <pc:spChg chg="add del">
          <ac:chgData name="Porter, Bryan" userId="bce57e1c-1cd5-404d-9185-3d22bd77bf3f" providerId="ADAL" clId="{C3B0FBC4-8BCC-46B0-8F64-91D9C779100B}" dt="2021-09-09T16:55:03.119" v="721" actId="26606"/>
          <ac:spMkLst>
            <pc:docMk/>
            <pc:sldMk cId="3029128487" sldId="281"/>
            <ac:spMk id="50" creationId="{DCC231C8-C761-4B31-9B1C-C6D19248C6B3}"/>
          </ac:spMkLst>
        </pc:spChg>
        <pc:spChg chg="add del">
          <ac:chgData name="Porter, Bryan" userId="bce57e1c-1cd5-404d-9185-3d22bd77bf3f" providerId="ADAL" clId="{C3B0FBC4-8BCC-46B0-8F64-91D9C779100B}" dt="2021-09-09T16:55:03.088" v="720" actId="26606"/>
          <ac:spMkLst>
            <pc:docMk/>
            <pc:sldMk cId="3029128487" sldId="281"/>
            <ac:spMk id="55" creationId="{BACC6370-2D7E-4714-9D71-7542949D7D5D}"/>
          </ac:spMkLst>
        </pc:spChg>
        <pc:spChg chg="add del">
          <ac:chgData name="Porter, Bryan" userId="bce57e1c-1cd5-404d-9185-3d22bd77bf3f" providerId="ADAL" clId="{C3B0FBC4-8BCC-46B0-8F64-91D9C779100B}" dt="2021-09-09T16:55:03.088" v="720" actId="26606"/>
          <ac:spMkLst>
            <pc:docMk/>
            <pc:sldMk cId="3029128487" sldId="281"/>
            <ac:spMk id="57" creationId="{F68B3F68-107C-434F-AA38-110D5EA91B85}"/>
          </ac:spMkLst>
        </pc:spChg>
        <pc:spChg chg="add del">
          <ac:chgData name="Porter, Bryan" userId="bce57e1c-1cd5-404d-9185-3d22bd77bf3f" providerId="ADAL" clId="{C3B0FBC4-8BCC-46B0-8F64-91D9C779100B}" dt="2021-09-09T16:55:03.088" v="720" actId="26606"/>
          <ac:spMkLst>
            <pc:docMk/>
            <pc:sldMk cId="3029128487" sldId="281"/>
            <ac:spMk id="59" creationId="{AAD0DBB9-1A4B-4391-81D4-CB19F9AB918A}"/>
          </ac:spMkLst>
        </pc:spChg>
        <pc:spChg chg="add del">
          <ac:chgData name="Porter, Bryan" userId="bce57e1c-1cd5-404d-9185-3d22bd77bf3f" providerId="ADAL" clId="{C3B0FBC4-8BCC-46B0-8F64-91D9C779100B}" dt="2021-09-09T16:55:03.088" v="720" actId="26606"/>
          <ac:spMkLst>
            <pc:docMk/>
            <pc:sldMk cId="3029128487" sldId="281"/>
            <ac:spMk id="61" creationId="{063BBA22-50EA-4C4D-BE05-F1CE4E63AA56}"/>
          </ac:spMkLst>
        </pc:spChg>
        <pc:spChg chg="add del">
          <ac:chgData name="Porter, Bryan" userId="bce57e1c-1cd5-404d-9185-3d22bd77bf3f" providerId="ADAL" clId="{C3B0FBC4-8BCC-46B0-8F64-91D9C779100B}" dt="2021-09-09T16:55:23.521" v="722" actId="26606"/>
          <ac:spMkLst>
            <pc:docMk/>
            <pc:sldMk cId="3029128487" sldId="281"/>
            <ac:spMk id="63" creationId="{BACC6370-2D7E-4714-9D71-7542949D7D5D}"/>
          </ac:spMkLst>
        </pc:spChg>
        <pc:spChg chg="add del">
          <ac:chgData name="Porter, Bryan" userId="bce57e1c-1cd5-404d-9185-3d22bd77bf3f" providerId="ADAL" clId="{C3B0FBC4-8BCC-46B0-8F64-91D9C779100B}" dt="2021-09-09T16:55:23.521" v="722" actId="26606"/>
          <ac:spMkLst>
            <pc:docMk/>
            <pc:sldMk cId="3029128487" sldId="281"/>
            <ac:spMk id="64" creationId="{F68B3F68-107C-434F-AA38-110D5EA91B85}"/>
          </ac:spMkLst>
        </pc:spChg>
        <pc:spChg chg="add del">
          <ac:chgData name="Porter, Bryan" userId="bce57e1c-1cd5-404d-9185-3d22bd77bf3f" providerId="ADAL" clId="{C3B0FBC4-8BCC-46B0-8F64-91D9C779100B}" dt="2021-09-09T16:55:23.521" v="722" actId="26606"/>
          <ac:spMkLst>
            <pc:docMk/>
            <pc:sldMk cId="3029128487" sldId="281"/>
            <ac:spMk id="65" creationId="{AAD0DBB9-1A4B-4391-81D4-CB19F9AB918A}"/>
          </ac:spMkLst>
        </pc:spChg>
        <pc:spChg chg="add del">
          <ac:chgData name="Porter, Bryan" userId="bce57e1c-1cd5-404d-9185-3d22bd77bf3f" providerId="ADAL" clId="{C3B0FBC4-8BCC-46B0-8F64-91D9C779100B}" dt="2021-09-09T16:55:23.521" v="722" actId="26606"/>
          <ac:spMkLst>
            <pc:docMk/>
            <pc:sldMk cId="3029128487" sldId="281"/>
            <ac:spMk id="66" creationId="{063BBA22-50EA-4C4D-BE05-F1CE4E63AA56}"/>
          </ac:spMkLst>
        </pc:spChg>
        <pc:spChg chg="add">
          <ac:chgData name="Porter, Bryan" userId="bce57e1c-1cd5-404d-9185-3d22bd77bf3f" providerId="ADAL" clId="{C3B0FBC4-8BCC-46B0-8F64-91D9C779100B}" dt="2021-09-09T16:55:23.521" v="722" actId="26606"/>
          <ac:spMkLst>
            <pc:docMk/>
            <pc:sldMk cId="3029128487" sldId="281"/>
            <ac:spMk id="71" creationId="{3A5B4632-C963-4296-86F0-79AA9EA5AE98}"/>
          </ac:spMkLst>
        </pc:spChg>
        <pc:graphicFrameChg chg="mod modGraphic">
          <ac:chgData name="Porter, Bryan" userId="bce57e1c-1cd5-404d-9185-3d22bd77bf3f" providerId="ADAL" clId="{C3B0FBC4-8BCC-46B0-8F64-91D9C779100B}" dt="2021-09-09T16:55:23.521" v="722" actId="26606"/>
          <ac:graphicFrameMkLst>
            <pc:docMk/>
            <pc:sldMk cId="3029128487" sldId="281"/>
            <ac:graphicFrameMk id="37" creationId="{F617D281-A707-47A5-8321-0D69E8022911}"/>
          </ac:graphicFrameMkLst>
        </pc:graphicFrameChg>
      </pc:sldChg>
      <pc:sldChg chg="addSp delSp modSp mod modTransition addAnim modAnim delDesignElem">
        <pc:chgData name="Porter, Bryan" userId="bce57e1c-1cd5-404d-9185-3d22bd77bf3f" providerId="ADAL" clId="{C3B0FBC4-8BCC-46B0-8F64-91D9C779100B}" dt="2021-09-09T16:57:45.749" v="724"/>
        <pc:sldMkLst>
          <pc:docMk/>
          <pc:sldMk cId="3152610003" sldId="282"/>
        </pc:sldMkLst>
        <pc:spChg chg="mod">
          <ac:chgData name="Porter, Bryan" userId="bce57e1c-1cd5-404d-9185-3d22bd77bf3f" providerId="ADAL" clId="{C3B0FBC4-8BCC-46B0-8F64-91D9C779100B}" dt="2021-09-09T16:41:15.976" v="348" actId="20577"/>
          <ac:spMkLst>
            <pc:docMk/>
            <pc:sldMk cId="3152610003" sldId="282"/>
            <ac:spMk id="2" creationId="{F9C11016-9B26-43DB-884B-518AC37E8A9D}"/>
          </ac:spMkLst>
        </pc:spChg>
        <pc:spChg chg="add del">
          <ac:chgData name="Porter, Bryan" userId="bce57e1c-1cd5-404d-9185-3d22bd77bf3f" providerId="ADAL" clId="{C3B0FBC4-8BCC-46B0-8F64-91D9C779100B}" dt="2021-09-09T16:43:42.156" v="375"/>
          <ac:spMkLst>
            <pc:docMk/>
            <pc:sldMk cId="3152610003" sldId="282"/>
            <ac:spMk id="10" creationId="{7383B190-6BFB-422F-B667-06B7B25F096A}"/>
          </ac:spMkLst>
        </pc:spChg>
        <pc:spChg chg="del">
          <ac:chgData name="Porter, Bryan" userId="bce57e1c-1cd5-404d-9185-3d22bd77bf3f" providerId="ADAL" clId="{C3B0FBC4-8BCC-46B0-8F64-91D9C779100B}" dt="2021-09-09T16:23:08.128" v="56"/>
          <ac:spMkLst>
            <pc:docMk/>
            <pc:sldMk cId="3152610003" sldId="282"/>
            <ac:spMk id="41" creationId="{7383B190-6BFB-422F-B667-06B7B25F096A}"/>
          </ac:spMkLst>
        </pc:spChg>
        <pc:picChg chg="mod">
          <ac:chgData name="Porter, Bryan" userId="bce57e1c-1cd5-404d-9185-3d22bd77bf3f" providerId="ADAL" clId="{C3B0FBC4-8BCC-46B0-8F64-91D9C779100B}" dt="2021-09-09T16:40:31.206" v="310" actId="26606"/>
          <ac:picMkLst>
            <pc:docMk/>
            <pc:sldMk cId="3152610003" sldId="282"/>
            <ac:picMk id="7" creationId="{0603FCE9-BA5C-4B53-BEBF-2698692DF371}"/>
          </ac:picMkLst>
        </pc:picChg>
        <pc:cxnChg chg="add del">
          <ac:chgData name="Porter, Bryan" userId="bce57e1c-1cd5-404d-9185-3d22bd77bf3f" providerId="ADAL" clId="{C3B0FBC4-8BCC-46B0-8F64-91D9C779100B}" dt="2021-09-09T16:43:42.156" v="375"/>
          <ac:cxnSpMkLst>
            <pc:docMk/>
            <pc:sldMk cId="3152610003" sldId="282"/>
            <ac:cxnSpMk id="11" creationId="{ED28E597-4AF8-4D69-A9AB-A1EDC6156B04}"/>
          </ac:cxnSpMkLst>
        </pc:cxnChg>
        <pc:cxnChg chg="del">
          <ac:chgData name="Porter, Bryan" userId="bce57e1c-1cd5-404d-9185-3d22bd77bf3f" providerId="ADAL" clId="{C3B0FBC4-8BCC-46B0-8F64-91D9C779100B}" dt="2021-09-09T16:23:08.128" v="56"/>
          <ac:cxnSpMkLst>
            <pc:docMk/>
            <pc:sldMk cId="3152610003" sldId="282"/>
            <ac:cxnSpMk id="42" creationId="{ED28E597-4AF8-4D69-A9AB-A1EDC6156B04}"/>
          </ac:cxnSpMkLst>
        </pc:cxnChg>
      </pc:sldChg>
      <pc:sldChg chg="addSp delSp modSp mod modTransition delDesignElem">
        <pc:chgData name="Porter, Bryan" userId="bce57e1c-1cd5-404d-9185-3d22bd77bf3f" providerId="ADAL" clId="{C3B0FBC4-8BCC-46B0-8F64-91D9C779100B}" dt="2021-09-09T16:56:24.064" v="723"/>
        <pc:sldMkLst>
          <pc:docMk/>
          <pc:sldMk cId="2316445041" sldId="283"/>
        </pc:sldMkLst>
        <pc:spChg chg="del">
          <ac:chgData name="Porter, Bryan" userId="bce57e1c-1cd5-404d-9185-3d22bd77bf3f" providerId="ADAL" clId="{C3B0FBC4-8BCC-46B0-8F64-91D9C779100B}" dt="2021-09-09T16:40:22.286" v="309" actId="478"/>
          <ac:spMkLst>
            <pc:docMk/>
            <pc:sldMk cId="2316445041" sldId="283"/>
            <ac:spMk id="2" creationId="{15702459-D0D0-4F62-A60E-33ED3431F485}"/>
          </ac:spMkLst>
        </pc:spChg>
        <pc:spChg chg="add mod">
          <ac:chgData name="Porter, Bryan" userId="bce57e1c-1cd5-404d-9185-3d22bd77bf3f" providerId="ADAL" clId="{C3B0FBC4-8BCC-46B0-8F64-91D9C779100B}" dt="2021-09-09T16:51:47.805" v="532" actId="20577"/>
          <ac:spMkLst>
            <pc:docMk/>
            <pc:sldMk cId="2316445041" sldId="283"/>
            <ac:spMk id="6" creationId="{6CB3193C-D2B9-4632-95B8-7402F645C124}"/>
          </ac:spMkLst>
        </pc:spChg>
        <pc:spChg chg="del">
          <ac:chgData name="Porter, Bryan" userId="bce57e1c-1cd5-404d-9185-3d22bd77bf3f" providerId="ADAL" clId="{C3B0FBC4-8BCC-46B0-8F64-91D9C779100B}" dt="2021-09-09T16:23:08.128" v="56"/>
          <ac:spMkLst>
            <pc:docMk/>
            <pc:sldMk cId="2316445041" sldId="283"/>
            <ac:spMk id="10" creationId="{F8446B12-7391-4711-8B31-112A0B896C76}"/>
          </ac:spMkLst>
        </pc:spChg>
        <pc:spChg chg="add del">
          <ac:chgData name="Porter, Bryan" userId="bce57e1c-1cd5-404d-9185-3d22bd77bf3f" providerId="ADAL" clId="{C3B0FBC4-8BCC-46B0-8F64-91D9C779100B}" dt="2021-09-09T16:43:42.156" v="375"/>
          <ac:spMkLst>
            <pc:docMk/>
            <pc:sldMk cId="2316445041" sldId="283"/>
            <ac:spMk id="11" creationId="{765F4110-C0FC-4D61-ACD2-A7C950EAE908}"/>
          </ac:spMkLst>
        </pc:spChg>
        <pc:grpChg chg="del">
          <ac:chgData name="Porter, Bryan" userId="bce57e1c-1cd5-404d-9185-3d22bd77bf3f" providerId="ADAL" clId="{C3B0FBC4-8BCC-46B0-8F64-91D9C779100B}" dt="2021-09-09T16:23:08.128" v="56"/>
          <ac:grpSpMkLst>
            <pc:docMk/>
            <pc:sldMk cId="2316445041" sldId="283"/>
            <ac:grpSpMk id="12" creationId="{AC0B7807-0C83-4963-821A-69B172722E49}"/>
          </ac:grpSpMkLst>
        </pc:grpChg>
        <pc:picChg chg="mod ord">
          <ac:chgData name="Porter, Bryan" userId="bce57e1c-1cd5-404d-9185-3d22bd77bf3f" providerId="ADAL" clId="{C3B0FBC4-8BCC-46B0-8F64-91D9C779100B}" dt="2021-09-09T16:41:01.836" v="312" actId="26606"/>
          <ac:picMkLst>
            <pc:docMk/>
            <pc:sldMk cId="2316445041" sldId="283"/>
            <ac:picMk id="4" creationId="{1BB3ADBE-5DD1-4BE1-B079-0C4995DD47F1}"/>
          </ac:picMkLst>
        </pc:picChg>
        <pc:picChg chg="mod ord">
          <ac:chgData name="Porter, Bryan" userId="bce57e1c-1cd5-404d-9185-3d22bd77bf3f" providerId="ADAL" clId="{C3B0FBC4-8BCC-46B0-8F64-91D9C779100B}" dt="2021-09-09T16:41:01.836" v="312" actId="26606"/>
          <ac:picMkLst>
            <pc:docMk/>
            <pc:sldMk cId="2316445041" sldId="283"/>
            <ac:picMk id="5" creationId="{3C2C02CC-62DB-422A-90C8-E2B3D9898849}"/>
          </ac:picMkLst>
        </pc:picChg>
        <pc:cxnChg chg="add del">
          <ac:chgData name="Porter, Bryan" userId="bce57e1c-1cd5-404d-9185-3d22bd77bf3f" providerId="ADAL" clId="{C3B0FBC4-8BCC-46B0-8F64-91D9C779100B}" dt="2021-09-09T16:43:42.156" v="375"/>
          <ac:cxnSpMkLst>
            <pc:docMk/>
            <pc:sldMk cId="2316445041" sldId="283"/>
            <ac:cxnSpMk id="13" creationId="{CC94CBDB-A76C-499E-95AB-C0A049E3154E}"/>
          </ac:cxnSpMkLst>
        </pc:cxnChg>
      </pc:sldChg>
      <pc:sldChg chg="addSp delSp modSp mod modTransition setBg setClrOvrMap delDesignElem">
        <pc:chgData name="Porter, Bryan" userId="bce57e1c-1cd5-404d-9185-3d22bd77bf3f" providerId="ADAL" clId="{C3B0FBC4-8BCC-46B0-8F64-91D9C779100B}" dt="2021-09-09T16:56:24.064" v="723"/>
        <pc:sldMkLst>
          <pc:docMk/>
          <pc:sldMk cId="1306102730" sldId="284"/>
        </pc:sldMkLst>
        <pc:spChg chg="del">
          <ac:chgData name="Porter, Bryan" userId="bce57e1c-1cd5-404d-9185-3d22bd77bf3f" providerId="ADAL" clId="{C3B0FBC4-8BCC-46B0-8F64-91D9C779100B}" dt="2021-09-09T16:23:08.128" v="56"/>
          <ac:spMkLst>
            <pc:docMk/>
            <pc:sldMk cId="1306102730" sldId="284"/>
            <ac:spMk id="7" creationId="{AB8C311F-7253-4AED-9701-7FC0708C41C7}"/>
          </ac:spMkLst>
        </pc:spChg>
        <pc:spChg chg="del">
          <ac:chgData name="Porter, Bryan" userId="bce57e1c-1cd5-404d-9185-3d22bd77bf3f" providerId="ADAL" clId="{C3B0FBC4-8BCC-46B0-8F64-91D9C779100B}" dt="2021-09-09T16:23:08.128" v="56"/>
          <ac:spMkLst>
            <pc:docMk/>
            <pc:sldMk cId="1306102730" sldId="284"/>
            <ac:spMk id="8" creationId="{E2384209-CB15-4CDF-9D31-C44FD9A3F20D}"/>
          </ac:spMkLst>
        </pc:spChg>
        <pc:spChg chg="del">
          <ac:chgData name="Porter, Bryan" userId="bce57e1c-1cd5-404d-9185-3d22bd77bf3f" providerId="ADAL" clId="{C3B0FBC4-8BCC-46B0-8F64-91D9C779100B}" dt="2021-09-09T16:23:08.128" v="56"/>
          <ac:spMkLst>
            <pc:docMk/>
            <pc:sldMk cId="1306102730" sldId="284"/>
            <ac:spMk id="9" creationId="{2633B3B5-CC90-43F0-8714-D31D1F3F0209}"/>
          </ac:spMkLst>
        </pc:spChg>
        <pc:spChg chg="add del">
          <ac:chgData name="Porter, Bryan" userId="bce57e1c-1cd5-404d-9185-3d22bd77bf3f" providerId="ADAL" clId="{C3B0FBC4-8BCC-46B0-8F64-91D9C779100B}" dt="2021-09-09T16:41:29.376" v="350" actId="26606"/>
          <ac:spMkLst>
            <pc:docMk/>
            <pc:sldMk cId="1306102730" sldId="284"/>
            <ac:spMk id="11" creationId="{2A8AA5BC-4F7A-4226-8F99-6D824B226A97}"/>
          </ac:spMkLst>
        </pc:spChg>
        <pc:spChg chg="add del">
          <ac:chgData name="Porter, Bryan" userId="bce57e1c-1cd5-404d-9185-3d22bd77bf3f" providerId="ADAL" clId="{C3B0FBC4-8BCC-46B0-8F64-91D9C779100B}" dt="2021-09-09T16:41:29.376" v="350" actId="26606"/>
          <ac:spMkLst>
            <pc:docMk/>
            <pc:sldMk cId="1306102730" sldId="284"/>
            <ac:spMk id="13" creationId="{3E5445C6-DD42-4979-86FF-03730E8C6DB0}"/>
          </ac:spMkLst>
        </pc:spChg>
        <pc:spChg chg="add del">
          <ac:chgData name="Porter, Bryan" userId="bce57e1c-1cd5-404d-9185-3d22bd77bf3f" providerId="ADAL" clId="{C3B0FBC4-8BCC-46B0-8F64-91D9C779100B}" dt="2021-09-09T16:46:39.110" v="419" actId="26606"/>
          <ac:spMkLst>
            <pc:docMk/>
            <pc:sldMk cId="1306102730" sldId="284"/>
            <ac:spMk id="15" creationId="{42A4FC2C-047E-45A5-965D-8E1E3BF09BC6}"/>
          </ac:spMkLst>
        </pc:spChg>
        <pc:spChg chg="del">
          <ac:chgData name="Porter, Bryan" userId="bce57e1c-1cd5-404d-9185-3d22bd77bf3f" providerId="ADAL" clId="{C3B0FBC4-8BCC-46B0-8F64-91D9C779100B}" dt="2021-09-09T16:23:08.128" v="56"/>
          <ac:spMkLst>
            <pc:docMk/>
            <pc:sldMk cId="1306102730" sldId="284"/>
            <ac:spMk id="16" creationId="{A8D57A06-A426-446D-B02C-A2DC6B62E45E}"/>
          </ac:spMkLst>
        </pc:spChg>
        <pc:spChg chg="add del">
          <ac:chgData name="Porter, Bryan" userId="bce57e1c-1cd5-404d-9185-3d22bd77bf3f" providerId="ADAL" clId="{C3B0FBC4-8BCC-46B0-8F64-91D9C779100B}" dt="2021-09-09T16:46:38.774" v="417" actId="26606"/>
          <ac:spMkLst>
            <pc:docMk/>
            <pc:sldMk cId="1306102730" sldId="284"/>
            <ac:spMk id="17" creationId="{42A4FC2C-047E-45A5-965D-8E1E3BF09BC6}"/>
          </ac:spMkLst>
        </pc:spChg>
        <pc:spChg chg="add del">
          <ac:chgData name="Porter, Bryan" userId="bce57e1c-1cd5-404d-9185-3d22bd77bf3f" providerId="ADAL" clId="{C3B0FBC4-8BCC-46B0-8F64-91D9C779100B}" dt="2021-09-09T16:46:37.760" v="410" actId="26606"/>
          <ac:spMkLst>
            <pc:docMk/>
            <pc:sldMk cId="1306102730" sldId="284"/>
            <ac:spMk id="19" creationId="{ED55A19D-297C-4231-AD1F-08EF9B4AA8F4}"/>
          </ac:spMkLst>
        </pc:spChg>
        <pc:spChg chg="add del">
          <ac:chgData name="Porter, Bryan" userId="bce57e1c-1cd5-404d-9185-3d22bd77bf3f" providerId="ADAL" clId="{C3B0FBC4-8BCC-46B0-8F64-91D9C779100B}" dt="2021-09-09T16:41:57.896" v="354" actId="26606"/>
          <ac:spMkLst>
            <pc:docMk/>
            <pc:sldMk cId="1306102730" sldId="284"/>
            <ac:spMk id="20" creationId="{B775CD93-9DF2-48CB-9F57-1BCA9A46C7FA}"/>
          </ac:spMkLst>
        </pc:spChg>
        <pc:spChg chg="add del">
          <ac:chgData name="Porter, Bryan" userId="bce57e1c-1cd5-404d-9185-3d22bd77bf3f" providerId="ADAL" clId="{C3B0FBC4-8BCC-46B0-8F64-91D9C779100B}" dt="2021-09-09T16:46:37.760" v="410" actId="26606"/>
          <ac:spMkLst>
            <pc:docMk/>
            <pc:sldMk cId="1306102730" sldId="284"/>
            <ac:spMk id="21" creationId="{EBAB6C56-3D38-4923-996E-BD474BBB91E9}"/>
          </ac:spMkLst>
        </pc:spChg>
        <pc:spChg chg="add del">
          <ac:chgData name="Porter, Bryan" userId="bce57e1c-1cd5-404d-9185-3d22bd77bf3f" providerId="ADAL" clId="{C3B0FBC4-8BCC-46B0-8F64-91D9C779100B}" dt="2021-09-09T16:41:57.896" v="354" actId="26606"/>
          <ac:spMkLst>
            <pc:docMk/>
            <pc:sldMk cId="1306102730" sldId="284"/>
            <ac:spMk id="22" creationId="{6166C6D1-23AC-49C4-BA07-238E4E9F8CEB}"/>
          </ac:spMkLst>
        </pc:spChg>
        <pc:spChg chg="add del">
          <ac:chgData name="Porter, Bryan" userId="bce57e1c-1cd5-404d-9185-3d22bd77bf3f" providerId="ADAL" clId="{C3B0FBC4-8BCC-46B0-8F64-91D9C779100B}" dt="2021-09-09T16:42:09.660" v="356" actId="26606"/>
          <ac:spMkLst>
            <pc:docMk/>
            <pc:sldMk cId="1306102730" sldId="284"/>
            <ac:spMk id="24" creationId="{5D9FC6AC-4A12-4825-8ABE-0732B8EF4D16}"/>
          </ac:spMkLst>
        </pc:spChg>
        <pc:spChg chg="add del">
          <ac:chgData name="Porter, Bryan" userId="bce57e1c-1cd5-404d-9185-3d22bd77bf3f" providerId="ADAL" clId="{C3B0FBC4-8BCC-46B0-8F64-91D9C779100B}" dt="2021-09-09T16:46:37.760" v="410" actId="26606"/>
          <ac:spMkLst>
            <pc:docMk/>
            <pc:sldMk cId="1306102730" sldId="284"/>
            <ac:spMk id="26" creationId="{20CD21DB-082D-417D-A5AB-FC838AF9D944}"/>
          </ac:spMkLst>
        </pc:spChg>
        <pc:spChg chg="add del">
          <ac:chgData name="Porter, Bryan" userId="bce57e1c-1cd5-404d-9185-3d22bd77bf3f" providerId="ADAL" clId="{C3B0FBC4-8BCC-46B0-8F64-91D9C779100B}" dt="2021-09-09T16:46:37.598" v="409" actId="26606"/>
          <ac:spMkLst>
            <pc:docMk/>
            <pc:sldMk cId="1306102730" sldId="284"/>
            <ac:spMk id="31" creationId="{42A4FC2C-047E-45A5-965D-8E1E3BF09BC6}"/>
          </ac:spMkLst>
        </pc:spChg>
        <pc:spChg chg="add del">
          <ac:chgData name="Porter, Bryan" userId="bce57e1c-1cd5-404d-9185-3d22bd77bf3f" providerId="ADAL" clId="{C3B0FBC4-8BCC-46B0-8F64-91D9C779100B}" dt="2021-09-09T16:45:14.666" v="398" actId="26606"/>
          <ac:spMkLst>
            <pc:docMk/>
            <pc:sldMk cId="1306102730" sldId="284"/>
            <ac:spMk id="36" creationId="{C6B298B9-AA3F-4E48-9ADE-DD1A49F40A94}"/>
          </ac:spMkLst>
        </pc:spChg>
        <pc:spChg chg="add del">
          <ac:chgData name="Porter, Bryan" userId="bce57e1c-1cd5-404d-9185-3d22bd77bf3f" providerId="ADAL" clId="{C3B0FBC4-8BCC-46B0-8F64-91D9C779100B}" dt="2021-09-09T16:45:14.666" v="398" actId="26606"/>
          <ac:spMkLst>
            <pc:docMk/>
            <pc:sldMk cId="1306102730" sldId="284"/>
            <ac:spMk id="38" creationId="{78A6362C-DAA2-46F0-8F9D-238EA1E6FD27}"/>
          </ac:spMkLst>
        </pc:spChg>
        <pc:spChg chg="add del">
          <ac:chgData name="Porter, Bryan" userId="bce57e1c-1cd5-404d-9185-3d22bd77bf3f" providerId="ADAL" clId="{C3B0FBC4-8BCC-46B0-8F64-91D9C779100B}" dt="2021-09-09T16:45:17.967" v="400" actId="26606"/>
          <ac:spMkLst>
            <pc:docMk/>
            <pc:sldMk cId="1306102730" sldId="284"/>
            <ac:spMk id="40" creationId="{B670DBD5-770C-4383-9F54-5B86E86BD5BB}"/>
          </ac:spMkLst>
        </pc:spChg>
        <pc:spChg chg="add del">
          <ac:chgData name="Porter, Bryan" userId="bce57e1c-1cd5-404d-9185-3d22bd77bf3f" providerId="ADAL" clId="{C3B0FBC4-8BCC-46B0-8F64-91D9C779100B}" dt="2021-09-09T16:45:29.328" v="402" actId="26606"/>
          <ac:spMkLst>
            <pc:docMk/>
            <pc:sldMk cId="1306102730" sldId="284"/>
            <ac:spMk id="42" creationId="{32BC26D8-82FB-445E-AA49-62A77D7C1EE0}"/>
          </ac:spMkLst>
        </pc:spChg>
        <pc:spChg chg="add del">
          <ac:chgData name="Porter, Bryan" userId="bce57e1c-1cd5-404d-9185-3d22bd77bf3f" providerId="ADAL" clId="{C3B0FBC4-8BCC-46B0-8F64-91D9C779100B}" dt="2021-09-09T16:45:29.328" v="402" actId="26606"/>
          <ac:spMkLst>
            <pc:docMk/>
            <pc:sldMk cId="1306102730" sldId="284"/>
            <ac:spMk id="43" creationId="{CB44330D-EA18-4254-AA95-EB49948539B8}"/>
          </ac:spMkLst>
        </pc:spChg>
        <pc:spChg chg="add del">
          <ac:chgData name="Porter, Bryan" userId="bce57e1c-1cd5-404d-9185-3d22bd77bf3f" providerId="ADAL" clId="{C3B0FBC4-8BCC-46B0-8F64-91D9C779100B}" dt="2021-09-09T16:45:34.587" v="404" actId="26606"/>
          <ac:spMkLst>
            <pc:docMk/>
            <pc:sldMk cId="1306102730" sldId="284"/>
            <ac:spMk id="45" creationId="{5F879AC3-D4CE-493C-ADC7-06205677F4F8}"/>
          </ac:spMkLst>
        </pc:spChg>
        <pc:spChg chg="add del">
          <ac:chgData name="Porter, Bryan" userId="bce57e1c-1cd5-404d-9185-3d22bd77bf3f" providerId="ADAL" clId="{C3B0FBC4-8BCC-46B0-8F64-91D9C779100B}" dt="2021-09-09T16:45:34.587" v="404" actId="26606"/>
          <ac:spMkLst>
            <pc:docMk/>
            <pc:sldMk cId="1306102730" sldId="284"/>
            <ac:spMk id="46" creationId="{736F0DFD-0954-464F-BF12-DD2E6F6E0380}"/>
          </ac:spMkLst>
        </pc:spChg>
        <pc:spChg chg="add del">
          <ac:chgData name="Porter, Bryan" userId="bce57e1c-1cd5-404d-9185-3d22bd77bf3f" providerId="ADAL" clId="{C3B0FBC4-8BCC-46B0-8F64-91D9C779100B}" dt="2021-09-09T16:45:35.015" v="406" actId="26606"/>
          <ac:spMkLst>
            <pc:docMk/>
            <pc:sldMk cId="1306102730" sldId="284"/>
            <ac:spMk id="48" creationId="{2215C6C6-E45C-4179-9FC1-E8A4C1D47430}"/>
          </ac:spMkLst>
        </pc:spChg>
        <pc:spChg chg="add del">
          <ac:chgData name="Porter, Bryan" userId="bce57e1c-1cd5-404d-9185-3d22bd77bf3f" providerId="ADAL" clId="{C3B0FBC4-8BCC-46B0-8F64-91D9C779100B}" dt="2021-09-09T16:45:35.015" v="406" actId="26606"/>
          <ac:spMkLst>
            <pc:docMk/>
            <pc:sldMk cId="1306102730" sldId="284"/>
            <ac:spMk id="51" creationId="{3776B14B-F2F4-4825-8DA8-8C7A0F2B3960}"/>
          </ac:spMkLst>
        </pc:spChg>
        <pc:spChg chg="add del">
          <ac:chgData name="Porter, Bryan" userId="bce57e1c-1cd5-404d-9185-3d22bd77bf3f" providerId="ADAL" clId="{C3B0FBC4-8BCC-46B0-8F64-91D9C779100B}" dt="2021-09-09T16:46:37.430" v="408" actId="26606"/>
          <ac:spMkLst>
            <pc:docMk/>
            <pc:sldMk cId="1306102730" sldId="284"/>
            <ac:spMk id="53" creationId="{B9FF99BD-075F-4761-A995-6FC574BD25EA}"/>
          </ac:spMkLst>
        </pc:spChg>
        <pc:spChg chg="add del">
          <ac:chgData name="Porter, Bryan" userId="bce57e1c-1cd5-404d-9185-3d22bd77bf3f" providerId="ADAL" clId="{C3B0FBC4-8BCC-46B0-8F64-91D9C779100B}" dt="2021-09-09T16:46:37.430" v="408" actId="26606"/>
          <ac:spMkLst>
            <pc:docMk/>
            <pc:sldMk cId="1306102730" sldId="284"/>
            <ac:spMk id="54" creationId="{A7B21A54-9BA3-4EA9-B460-5A829ADD9051}"/>
          </ac:spMkLst>
        </pc:spChg>
        <pc:spChg chg="add del">
          <ac:chgData name="Porter, Bryan" userId="bce57e1c-1cd5-404d-9185-3d22bd77bf3f" providerId="ADAL" clId="{C3B0FBC4-8BCC-46B0-8F64-91D9C779100B}" dt="2021-09-09T16:46:37.430" v="408" actId="26606"/>
          <ac:spMkLst>
            <pc:docMk/>
            <pc:sldMk cId="1306102730" sldId="284"/>
            <ac:spMk id="55" creationId="{6FA8F714-B9D8-488A-8CCA-E9948FF913A9}"/>
          </ac:spMkLst>
        </pc:spChg>
        <pc:grpChg chg="add del">
          <ac:chgData name="Porter, Bryan" userId="bce57e1c-1cd5-404d-9185-3d22bd77bf3f" providerId="ADAL" clId="{C3B0FBC4-8BCC-46B0-8F64-91D9C779100B}" dt="2021-09-09T16:45:35.015" v="406" actId="26606"/>
          <ac:grpSpMkLst>
            <pc:docMk/>
            <pc:sldMk cId="1306102730" sldId="284"/>
            <ac:grpSpMk id="49" creationId="{5FE9FE4C-C9E0-4C54-8010-EA9D29CD4D59}"/>
          </ac:grpSpMkLst>
        </pc:grpChg>
        <pc:picChg chg="mod modCrop">
          <ac:chgData name="Porter, Bryan" userId="bce57e1c-1cd5-404d-9185-3d22bd77bf3f" providerId="ADAL" clId="{C3B0FBC4-8BCC-46B0-8F64-91D9C779100B}" dt="2021-09-09T16:47:06.839" v="425" actId="1076"/>
          <ac:picMkLst>
            <pc:docMk/>
            <pc:sldMk cId="1306102730" sldId="284"/>
            <ac:picMk id="5" creationId="{5DBA56D0-AEAF-4496-B75D-F0B3A9CF05B5}"/>
          </ac:picMkLst>
        </pc:picChg>
      </pc:sldChg>
      <pc:sldChg chg="addSp delSp modSp mod modTransition setBg delDesignElem">
        <pc:chgData name="Porter, Bryan" userId="bce57e1c-1cd5-404d-9185-3d22bd77bf3f" providerId="ADAL" clId="{C3B0FBC4-8BCC-46B0-8F64-91D9C779100B}" dt="2021-09-09T16:56:24.064" v="723"/>
        <pc:sldMkLst>
          <pc:docMk/>
          <pc:sldMk cId="3510866116" sldId="285"/>
        </pc:sldMkLst>
        <pc:spChg chg="add">
          <ac:chgData name="Porter, Bryan" userId="bce57e1c-1cd5-404d-9185-3d22bd77bf3f" providerId="ADAL" clId="{C3B0FBC4-8BCC-46B0-8F64-91D9C779100B}" dt="2021-09-09T16:47:31.850" v="428" actId="26606"/>
          <ac:spMkLst>
            <pc:docMk/>
            <pc:sldMk cId="3510866116" sldId="285"/>
            <ac:spMk id="7" creationId="{B78EDDD3-C548-48EF-B3CA-B290B17192AB}"/>
          </ac:spMkLst>
        </pc:spChg>
        <pc:spChg chg="add del">
          <ac:chgData name="Porter, Bryan" userId="bce57e1c-1cd5-404d-9185-3d22bd77bf3f" providerId="ADAL" clId="{C3B0FBC4-8BCC-46B0-8F64-91D9C779100B}" dt="2021-09-09T16:23:08.128" v="56"/>
          <ac:spMkLst>
            <pc:docMk/>
            <pc:sldMk cId="3510866116" sldId="285"/>
            <ac:spMk id="10" creationId="{BF494AE6-A88C-448B-B1B7-80259E6F4FE0}"/>
          </ac:spMkLst>
        </pc:spChg>
        <pc:picChg chg="add mod ord">
          <ac:chgData name="Porter, Bryan" userId="bce57e1c-1cd5-404d-9185-3d22bd77bf3f" providerId="ADAL" clId="{C3B0FBC4-8BCC-46B0-8F64-91D9C779100B}" dt="2021-09-09T16:47:31.850" v="428" actId="26606"/>
          <ac:picMkLst>
            <pc:docMk/>
            <pc:sldMk cId="3510866116" sldId="285"/>
            <ac:picMk id="2" creationId="{91DEB796-6800-4FD0-A490-B0ED63B14018}"/>
          </ac:picMkLst>
        </pc:picChg>
        <pc:picChg chg="add mod ord">
          <ac:chgData name="Porter, Bryan" userId="bce57e1c-1cd5-404d-9185-3d22bd77bf3f" providerId="ADAL" clId="{C3B0FBC4-8BCC-46B0-8F64-91D9C779100B}" dt="2021-09-09T16:47:31.850" v="428" actId="26606"/>
          <ac:picMkLst>
            <pc:docMk/>
            <pc:sldMk cId="3510866116" sldId="285"/>
            <ac:picMk id="3" creationId="{B8F7BB4C-E42F-494A-BDF2-1ABC9FE9318F}"/>
          </ac:picMkLst>
        </pc:picChg>
        <pc:picChg chg="add mod">
          <ac:chgData name="Porter, Bryan" userId="bce57e1c-1cd5-404d-9185-3d22bd77bf3f" providerId="ADAL" clId="{C3B0FBC4-8BCC-46B0-8F64-91D9C779100B}" dt="2021-09-09T16:47:31.850" v="428" actId="26606"/>
          <ac:picMkLst>
            <pc:docMk/>
            <pc:sldMk cId="3510866116" sldId="285"/>
            <ac:picMk id="4" creationId="{2491E99C-3715-45E9-95A8-97387AFCDD34}"/>
          </ac:picMkLst>
        </pc:picChg>
        <pc:picChg chg="add mod ord">
          <ac:chgData name="Porter, Bryan" userId="bce57e1c-1cd5-404d-9185-3d22bd77bf3f" providerId="ADAL" clId="{C3B0FBC4-8BCC-46B0-8F64-91D9C779100B}" dt="2021-09-09T16:47:31.850" v="428" actId="26606"/>
          <ac:picMkLst>
            <pc:docMk/>
            <pc:sldMk cId="3510866116" sldId="285"/>
            <ac:picMk id="5" creationId="{4F98C491-1F71-4873-BF92-86B14161C824}"/>
          </ac:picMkLst>
        </pc:picChg>
      </pc:sldChg>
      <pc:sldChg chg="addSp modSp new mod modTransition setBg">
        <pc:chgData name="Porter, Bryan" userId="bce57e1c-1cd5-404d-9185-3d22bd77bf3f" providerId="ADAL" clId="{C3B0FBC4-8BCC-46B0-8F64-91D9C779100B}" dt="2021-09-09T16:56:24.064" v="723"/>
        <pc:sldMkLst>
          <pc:docMk/>
          <pc:sldMk cId="752566453" sldId="286"/>
        </pc:sldMkLst>
        <pc:spChg chg="add mod">
          <ac:chgData name="Porter, Bryan" userId="bce57e1c-1cd5-404d-9185-3d22bd77bf3f" providerId="ADAL" clId="{C3B0FBC4-8BCC-46B0-8F64-91D9C779100B}" dt="2021-09-09T16:53:00.230" v="624" actId="5793"/>
          <ac:spMkLst>
            <pc:docMk/>
            <pc:sldMk cId="752566453" sldId="286"/>
            <ac:spMk id="4" creationId="{15F3DCD7-E7FE-4067-9B58-1EFA3F2C35E9}"/>
          </ac:spMkLst>
        </pc:spChg>
        <pc:spChg chg="add mod">
          <ac:chgData name="Porter, Bryan" userId="bce57e1c-1cd5-404d-9185-3d22bd77bf3f" providerId="ADAL" clId="{C3B0FBC4-8BCC-46B0-8F64-91D9C779100B}" dt="2021-09-09T16:52:39.944" v="611" actId="1076"/>
          <ac:spMkLst>
            <pc:docMk/>
            <pc:sldMk cId="752566453" sldId="286"/>
            <ac:spMk id="5" creationId="{B7096944-CE68-46A3-A087-F61837973604}"/>
          </ac:spMkLst>
        </pc:spChg>
        <pc:spChg chg="add">
          <ac:chgData name="Porter, Bryan" userId="bce57e1c-1cd5-404d-9185-3d22bd77bf3f" providerId="ADAL" clId="{C3B0FBC4-8BCC-46B0-8F64-91D9C779100B}" dt="2021-09-09T16:49:41.290" v="429" actId="26606"/>
          <ac:spMkLst>
            <pc:docMk/>
            <pc:sldMk cId="752566453" sldId="286"/>
            <ac:spMk id="8" creationId="{E97C36FC-DEAA-4DCA-B0AB-7F9357FA4016}"/>
          </ac:spMkLst>
        </pc:spChg>
        <pc:spChg chg="add">
          <ac:chgData name="Porter, Bryan" userId="bce57e1c-1cd5-404d-9185-3d22bd77bf3f" providerId="ADAL" clId="{C3B0FBC4-8BCC-46B0-8F64-91D9C779100B}" dt="2021-09-09T16:49:41.290" v="429" actId="26606"/>
          <ac:spMkLst>
            <pc:docMk/>
            <pc:sldMk cId="752566453" sldId="286"/>
            <ac:spMk id="10" creationId="{278C38CD-A630-49FF-8417-6792A2B13FCA}"/>
          </ac:spMkLst>
        </pc:spChg>
        <pc:picChg chg="add mod ord">
          <ac:chgData name="Porter, Bryan" userId="bce57e1c-1cd5-404d-9185-3d22bd77bf3f" providerId="ADAL" clId="{C3B0FBC4-8BCC-46B0-8F64-91D9C779100B}" dt="2021-09-09T16:49:41.290" v="429" actId="26606"/>
          <ac:picMkLst>
            <pc:docMk/>
            <pc:sldMk cId="752566453" sldId="286"/>
            <ac:picMk id="2" creationId="{16FC7D66-0C7F-41E9-879E-7A65DF8B973C}"/>
          </ac:picMkLst>
        </pc:picChg>
        <pc:picChg chg="add mod">
          <ac:chgData name="Porter, Bryan" userId="bce57e1c-1cd5-404d-9185-3d22bd77bf3f" providerId="ADAL" clId="{C3B0FBC4-8BCC-46B0-8F64-91D9C779100B}" dt="2021-09-09T16:49:41.290" v="429" actId="26606"/>
          <ac:picMkLst>
            <pc:docMk/>
            <pc:sldMk cId="752566453" sldId="286"/>
            <ac:picMk id="3" creationId="{26B08A91-60D4-4DD1-A4CE-1336C6B60667}"/>
          </ac:picMkLst>
        </pc:picChg>
      </pc:sldChg>
      <pc:sldChg chg="addSp delSp modSp new mod modTransition setBg modClrScheme chgLayout">
        <pc:chgData name="Porter, Bryan" userId="bce57e1c-1cd5-404d-9185-3d22bd77bf3f" providerId="ADAL" clId="{C3B0FBC4-8BCC-46B0-8F64-91D9C779100B}" dt="2021-09-09T16:56:24.064" v="723"/>
        <pc:sldMkLst>
          <pc:docMk/>
          <pc:sldMk cId="2524097261" sldId="287"/>
        </pc:sldMkLst>
        <pc:spChg chg="del">
          <ac:chgData name="Porter, Bryan" userId="bce57e1c-1cd5-404d-9185-3d22bd77bf3f" providerId="ADAL" clId="{C3B0FBC4-8BCC-46B0-8F64-91D9C779100B}" dt="2021-09-09T16:15:57.390" v="35" actId="6264"/>
          <ac:spMkLst>
            <pc:docMk/>
            <pc:sldMk cId="2524097261" sldId="287"/>
            <ac:spMk id="2" creationId="{4E194B34-8DA6-4CEE-806D-760A4659DF7B}"/>
          </ac:spMkLst>
        </pc:spChg>
        <pc:spChg chg="del">
          <ac:chgData name="Porter, Bryan" userId="bce57e1c-1cd5-404d-9185-3d22bd77bf3f" providerId="ADAL" clId="{C3B0FBC4-8BCC-46B0-8F64-91D9C779100B}" dt="2021-09-09T16:15:57.390" v="35" actId="6264"/>
          <ac:spMkLst>
            <pc:docMk/>
            <pc:sldMk cId="2524097261" sldId="287"/>
            <ac:spMk id="3" creationId="{B5BD4327-8BF2-4835-8EFB-C68A827CB980}"/>
          </ac:spMkLst>
        </pc:spChg>
        <pc:spChg chg="add del mod ord">
          <ac:chgData name="Porter, Bryan" userId="bce57e1c-1cd5-404d-9185-3d22bd77bf3f" providerId="ADAL" clId="{C3B0FBC4-8BCC-46B0-8F64-91D9C779100B}" dt="2021-09-09T16:16:00.603" v="36" actId="700"/>
          <ac:spMkLst>
            <pc:docMk/>
            <pc:sldMk cId="2524097261" sldId="287"/>
            <ac:spMk id="4" creationId="{051E3399-E881-47FB-85FC-5FF5DCC1163D}"/>
          </ac:spMkLst>
        </pc:spChg>
        <pc:spChg chg="add del mod ord">
          <ac:chgData name="Porter, Bryan" userId="bce57e1c-1cd5-404d-9185-3d22bd77bf3f" providerId="ADAL" clId="{C3B0FBC4-8BCC-46B0-8F64-91D9C779100B}" dt="2021-09-09T16:16:00.603" v="36" actId="700"/>
          <ac:spMkLst>
            <pc:docMk/>
            <pc:sldMk cId="2524097261" sldId="287"/>
            <ac:spMk id="5" creationId="{262107FC-8813-493B-9231-AC473E8CA2C6}"/>
          </ac:spMkLst>
        </pc:spChg>
        <pc:spChg chg="add mod">
          <ac:chgData name="Porter, Bryan" userId="bce57e1c-1cd5-404d-9185-3d22bd77bf3f" providerId="ADAL" clId="{C3B0FBC4-8BCC-46B0-8F64-91D9C779100B}" dt="2021-09-09T16:34:06.791" v="276" actId="1076"/>
          <ac:spMkLst>
            <pc:docMk/>
            <pc:sldMk cId="2524097261" sldId="287"/>
            <ac:spMk id="9" creationId="{65292EE6-FF29-4913-9360-B4CBB5945CC6}"/>
          </ac:spMkLst>
        </pc:spChg>
        <pc:picChg chg="add mod">
          <ac:chgData name="Porter, Bryan" userId="bce57e1c-1cd5-404d-9185-3d22bd77bf3f" providerId="ADAL" clId="{C3B0FBC4-8BCC-46B0-8F64-91D9C779100B}" dt="2021-09-09T16:33:14.006" v="271" actId="1037"/>
          <ac:picMkLst>
            <pc:docMk/>
            <pc:sldMk cId="2524097261" sldId="287"/>
            <ac:picMk id="6" creationId="{AA86111B-A025-45D4-A5A7-3374215FAC26}"/>
          </ac:picMkLst>
        </pc:picChg>
        <pc:picChg chg="add mod">
          <ac:chgData name="Porter, Bryan" userId="bce57e1c-1cd5-404d-9185-3d22bd77bf3f" providerId="ADAL" clId="{C3B0FBC4-8BCC-46B0-8F64-91D9C779100B}" dt="2021-09-09T16:33:14.006" v="271" actId="1037"/>
          <ac:picMkLst>
            <pc:docMk/>
            <pc:sldMk cId="2524097261" sldId="287"/>
            <ac:picMk id="8" creationId="{2F7BFB05-B7AC-4A9D-A73E-1519DE2B1872}"/>
          </ac:picMkLst>
        </pc:picChg>
        <pc:picChg chg="add del mod">
          <ac:chgData name="Porter, Bryan" userId="bce57e1c-1cd5-404d-9185-3d22bd77bf3f" providerId="ADAL" clId="{C3B0FBC4-8BCC-46B0-8F64-91D9C779100B}" dt="2021-09-09T16:32:33.660" v="253" actId="478"/>
          <ac:picMkLst>
            <pc:docMk/>
            <pc:sldMk cId="2524097261" sldId="287"/>
            <ac:picMk id="11" creationId="{36C3EAF8-60BB-400E-9E65-5960174767B7}"/>
          </ac:picMkLst>
        </pc:picChg>
        <pc:picChg chg="add del mod">
          <ac:chgData name="Porter, Bryan" userId="bce57e1c-1cd5-404d-9185-3d22bd77bf3f" providerId="ADAL" clId="{C3B0FBC4-8BCC-46B0-8F64-91D9C779100B}" dt="2021-09-09T16:32:15.924" v="250" actId="22"/>
          <ac:picMkLst>
            <pc:docMk/>
            <pc:sldMk cId="2524097261" sldId="287"/>
            <ac:picMk id="13" creationId="{30EC917C-92D5-4BA3-A47F-2D15A7D3DAA0}"/>
          </ac:picMkLst>
        </pc:picChg>
        <pc:picChg chg="add mod">
          <ac:chgData name="Porter, Bryan" userId="bce57e1c-1cd5-404d-9185-3d22bd77bf3f" providerId="ADAL" clId="{C3B0FBC4-8BCC-46B0-8F64-91D9C779100B}" dt="2021-09-09T16:34:14.573" v="279" actId="692"/>
          <ac:picMkLst>
            <pc:docMk/>
            <pc:sldMk cId="2524097261" sldId="287"/>
            <ac:picMk id="15" creationId="{4B16F797-C19E-4AE8-B9DE-7F67147A3090}"/>
          </ac:picMkLst>
        </pc:picChg>
        <pc:picChg chg="add mod">
          <ac:chgData name="Porter, Bryan" userId="bce57e1c-1cd5-404d-9185-3d22bd77bf3f" providerId="ADAL" clId="{C3B0FBC4-8BCC-46B0-8F64-91D9C779100B}" dt="2021-09-09T16:34:14.573" v="279" actId="692"/>
          <ac:picMkLst>
            <pc:docMk/>
            <pc:sldMk cId="2524097261" sldId="287"/>
            <ac:picMk id="16" creationId="{C7714BE3-D850-4F05-801D-45CD8B6734F2}"/>
          </ac:picMkLst>
        </pc:picChg>
        <pc:picChg chg="add mod">
          <ac:chgData name="Porter, Bryan" userId="bce57e1c-1cd5-404d-9185-3d22bd77bf3f" providerId="ADAL" clId="{C3B0FBC4-8BCC-46B0-8F64-91D9C779100B}" dt="2021-09-09T16:34:14.573" v="279" actId="692"/>
          <ac:picMkLst>
            <pc:docMk/>
            <pc:sldMk cId="2524097261" sldId="287"/>
            <ac:picMk id="17" creationId="{1E7BC5D5-B109-4C2D-BB66-98F3929AA178}"/>
          </ac:picMkLst>
        </pc:picChg>
      </pc:sldChg>
      <pc:sldMasterChg chg="modTransition modSldLayout">
        <pc:chgData name="Porter, Bryan" userId="bce57e1c-1cd5-404d-9185-3d22bd77bf3f" providerId="ADAL" clId="{C3B0FBC4-8BCC-46B0-8F64-91D9C779100B}" dt="2021-09-09T16:23:08.128" v="56"/>
        <pc:sldMasterMkLst>
          <pc:docMk/>
          <pc:sldMasterMk cId="2323451093" sldId="2147483711"/>
        </pc:sldMasterMkLst>
        <pc:sldLayoutChg chg="modTransition">
          <pc:chgData name="Porter, Bryan" userId="bce57e1c-1cd5-404d-9185-3d22bd77bf3f" providerId="ADAL" clId="{C3B0FBC4-8BCC-46B0-8F64-91D9C779100B}" dt="2021-09-09T16:23:08.128" v="56"/>
          <pc:sldLayoutMkLst>
            <pc:docMk/>
            <pc:sldMasterMk cId="2323451093" sldId="2147483711"/>
            <pc:sldLayoutMk cId="233504761" sldId="2147483712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08.128" v="56"/>
          <pc:sldLayoutMkLst>
            <pc:docMk/>
            <pc:sldMasterMk cId="2323451093" sldId="2147483711"/>
            <pc:sldLayoutMk cId="3352850756" sldId="2147483713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08.128" v="56"/>
          <pc:sldLayoutMkLst>
            <pc:docMk/>
            <pc:sldMasterMk cId="2323451093" sldId="2147483711"/>
            <pc:sldLayoutMk cId="1598591697" sldId="2147483714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08.128" v="56"/>
          <pc:sldLayoutMkLst>
            <pc:docMk/>
            <pc:sldMasterMk cId="2323451093" sldId="2147483711"/>
            <pc:sldLayoutMk cId="1577637536" sldId="2147483715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08.128" v="56"/>
          <pc:sldLayoutMkLst>
            <pc:docMk/>
            <pc:sldMasterMk cId="2323451093" sldId="2147483711"/>
            <pc:sldLayoutMk cId="2337438134" sldId="2147483716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08.128" v="56"/>
          <pc:sldLayoutMkLst>
            <pc:docMk/>
            <pc:sldMasterMk cId="2323451093" sldId="2147483711"/>
            <pc:sldLayoutMk cId="3964937528" sldId="2147483717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08.128" v="56"/>
          <pc:sldLayoutMkLst>
            <pc:docMk/>
            <pc:sldMasterMk cId="2323451093" sldId="2147483711"/>
            <pc:sldLayoutMk cId="1872163352" sldId="2147483718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08.128" v="56"/>
          <pc:sldLayoutMkLst>
            <pc:docMk/>
            <pc:sldMasterMk cId="2323451093" sldId="2147483711"/>
            <pc:sldLayoutMk cId="2287814869" sldId="2147483719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08.128" v="56"/>
          <pc:sldLayoutMkLst>
            <pc:docMk/>
            <pc:sldMasterMk cId="2323451093" sldId="2147483711"/>
            <pc:sldLayoutMk cId="3198068010" sldId="2147483720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08.128" v="56"/>
          <pc:sldLayoutMkLst>
            <pc:docMk/>
            <pc:sldMasterMk cId="2323451093" sldId="2147483711"/>
            <pc:sldLayoutMk cId="2177408535" sldId="2147483721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08.128" v="56"/>
          <pc:sldLayoutMkLst>
            <pc:docMk/>
            <pc:sldMasterMk cId="2323451093" sldId="2147483711"/>
            <pc:sldLayoutMk cId="762071748" sldId="2147483722"/>
          </pc:sldLayoutMkLst>
        </pc:sldLayoutChg>
      </pc:sldMasterChg>
      <pc:sldMasterChg chg="modTransition modSldLayout">
        <pc:chgData name="Porter, Bryan" userId="bce57e1c-1cd5-404d-9185-3d22bd77bf3f" providerId="ADAL" clId="{C3B0FBC4-8BCC-46B0-8F64-91D9C779100B}" dt="2021-09-09T16:23:12.254" v="57"/>
        <pc:sldMasterMkLst>
          <pc:docMk/>
          <pc:sldMasterMk cId="498572798" sldId="2147483725"/>
        </pc:sldMasterMkLst>
        <pc:sldLayoutChg chg="modTransition">
          <pc:chgData name="Porter, Bryan" userId="bce57e1c-1cd5-404d-9185-3d22bd77bf3f" providerId="ADAL" clId="{C3B0FBC4-8BCC-46B0-8F64-91D9C779100B}" dt="2021-09-09T16:23:12.254" v="57"/>
          <pc:sldLayoutMkLst>
            <pc:docMk/>
            <pc:sldMasterMk cId="498572798" sldId="2147483725"/>
            <pc:sldLayoutMk cId="1760231459" sldId="2147483726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12.254" v="57"/>
          <pc:sldLayoutMkLst>
            <pc:docMk/>
            <pc:sldMasterMk cId="498572798" sldId="2147483725"/>
            <pc:sldLayoutMk cId="1974022259" sldId="2147483727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12.254" v="57"/>
          <pc:sldLayoutMkLst>
            <pc:docMk/>
            <pc:sldMasterMk cId="498572798" sldId="2147483725"/>
            <pc:sldLayoutMk cId="670453814" sldId="2147483728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12.254" v="57"/>
          <pc:sldLayoutMkLst>
            <pc:docMk/>
            <pc:sldMasterMk cId="498572798" sldId="2147483725"/>
            <pc:sldLayoutMk cId="3306844972" sldId="2147483729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12.254" v="57"/>
          <pc:sldLayoutMkLst>
            <pc:docMk/>
            <pc:sldMasterMk cId="498572798" sldId="2147483725"/>
            <pc:sldLayoutMk cId="4146987723" sldId="2147483730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12.254" v="57"/>
          <pc:sldLayoutMkLst>
            <pc:docMk/>
            <pc:sldMasterMk cId="498572798" sldId="2147483725"/>
            <pc:sldLayoutMk cId="2851572479" sldId="2147483731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12.254" v="57"/>
          <pc:sldLayoutMkLst>
            <pc:docMk/>
            <pc:sldMasterMk cId="498572798" sldId="2147483725"/>
            <pc:sldLayoutMk cId="2770496388" sldId="2147483732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12.254" v="57"/>
          <pc:sldLayoutMkLst>
            <pc:docMk/>
            <pc:sldMasterMk cId="498572798" sldId="2147483725"/>
            <pc:sldLayoutMk cId="1374601187" sldId="2147483733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12.254" v="57"/>
          <pc:sldLayoutMkLst>
            <pc:docMk/>
            <pc:sldMasterMk cId="498572798" sldId="2147483725"/>
            <pc:sldLayoutMk cId="2681420185" sldId="2147483734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12.254" v="57"/>
          <pc:sldLayoutMkLst>
            <pc:docMk/>
            <pc:sldMasterMk cId="498572798" sldId="2147483725"/>
            <pc:sldLayoutMk cId="3951826115" sldId="2147483735"/>
          </pc:sldLayoutMkLst>
        </pc:sldLayoutChg>
        <pc:sldLayoutChg chg="modTransition">
          <pc:chgData name="Porter, Bryan" userId="bce57e1c-1cd5-404d-9185-3d22bd77bf3f" providerId="ADAL" clId="{C3B0FBC4-8BCC-46B0-8F64-91D9C779100B}" dt="2021-09-09T16:23:12.254" v="57"/>
          <pc:sldLayoutMkLst>
            <pc:docMk/>
            <pc:sldMasterMk cId="498572798" sldId="2147483725"/>
            <pc:sldLayoutMk cId="4000739445" sldId="2147483736"/>
          </pc:sldLayoutMkLst>
        </pc:sldLayoutChg>
      </pc:sldMasterChg>
      <pc:sldMasterChg chg="modTransition modSldLayout">
        <pc:chgData name="Porter, Bryan" userId="bce57e1c-1cd5-404d-9185-3d22bd77bf3f" providerId="ADAL" clId="{C3B0FBC4-8BCC-46B0-8F64-91D9C779100B}" dt="2021-09-09T16:32:07.143" v="246"/>
        <pc:sldMasterMkLst>
          <pc:docMk/>
          <pc:sldMasterMk cId="888897261" sldId="2147483739"/>
        </pc:sldMasterMkLst>
        <pc:sldLayoutChg chg="modTransition">
          <pc:chgData name="Porter, Bryan" userId="bce57e1c-1cd5-404d-9185-3d22bd77bf3f" providerId="ADAL" clId="{C3B0FBC4-8BCC-46B0-8F64-91D9C779100B}" dt="2021-09-09T16:32:07.143" v="246"/>
          <pc:sldLayoutMkLst>
            <pc:docMk/>
            <pc:sldMasterMk cId="888897261" sldId="2147483739"/>
            <pc:sldLayoutMk cId="4021850612" sldId="2147483740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2:07.143" v="246"/>
          <pc:sldLayoutMkLst>
            <pc:docMk/>
            <pc:sldMasterMk cId="888897261" sldId="2147483739"/>
            <pc:sldLayoutMk cId="358729491" sldId="2147483741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2:07.143" v="246"/>
          <pc:sldLayoutMkLst>
            <pc:docMk/>
            <pc:sldMasterMk cId="888897261" sldId="2147483739"/>
            <pc:sldLayoutMk cId="3406874478" sldId="2147483742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2:07.143" v="246"/>
          <pc:sldLayoutMkLst>
            <pc:docMk/>
            <pc:sldMasterMk cId="888897261" sldId="2147483739"/>
            <pc:sldLayoutMk cId="3415043293" sldId="2147483743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2:07.143" v="246"/>
          <pc:sldLayoutMkLst>
            <pc:docMk/>
            <pc:sldMasterMk cId="888897261" sldId="2147483739"/>
            <pc:sldLayoutMk cId="574223474" sldId="2147483744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2:07.143" v="246"/>
          <pc:sldLayoutMkLst>
            <pc:docMk/>
            <pc:sldMasterMk cId="888897261" sldId="2147483739"/>
            <pc:sldLayoutMk cId="4238485815" sldId="2147483745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2:07.143" v="246"/>
          <pc:sldLayoutMkLst>
            <pc:docMk/>
            <pc:sldMasterMk cId="888897261" sldId="2147483739"/>
            <pc:sldLayoutMk cId="2035775894" sldId="2147483746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2:07.143" v="246"/>
          <pc:sldLayoutMkLst>
            <pc:docMk/>
            <pc:sldMasterMk cId="888897261" sldId="2147483739"/>
            <pc:sldLayoutMk cId="3188574933" sldId="2147483747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2:07.143" v="246"/>
          <pc:sldLayoutMkLst>
            <pc:docMk/>
            <pc:sldMasterMk cId="888897261" sldId="2147483739"/>
            <pc:sldLayoutMk cId="757891206" sldId="2147483748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2:07.143" v="246"/>
          <pc:sldLayoutMkLst>
            <pc:docMk/>
            <pc:sldMasterMk cId="888897261" sldId="2147483739"/>
            <pc:sldLayoutMk cId="533611011" sldId="2147483749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2:07.143" v="246"/>
          <pc:sldLayoutMkLst>
            <pc:docMk/>
            <pc:sldMasterMk cId="888897261" sldId="2147483739"/>
            <pc:sldLayoutMk cId="3041500256" sldId="2147483750"/>
          </pc:sldLayoutMkLst>
        </pc:sldLayoutChg>
      </pc:sldMasterChg>
      <pc:sldMasterChg chg="modTransition modSldLayout">
        <pc:chgData name="Porter, Bryan" userId="bce57e1c-1cd5-404d-9185-3d22bd77bf3f" providerId="ADAL" clId="{C3B0FBC4-8BCC-46B0-8F64-91D9C779100B}" dt="2021-09-09T16:43:42.156" v="375"/>
        <pc:sldMasterMkLst>
          <pc:docMk/>
          <pc:sldMasterMk cId="2273034214" sldId="2147483739"/>
        </pc:sldMasterMkLst>
        <pc:sldLayoutChg chg="modTransition">
          <pc:chgData name="Porter, Bryan" userId="bce57e1c-1cd5-404d-9185-3d22bd77bf3f" providerId="ADAL" clId="{C3B0FBC4-8BCC-46B0-8F64-91D9C779100B}" dt="2021-09-09T16:43:42.156" v="375"/>
          <pc:sldLayoutMkLst>
            <pc:docMk/>
            <pc:sldMasterMk cId="2273034214" sldId="2147483739"/>
            <pc:sldLayoutMk cId="3057198983" sldId="2147483740"/>
          </pc:sldLayoutMkLst>
        </pc:sldLayoutChg>
        <pc:sldLayoutChg chg="modTransition">
          <pc:chgData name="Porter, Bryan" userId="bce57e1c-1cd5-404d-9185-3d22bd77bf3f" providerId="ADAL" clId="{C3B0FBC4-8BCC-46B0-8F64-91D9C779100B}" dt="2021-09-09T16:43:42.156" v="375"/>
          <pc:sldLayoutMkLst>
            <pc:docMk/>
            <pc:sldMasterMk cId="2273034214" sldId="2147483739"/>
            <pc:sldLayoutMk cId="4002422354" sldId="2147483741"/>
          </pc:sldLayoutMkLst>
        </pc:sldLayoutChg>
        <pc:sldLayoutChg chg="modTransition">
          <pc:chgData name="Porter, Bryan" userId="bce57e1c-1cd5-404d-9185-3d22bd77bf3f" providerId="ADAL" clId="{C3B0FBC4-8BCC-46B0-8F64-91D9C779100B}" dt="2021-09-09T16:43:42.156" v="375"/>
          <pc:sldLayoutMkLst>
            <pc:docMk/>
            <pc:sldMasterMk cId="2273034214" sldId="2147483739"/>
            <pc:sldLayoutMk cId="130997832" sldId="2147483742"/>
          </pc:sldLayoutMkLst>
        </pc:sldLayoutChg>
        <pc:sldLayoutChg chg="modTransition">
          <pc:chgData name="Porter, Bryan" userId="bce57e1c-1cd5-404d-9185-3d22bd77bf3f" providerId="ADAL" clId="{C3B0FBC4-8BCC-46B0-8F64-91D9C779100B}" dt="2021-09-09T16:43:42.156" v="375"/>
          <pc:sldLayoutMkLst>
            <pc:docMk/>
            <pc:sldMasterMk cId="2273034214" sldId="2147483739"/>
            <pc:sldLayoutMk cId="3426173424" sldId="2147483743"/>
          </pc:sldLayoutMkLst>
        </pc:sldLayoutChg>
        <pc:sldLayoutChg chg="modTransition">
          <pc:chgData name="Porter, Bryan" userId="bce57e1c-1cd5-404d-9185-3d22bd77bf3f" providerId="ADAL" clId="{C3B0FBC4-8BCC-46B0-8F64-91D9C779100B}" dt="2021-09-09T16:43:42.156" v="375"/>
          <pc:sldLayoutMkLst>
            <pc:docMk/>
            <pc:sldMasterMk cId="2273034214" sldId="2147483739"/>
            <pc:sldLayoutMk cId="2338904763" sldId="2147483744"/>
          </pc:sldLayoutMkLst>
        </pc:sldLayoutChg>
        <pc:sldLayoutChg chg="modTransition">
          <pc:chgData name="Porter, Bryan" userId="bce57e1c-1cd5-404d-9185-3d22bd77bf3f" providerId="ADAL" clId="{C3B0FBC4-8BCC-46B0-8F64-91D9C779100B}" dt="2021-09-09T16:43:42.156" v="375"/>
          <pc:sldLayoutMkLst>
            <pc:docMk/>
            <pc:sldMasterMk cId="2273034214" sldId="2147483739"/>
            <pc:sldLayoutMk cId="1227789225" sldId="2147483745"/>
          </pc:sldLayoutMkLst>
        </pc:sldLayoutChg>
        <pc:sldLayoutChg chg="modTransition">
          <pc:chgData name="Porter, Bryan" userId="bce57e1c-1cd5-404d-9185-3d22bd77bf3f" providerId="ADAL" clId="{C3B0FBC4-8BCC-46B0-8F64-91D9C779100B}" dt="2021-09-09T16:43:42.156" v="375"/>
          <pc:sldLayoutMkLst>
            <pc:docMk/>
            <pc:sldMasterMk cId="2273034214" sldId="2147483739"/>
            <pc:sldLayoutMk cId="1533666081" sldId="2147483746"/>
          </pc:sldLayoutMkLst>
        </pc:sldLayoutChg>
        <pc:sldLayoutChg chg="modTransition">
          <pc:chgData name="Porter, Bryan" userId="bce57e1c-1cd5-404d-9185-3d22bd77bf3f" providerId="ADAL" clId="{C3B0FBC4-8BCC-46B0-8F64-91D9C779100B}" dt="2021-09-09T16:43:42.156" v="375"/>
          <pc:sldLayoutMkLst>
            <pc:docMk/>
            <pc:sldMasterMk cId="2273034214" sldId="2147483739"/>
            <pc:sldLayoutMk cId="1108760559" sldId="2147483747"/>
          </pc:sldLayoutMkLst>
        </pc:sldLayoutChg>
        <pc:sldLayoutChg chg="modTransition">
          <pc:chgData name="Porter, Bryan" userId="bce57e1c-1cd5-404d-9185-3d22bd77bf3f" providerId="ADAL" clId="{C3B0FBC4-8BCC-46B0-8F64-91D9C779100B}" dt="2021-09-09T16:43:42.156" v="375"/>
          <pc:sldLayoutMkLst>
            <pc:docMk/>
            <pc:sldMasterMk cId="2273034214" sldId="2147483739"/>
            <pc:sldLayoutMk cId="374814183" sldId="2147483748"/>
          </pc:sldLayoutMkLst>
        </pc:sldLayoutChg>
        <pc:sldLayoutChg chg="modTransition">
          <pc:chgData name="Porter, Bryan" userId="bce57e1c-1cd5-404d-9185-3d22bd77bf3f" providerId="ADAL" clId="{C3B0FBC4-8BCC-46B0-8F64-91D9C779100B}" dt="2021-09-09T16:43:42.156" v="375"/>
          <pc:sldLayoutMkLst>
            <pc:docMk/>
            <pc:sldMasterMk cId="2273034214" sldId="2147483739"/>
            <pc:sldLayoutMk cId="4083161565" sldId="2147483749"/>
          </pc:sldLayoutMkLst>
        </pc:sldLayoutChg>
        <pc:sldLayoutChg chg="modTransition">
          <pc:chgData name="Porter, Bryan" userId="bce57e1c-1cd5-404d-9185-3d22bd77bf3f" providerId="ADAL" clId="{C3B0FBC4-8BCC-46B0-8F64-91D9C779100B}" dt="2021-09-09T16:43:42.156" v="375"/>
          <pc:sldLayoutMkLst>
            <pc:docMk/>
            <pc:sldMasterMk cId="2273034214" sldId="2147483739"/>
            <pc:sldLayoutMk cId="518422717" sldId="2147483750"/>
          </pc:sldLayoutMkLst>
        </pc:sldLayoutChg>
      </pc:sldMasterChg>
      <pc:sldMasterChg chg="modTransition modSldLayout">
        <pc:chgData name="Porter, Bryan" userId="bce57e1c-1cd5-404d-9185-3d22bd77bf3f" providerId="ADAL" clId="{C3B0FBC4-8BCC-46B0-8F64-91D9C779100B}" dt="2021-09-09T16:31:57.293" v="239"/>
        <pc:sldMasterMkLst>
          <pc:docMk/>
          <pc:sldMasterMk cId="1211046516" sldId="2147483753"/>
        </pc:sldMasterMkLst>
        <pc:sldLayoutChg chg="modTransition">
          <pc:chgData name="Porter, Bryan" userId="bce57e1c-1cd5-404d-9185-3d22bd77bf3f" providerId="ADAL" clId="{C3B0FBC4-8BCC-46B0-8F64-91D9C779100B}" dt="2021-09-09T16:31:57.293" v="239"/>
          <pc:sldLayoutMkLst>
            <pc:docMk/>
            <pc:sldMasterMk cId="1211046516" sldId="2147483753"/>
            <pc:sldLayoutMk cId="2856450456" sldId="2147483754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1:57.293" v="239"/>
          <pc:sldLayoutMkLst>
            <pc:docMk/>
            <pc:sldMasterMk cId="1211046516" sldId="2147483753"/>
            <pc:sldLayoutMk cId="352691895" sldId="2147483755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1:57.293" v="239"/>
          <pc:sldLayoutMkLst>
            <pc:docMk/>
            <pc:sldMasterMk cId="1211046516" sldId="2147483753"/>
            <pc:sldLayoutMk cId="352848579" sldId="2147483756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1:57.293" v="239"/>
          <pc:sldLayoutMkLst>
            <pc:docMk/>
            <pc:sldMasterMk cId="1211046516" sldId="2147483753"/>
            <pc:sldLayoutMk cId="1336696480" sldId="2147483757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1:57.293" v="239"/>
          <pc:sldLayoutMkLst>
            <pc:docMk/>
            <pc:sldMasterMk cId="1211046516" sldId="2147483753"/>
            <pc:sldLayoutMk cId="2405051525" sldId="2147483758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1:57.293" v="239"/>
          <pc:sldLayoutMkLst>
            <pc:docMk/>
            <pc:sldMasterMk cId="1211046516" sldId="2147483753"/>
            <pc:sldLayoutMk cId="1623367849" sldId="2147483759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1:57.293" v="239"/>
          <pc:sldLayoutMkLst>
            <pc:docMk/>
            <pc:sldMasterMk cId="1211046516" sldId="2147483753"/>
            <pc:sldLayoutMk cId="3201039800" sldId="2147483760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1:57.293" v="239"/>
          <pc:sldLayoutMkLst>
            <pc:docMk/>
            <pc:sldMasterMk cId="1211046516" sldId="2147483753"/>
            <pc:sldLayoutMk cId="200236765" sldId="2147483761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1:57.293" v="239"/>
          <pc:sldLayoutMkLst>
            <pc:docMk/>
            <pc:sldMasterMk cId="1211046516" sldId="2147483753"/>
            <pc:sldLayoutMk cId="3264198331" sldId="2147483762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1:57.293" v="239"/>
          <pc:sldLayoutMkLst>
            <pc:docMk/>
            <pc:sldMasterMk cId="1211046516" sldId="2147483753"/>
            <pc:sldLayoutMk cId="9797728" sldId="2147483763"/>
          </pc:sldLayoutMkLst>
        </pc:sldLayoutChg>
        <pc:sldLayoutChg chg="modTransition">
          <pc:chgData name="Porter, Bryan" userId="bce57e1c-1cd5-404d-9185-3d22bd77bf3f" providerId="ADAL" clId="{C3B0FBC4-8BCC-46B0-8F64-91D9C779100B}" dt="2021-09-09T16:31:57.293" v="239"/>
          <pc:sldLayoutMkLst>
            <pc:docMk/>
            <pc:sldMasterMk cId="1211046516" sldId="2147483753"/>
            <pc:sldLayoutMk cId="895720627" sldId="2147483764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215B64-F61F-4107-8D1F-63135A2F341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457C9D3-944B-4375-AC57-73A6EEED3C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1. “CRASH” course in dopamine pathways (cliff notes’ version).</a:t>
          </a:r>
        </a:p>
      </dgm:t>
    </dgm:pt>
    <dgm:pt modelId="{E78D3622-00DC-4E6A-8D4E-5BB860534500}" type="parTrans" cxnId="{535A83E4-DB7B-4A55-A79D-FD544B1E77B4}">
      <dgm:prSet/>
      <dgm:spPr/>
      <dgm:t>
        <a:bodyPr/>
        <a:lstStyle/>
        <a:p>
          <a:endParaRPr lang="en-US"/>
        </a:p>
      </dgm:t>
    </dgm:pt>
    <dgm:pt modelId="{6F848064-4710-456B-8F3D-26897BBA6167}" type="sibTrans" cxnId="{535A83E4-DB7B-4A55-A79D-FD544B1E77B4}">
      <dgm:prSet/>
      <dgm:spPr/>
      <dgm:t>
        <a:bodyPr/>
        <a:lstStyle/>
        <a:p>
          <a:endParaRPr lang="en-US"/>
        </a:p>
      </dgm:t>
    </dgm:pt>
    <dgm:pt modelId="{CA4B78A7-0189-4470-904D-746C9B30E2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2. “LIGHTNING” round course in CONDITIONING theories in psychology.</a:t>
          </a:r>
        </a:p>
      </dgm:t>
    </dgm:pt>
    <dgm:pt modelId="{5F0A6AC5-C669-4D01-9F9F-F22CA18F456F}" type="parTrans" cxnId="{50066E5C-479D-4EE2-B989-3355D3F4CE2A}">
      <dgm:prSet/>
      <dgm:spPr/>
      <dgm:t>
        <a:bodyPr/>
        <a:lstStyle/>
        <a:p>
          <a:endParaRPr lang="en-US"/>
        </a:p>
      </dgm:t>
    </dgm:pt>
    <dgm:pt modelId="{82368C92-F06C-4D0B-B272-C7E22F04D8A3}" type="sibTrans" cxnId="{50066E5C-479D-4EE2-B989-3355D3F4CE2A}">
      <dgm:prSet/>
      <dgm:spPr/>
      <dgm:t>
        <a:bodyPr/>
        <a:lstStyle/>
        <a:p>
          <a:endParaRPr lang="en-US"/>
        </a:p>
      </dgm:t>
    </dgm:pt>
    <dgm:pt modelId="{6F1820F6-8AB6-41F4-9A6C-CF0544AFE0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3. Why do we care? Applications to phone use habits that impact distractions.</a:t>
          </a:r>
        </a:p>
      </dgm:t>
    </dgm:pt>
    <dgm:pt modelId="{316F9642-D3E0-4800-8E92-04880588E737}" type="parTrans" cxnId="{002E53C7-C83C-45A9-BB90-EEAFD9063FD9}">
      <dgm:prSet/>
      <dgm:spPr/>
      <dgm:t>
        <a:bodyPr/>
        <a:lstStyle/>
        <a:p>
          <a:endParaRPr lang="en-US"/>
        </a:p>
      </dgm:t>
    </dgm:pt>
    <dgm:pt modelId="{97053BFC-1F5C-4CFA-A3D4-3E594F642DEC}" type="sibTrans" cxnId="{002E53C7-C83C-45A9-BB90-EEAFD9063FD9}">
      <dgm:prSet/>
      <dgm:spPr/>
      <dgm:t>
        <a:bodyPr/>
        <a:lstStyle/>
        <a:p>
          <a:endParaRPr lang="en-US"/>
        </a:p>
      </dgm:t>
    </dgm:pt>
    <dgm:pt modelId="{AE0CDF8D-02AE-4C2A-9ACE-0EA1889032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4. Countermeasure hopes...</a:t>
          </a:r>
        </a:p>
      </dgm:t>
    </dgm:pt>
    <dgm:pt modelId="{9E5B455C-89EC-4F22-9456-69D0E25D8C20}" type="parTrans" cxnId="{AEFA9288-FBB0-468F-B4CC-D3F72DE4B995}">
      <dgm:prSet/>
      <dgm:spPr/>
      <dgm:t>
        <a:bodyPr/>
        <a:lstStyle/>
        <a:p>
          <a:endParaRPr lang="en-US"/>
        </a:p>
      </dgm:t>
    </dgm:pt>
    <dgm:pt modelId="{8D7284EA-834A-48CD-A4E5-A65418041CE6}" type="sibTrans" cxnId="{AEFA9288-FBB0-468F-B4CC-D3F72DE4B995}">
      <dgm:prSet/>
      <dgm:spPr/>
      <dgm:t>
        <a:bodyPr/>
        <a:lstStyle/>
        <a:p>
          <a:endParaRPr lang="en-US"/>
        </a:p>
      </dgm:t>
    </dgm:pt>
    <dgm:pt modelId="{B8538013-D62D-4CF5-A088-6BC3930ABA61}" type="pres">
      <dgm:prSet presAssocID="{AB215B64-F61F-4107-8D1F-63135A2F341D}" presName="root" presStyleCnt="0">
        <dgm:presLayoutVars>
          <dgm:dir/>
          <dgm:resizeHandles val="exact"/>
        </dgm:presLayoutVars>
      </dgm:prSet>
      <dgm:spPr/>
    </dgm:pt>
    <dgm:pt modelId="{B787FCAC-FA05-41E2-B32A-8BF81D68359C}" type="pres">
      <dgm:prSet presAssocID="{2457C9D3-944B-4375-AC57-73A6EEED3C5A}" presName="compNode" presStyleCnt="0"/>
      <dgm:spPr/>
    </dgm:pt>
    <dgm:pt modelId="{74B076CC-8D10-4740-8F0D-E852BB108DE0}" type="pres">
      <dgm:prSet presAssocID="{2457C9D3-944B-4375-AC57-73A6EEED3C5A}" presName="bgRect" presStyleLbl="bgShp" presStyleIdx="0" presStyleCnt="4"/>
      <dgm:spPr/>
    </dgm:pt>
    <dgm:pt modelId="{53F6B668-1082-4E9B-9BFA-10F5DF3AD355}" type="pres">
      <dgm:prSet presAssocID="{2457C9D3-944B-4375-AC57-73A6EEED3C5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2EE1D5C0-E121-4B02-9761-ED00C4C4EF63}" type="pres">
      <dgm:prSet presAssocID="{2457C9D3-944B-4375-AC57-73A6EEED3C5A}" presName="spaceRect" presStyleCnt="0"/>
      <dgm:spPr/>
    </dgm:pt>
    <dgm:pt modelId="{31BA2E4A-4E10-49EB-844E-DFFC7ECA07B3}" type="pres">
      <dgm:prSet presAssocID="{2457C9D3-944B-4375-AC57-73A6EEED3C5A}" presName="parTx" presStyleLbl="revTx" presStyleIdx="0" presStyleCnt="4">
        <dgm:presLayoutVars>
          <dgm:chMax val="0"/>
          <dgm:chPref val="0"/>
        </dgm:presLayoutVars>
      </dgm:prSet>
      <dgm:spPr/>
    </dgm:pt>
    <dgm:pt modelId="{1C69C867-5BE2-4041-AB73-DE0147B573EB}" type="pres">
      <dgm:prSet presAssocID="{6F848064-4710-456B-8F3D-26897BBA6167}" presName="sibTrans" presStyleCnt="0"/>
      <dgm:spPr/>
    </dgm:pt>
    <dgm:pt modelId="{A4D041D0-BA6B-4A0A-A900-400B4FE20753}" type="pres">
      <dgm:prSet presAssocID="{CA4B78A7-0189-4470-904D-746C9B30E274}" presName="compNode" presStyleCnt="0"/>
      <dgm:spPr/>
    </dgm:pt>
    <dgm:pt modelId="{4501565E-A513-46DF-9B0E-85EC0CCF9AC2}" type="pres">
      <dgm:prSet presAssocID="{CA4B78A7-0189-4470-904D-746C9B30E274}" presName="bgRect" presStyleLbl="bgShp" presStyleIdx="1" presStyleCnt="4"/>
      <dgm:spPr/>
    </dgm:pt>
    <dgm:pt modelId="{E60027D0-E3EF-4928-AC32-C000E91F82A7}" type="pres">
      <dgm:prSet presAssocID="{CA4B78A7-0189-4470-904D-746C9B30E27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51B65514-6BCC-4178-8544-A52650ED5202}" type="pres">
      <dgm:prSet presAssocID="{CA4B78A7-0189-4470-904D-746C9B30E274}" presName="spaceRect" presStyleCnt="0"/>
      <dgm:spPr/>
    </dgm:pt>
    <dgm:pt modelId="{A5715862-8C6F-4D60-9E94-BB8FB508C258}" type="pres">
      <dgm:prSet presAssocID="{CA4B78A7-0189-4470-904D-746C9B30E274}" presName="parTx" presStyleLbl="revTx" presStyleIdx="1" presStyleCnt="4">
        <dgm:presLayoutVars>
          <dgm:chMax val="0"/>
          <dgm:chPref val="0"/>
        </dgm:presLayoutVars>
      </dgm:prSet>
      <dgm:spPr/>
    </dgm:pt>
    <dgm:pt modelId="{D4AE6C6A-482D-4E58-B7F1-B6A0B10D30B2}" type="pres">
      <dgm:prSet presAssocID="{82368C92-F06C-4D0B-B272-C7E22F04D8A3}" presName="sibTrans" presStyleCnt="0"/>
      <dgm:spPr/>
    </dgm:pt>
    <dgm:pt modelId="{D754001E-D456-44F9-B31B-BB77C7A08B7A}" type="pres">
      <dgm:prSet presAssocID="{6F1820F6-8AB6-41F4-9A6C-CF0544AFE038}" presName="compNode" presStyleCnt="0"/>
      <dgm:spPr/>
    </dgm:pt>
    <dgm:pt modelId="{84DB6DFB-F3A7-475E-8973-0DC558038EF2}" type="pres">
      <dgm:prSet presAssocID="{6F1820F6-8AB6-41F4-9A6C-CF0544AFE038}" presName="bgRect" presStyleLbl="bgShp" presStyleIdx="2" presStyleCnt="4"/>
      <dgm:spPr/>
    </dgm:pt>
    <dgm:pt modelId="{6AFDD3ED-34BD-43DF-A3B7-C178DADDA6EF}" type="pres">
      <dgm:prSet presAssocID="{6F1820F6-8AB6-41F4-9A6C-CF0544AFE03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E13A0201-A98E-4CEC-B35B-3DB566F76665}" type="pres">
      <dgm:prSet presAssocID="{6F1820F6-8AB6-41F4-9A6C-CF0544AFE038}" presName="spaceRect" presStyleCnt="0"/>
      <dgm:spPr/>
    </dgm:pt>
    <dgm:pt modelId="{E3308684-C083-47F9-8CA6-4E8F59BA8D9B}" type="pres">
      <dgm:prSet presAssocID="{6F1820F6-8AB6-41F4-9A6C-CF0544AFE038}" presName="parTx" presStyleLbl="revTx" presStyleIdx="2" presStyleCnt="4">
        <dgm:presLayoutVars>
          <dgm:chMax val="0"/>
          <dgm:chPref val="0"/>
        </dgm:presLayoutVars>
      </dgm:prSet>
      <dgm:spPr/>
    </dgm:pt>
    <dgm:pt modelId="{3064BAF7-B77D-46F3-93A8-2B6E834ECC9E}" type="pres">
      <dgm:prSet presAssocID="{97053BFC-1F5C-4CFA-A3D4-3E594F642DEC}" presName="sibTrans" presStyleCnt="0"/>
      <dgm:spPr/>
    </dgm:pt>
    <dgm:pt modelId="{FBC95B79-F3BB-4E6F-8B4F-F7AB9660C3B6}" type="pres">
      <dgm:prSet presAssocID="{AE0CDF8D-02AE-4C2A-9ACE-0EA1889032BB}" presName="compNode" presStyleCnt="0"/>
      <dgm:spPr/>
    </dgm:pt>
    <dgm:pt modelId="{B261D460-F5B1-42D4-AF79-44BAF9870AE1}" type="pres">
      <dgm:prSet presAssocID="{AE0CDF8D-02AE-4C2A-9ACE-0EA1889032BB}" presName="bgRect" presStyleLbl="bgShp" presStyleIdx="3" presStyleCnt="4"/>
      <dgm:spPr/>
    </dgm:pt>
    <dgm:pt modelId="{292BAD0C-88EA-4D12-8FCD-E195D4A05BCD}" type="pres">
      <dgm:prSet presAssocID="{AE0CDF8D-02AE-4C2A-9ACE-0EA1889032B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1A42EF4-CBF8-43F8-8E41-0B1F8B4E2D6C}" type="pres">
      <dgm:prSet presAssocID="{AE0CDF8D-02AE-4C2A-9ACE-0EA1889032BB}" presName="spaceRect" presStyleCnt="0"/>
      <dgm:spPr/>
    </dgm:pt>
    <dgm:pt modelId="{F1015685-53A2-4860-BDBC-816005390C35}" type="pres">
      <dgm:prSet presAssocID="{AE0CDF8D-02AE-4C2A-9ACE-0EA1889032B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53F5027-ACFB-40F4-A4E8-0F2A24E50043}" type="presOf" srcId="{AB215B64-F61F-4107-8D1F-63135A2F341D}" destId="{B8538013-D62D-4CF5-A088-6BC3930ABA61}" srcOrd="0" destOrd="0" presId="urn:microsoft.com/office/officeart/2018/2/layout/IconVerticalSolidList"/>
    <dgm:cxn modelId="{7F60033E-C2AA-4402-B1F3-FE22E79D543D}" type="presOf" srcId="{CA4B78A7-0189-4470-904D-746C9B30E274}" destId="{A5715862-8C6F-4D60-9E94-BB8FB508C258}" srcOrd="0" destOrd="0" presId="urn:microsoft.com/office/officeart/2018/2/layout/IconVerticalSolidList"/>
    <dgm:cxn modelId="{50066E5C-479D-4EE2-B989-3355D3F4CE2A}" srcId="{AB215B64-F61F-4107-8D1F-63135A2F341D}" destId="{CA4B78A7-0189-4470-904D-746C9B30E274}" srcOrd="1" destOrd="0" parTransId="{5F0A6AC5-C669-4D01-9F9F-F22CA18F456F}" sibTransId="{82368C92-F06C-4D0B-B272-C7E22F04D8A3}"/>
    <dgm:cxn modelId="{7E232E68-838C-4B63-BD0A-2AAAA76EFCC8}" type="presOf" srcId="{6F1820F6-8AB6-41F4-9A6C-CF0544AFE038}" destId="{E3308684-C083-47F9-8CA6-4E8F59BA8D9B}" srcOrd="0" destOrd="0" presId="urn:microsoft.com/office/officeart/2018/2/layout/IconVerticalSolidList"/>
    <dgm:cxn modelId="{AEFA9288-FBB0-468F-B4CC-D3F72DE4B995}" srcId="{AB215B64-F61F-4107-8D1F-63135A2F341D}" destId="{AE0CDF8D-02AE-4C2A-9ACE-0EA1889032BB}" srcOrd="3" destOrd="0" parTransId="{9E5B455C-89EC-4F22-9456-69D0E25D8C20}" sibTransId="{8D7284EA-834A-48CD-A4E5-A65418041CE6}"/>
    <dgm:cxn modelId="{EA4C9C8F-B34B-4A32-B718-E838936B7EA7}" type="presOf" srcId="{2457C9D3-944B-4375-AC57-73A6EEED3C5A}" destId="{31BA2E4A-4E10-49EB-844E-DFFC7ECA07B3}" srcOrd="0" destOrd="0" presId="urn:microsoft.com/office/officeart/2018/2/layout/IconVerticalSolidList"/>
    <dgm:cxn modelId="{002E53C7-C83C-45A9-BB90-EEAFD9063FD9}" srcId="{AB215B64-F61F-4107-8D1F-63135A2F341D}" destId="{6F1820F6-8AB6-41F4-9A6C-CF0544AFE038}" srcOrd="2" destOrd="0" parTransId="{316F9642-D3E0-4800-8E92-04880588E737}" sibTransId="{97053BFC-1F5C-4CFA-A3D4-3E594F642DEC}"/>
    <dgm:cxn modelId="{535A83E4-DB7B-4A55-A79D-FD544B1E77B4}" srcId="{AB215B64-F61F-4107-8D1F-63135A2F341D}" destId="{2457C9D3-944B-4375-AC57-73A6EEED3C5A}" srcOrd="0" destOrd="0" parTransId="{E78D3622-00DC-4E6A-8D4E-5BB860534500}" sibTransId="{6F848064-4710-456B-8F3D-26897BBA6167}"/>
    <dgm:cxn modelId="{CFAE29FE-B37C-4128-80AA-8927116DDAE9}" type="presOf" srcId="{AE0CDF8D-02AE-4C2A-9ACE-0EA1889032BB}" destId="{F1015685-53A2-4860-BDBC-816005390C35}" srcOrd="0" destOrd="0" presId="urn:microsoft.com/office/officeart/2018/2/layout/IconVerticalSolidList"/>
    <dgm:cxn modelId="{47B5FF47-F4D2-4E6A-8AA1-11547164C656}" type="presParOf" srcId="{B8538013-D62D-4CF5-A088-6BC3930ABA61}" destId="{B787FCAC-FA05-41E2-B32A-8BF81D68359C}" srcOrd="0" destOrd="0" presId="urn:microsoft.com/office/officeart/2018/2/layout/IconVerticalSolidList"/>
    <dgm:cxn modelId="{67EE2926-DA2A-4D03-80F4-38F786082A3A}" type="presParOf" srcId="{B787FCAC-FA05-41E2-B32A-8BF81D68359C}" destId="{74B076CC-8D10-4740-8F0D-E852BB108DE0}" srcOrd="0" destOrd="0" presId="urn:microsoft.com/office/officeart/2018/2/layout/IconVerticalSolidList"/>
    <dgm:cxn modelId="{BA9C5AA9-1611-4E9E-BDBC-1EA7843BC082}" type="presParOf" srcId="{B787FCAC-FA05-41E2-B32A-8BF81D68359C}" destId="{53F6B668-1082-4E9B-9BFA-10F5DF3AD355}" srcOrd="1" destOrd="0" presId="urn:microsoft.com/office/officeart/2018/2/layout/IconVerticalSolidList"/>
    <dgm:cxn modelId="{452B7787-0C14-47C4-8A41-D8788DDC76C2}" type="presParOf" srcId="{B787FCAC-FA05-41E2-B32A-8BF81D68359C}" destId="{2EE1D5C0-E121-4B02-9761-ED00C4C4EF63}" srcOrd="2" destOrd="0" presId="urn:microsoft.com/office/officeart/2018/2/layout/IconVerticalSolidList"/>
    <dgm:cxn modelId="{A783BB1E-3DDE-4A95-B2D6-B3CCA2263E58}" type="presParOf" srcId="{B787FCAC-FA05-41E2-B32A-8BF81D68359C}" destId="{31BA2E4A-4E10-49EB-844E-DFFC7ECA07B3}" srcOrd="3" destOrd="0" presId="urn:microsoft.com/office/officeart/2018/2/layout/IconVerticalSolidList"/>
    <dgm:cxn modelId="{DD7C86A2-77E9-4CD1-A5A6-C3D7EBF359A7}" type="presParOf" srcId="{B8538013-D62D-4CF5-A088-6BC3930ABA61}" destId="{1C69C867-5BE2-4041-AB73-DE0147B573EB}" srcOrd="1" destOrd="0" presId="urn:microsoft.com/office/officeart/2018/2/layout/IconVerticalSolidList"/>
    <dgm:cxn modelId="{3376557A-B030-4A04-97F3-8BF8E60BF89C}" type="presParOf" srcId="{B8538013-D62D-4CF5-A088-6BC3930ABA61}" destId="{A4D041D0-BA6B-4A0A-A900-400B4FE20753}" srcOrd="2" destOrd="0" presId="urn:microsoft.com/office/officeart/2018/2/layout/IconVerticalSolidList"/>
    <dgm:cxn modelId="{B016DE87-E77E-4A7B-BED5-8211831BF173}" type="presParOf" srcId="{A4D041D0-BA6B-4A0A-A900-400B4FE20753}" destId="{4501565E-A513-46DF-9B0E-85EC0CCF9AC2}" srcOrd="0" destOrd="0" presId="urn:microsoft.com/office/officeart/2018/2/layout/IconVerticalSolidList"/>
    <dgm:cxn modelId="{FDDEEFDB-C5AD-4999-A285-BEBAAE434A88}" type="presParOf" srcId="{A4D041D0-BA6B-4A0A-A900-400B4FE20753}" destId="{E60027D0-E3EF-4928-AC32-C000E91F82A7}" srcOrd="1" destOrd="0" presId="urn:microsoft.com/office/officeart/2018/2/layout/IconVerticalSolidList"/>
    <dgm:cxn modelId="{A69FA442-E2DF-4E4B-9CE7-02B324AC5472}" type="presParOf" srcId="{A4D041D0-BA6B-4A0A-A900-400B4FE20753}" destId="{51B65514-6BCC-4178-8544-A52650ED5202}" srcOrd="2" destOrd="0" presId="urn:microsoft.com/office/officeart/2018/2/layout/IconVerticalSolidList"/>
    <dgm:cxn modelId="{527773B3-33DA-43A0-A17D-18FE9AA212EA}" type="presParOf" srcId="{A4D041D0-BA6B-4A0A-A900-400B4FE20753}" destId="{A5715862-8C6F-4D60-9E94-BB8FB508C258}" srcOrd="3" destOrd="0" presId="urn:microsoft.com/office/officeart/2018/2/layout/IconVerticalSolidList"/>
    <dgm:cxn modelId="{4585467B-BFEE-4CB8-BCEB-C31D3194575E}" type="presParOf" srcId="{B8538013-D62D-4CF5-A088-6BC3930ABA61}" destId="{D4AE6C6A-482D-4E58-B7F1-B6A0B10D30B2}" srcOrd="3" destOrd="0" presId="urn:microsoft.com/office/officeart/2018/2/layout/IconVerticalSolidList"/>
    <dgm:cxn modelId="{509F6BAD-F1DE-4398-868A-1424136D10E4}" type="presParOf" srcId="{B8538013-D62D-4CF5-A088-6BC3930ABA61}" destId="{D754001E-D456-44F9-B31B-BB77C7A08B7A}" srcOrd="4" destOrd="0" presId="urn:microsoft.com/office/officeart/2018/2/layout/IconVerticalSolidList"/>
    <dgm:cxn modelId="{8D0EFB2B-A14A-4470-9E62-EAF1D6BF1EDD}" type="presParOf" srcId="{D754001E-D456-44F9-B31B-BB77C7A08B7A}" destId="{84DB6DFB-F3A7-475E-8973-0DC558038EF2}" srcOrd="0" destOrd="0" presId="urn:microsoft.com/office/officeart/2018/2/layout/IconVerticalSolidList"/>
    <dgm:cxn modelId="{1D4659FF-A31C-44C5-97A2-AFD89C2C17BB}" type="presParOf" srcId="{D754001E-D456-44F9-B31B-BB77C7A08B7A}" destId="{6AFDD3ED-34BD-43DF-A3B7-C178DADDA6EF}" srcOrd="1" destOrd="0" presId="urn:microsoft.com/office/officeart/2018/2/layout/IconVerticalSolidList"/>
    <dgm:cxn modelId="{D34B8920-9887-4901-956D-CC6A84478739}" type="presParOf" srcId="{D754001E-D456-44F9-B31B-BB77C7A08B7A}" destId="{E13A0201-A98E-4CEC-B35B-3DB566F76665}" srcOrd="2" destOrd="0" presId="urn:microsoft.com/office/officeart/2018/2/layout/IconVerticalSolidList"/>
    <dgm:cxn modelId="{1E7A3605-6680-4AB2-92AC-56B957BBA66E}" type="presParOf" srcId="{D754001E-D456-44F9-B31B-BB77C7A08B7A}" destId="{E3308684-C083-47F9-8CA6-4E8F59BA8D9B}" srcOrd="3" destOrd="0" presId="urn:microsoft.com/office/officeart/2018/2/layout/IconVerticalSolidList"/>
    <dgm:cxn modelId="{47151415-79BA-426A-8929-EF67F3A8509C}" type="presParOf" srcId="{B8538013-D62D-4CF5-A088-6BC3930ABA61}" destId="{3064BAF7-B77D-46F3-93A8-2B6E834ECC9E}" srcOrd="5" destOrd="0" presId="urn:microsoft.com/office/officeart/2018/2/layout/IconVerticalSolidList"/>
    <dgm:cxn modelId="{9A0471FD-01F0-48D2-BCCA-0B8CCABCA837}" type="presParOf" srcId="{B8538013-D62D-4CF5-A088-6BC3930ABA61}" destId="{FBC95B79-F3BB-4E6F-8B4F-F7AB9660C3B6}" srcOrd="6" destOrd="0" presId="urn:microsoft.com/office/officeart/2018/2/layout/IconVerticalSolidList"/>
    <dgm:cxn modelId="{02D3B8D3-3E79-4207-849F-BB77A8A0E48A}" type="presParOf" srcId="{FBC95B79-F3BB-4E6F-8B4F-F7AB9660C3B6}" destId="{B261D460-F5B1-42D4-AF79-44BAF9870AE1}" srcOrd="0" destOrd="0" presId="urn:microsoft.com/office/officeart/2018/2/layout/IconVerticalSolidList"/>
    <dgm:cxn modelId="{D526A239-BA8F-498F-9D7F-5AD140595F57}" type="presParOf" srcId="{FBC95B79-F3BB-4E6F-8B4F-F7AB9660C3B6}" destId="{292BAD0C-88EA-4D12-8FCD-E195D4A05BCD}" srcOrd="1" destOrd="0" presId="urn:microsoft.com/office/officeart/2018/2/layout/IconVerticalSolidList"/>
    <dgm:cxn modelId="{F1567503-C457-4647-8C90-A45AAAE6460C}" type="presParOf" srcId="{FBC95B79-F3BB-4E6F-8B4F-F7AB9660C3B6}" destId="{F1A42EF4-CBF8-43F8-8E41-0B1F8B4E2D6C}" srcOrd="2" destOrd="0" presId="urn:microsoft.com/office/officeart/2018/2/layout/IconVerticalSolidList"/>
    <dgm:cxn modelId="{C4DD5B4B-1093-49CA-B592-E58F1ED748CF}" type="presParOf" srcId="{FBC95B79-F3BB-4E6F-8B4F-F7AB9660C3B6}" destId="{F1015685-53A2-4860-BDBC-816005390C3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076CC-8D10-4740-8F0D-E852BB108DE0}">
      <dsp:nvSpPr>
        <dsp:cNvPr id="0" name=""/>
        <dsp:cNvSpPr/>
      </dsp:nvSpPr>
      <dsp:spPr>
        <a:xfrm>
          <a:off x="0" y="2447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6B668-1082-4E9B-9BFA-10F5DF3AD355}">
      <dsp:nvSpPr>
        <dsp:cNvPr id="0" name=""/>
        <dsp:cNvSpPr/>
      </dsp:nvSpPr>
      <dsp:spPr>
        <a:xfrm>
          <a:off x="375217" y="281534"/>
          <a:ext cx="682214" cy="682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BA2E4A-4E10-49EB-844E-DFFC7ECA07B3}">
      <dsp:nvSpPr>
        <dsp:cNvPr id="0" name=""/>
        <dsp:cNvSpPr/>
      </dsp:nvSpPr>
      <dsp:spPr>
        <a:xfrm>
          <a:off x="1432649" y="2447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1. “CRASH” course in dopamine pathways (cliff notes’ version).</a:t>
          </a:r>
        </a:p>
      </dsp:txBody>
      <dsp:txXfrm>
        <a:off x="1432649" y="2447"/>
        <a:ext cx="5156041" cy="1240389"/>
      </dsp:txXfrm>
    </dsp:sp>
    <dsp:sp modelId="{4501565E-A513-46DF-9B0E-85EC0CCF9AC2}">
      <dsp:nvSpPr>
        <dsp:cNvPr id="0" name=""/>
        <dsp:cNvSpPr/>
      </dsp:nvSpPr>
      <dsp:spPr>
        <a:xfrm>
          <a:off x="0" y="1552933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027D0-E3EF-4928-AC32-C000E91F82A7}">
      <dsp:nvSpPr>
        <dsp:cNvPr id="0" name=""/>
        <dsp:cNvSpPr/>
      </dsp:nvSpPr>
      <dsp:spPr>
        <a:xfrm>
          <a:off x="375217" y="1832021"/>
          <a:ext cx="682214" cy="682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15862-8C6F-4D60-9E94-BB8FB508C258}">
      <dsp:nvSpPr>
        <dsp:cNvPr id="0" name=""/>
        <dsp:cNvSpPr/>
      </dsp:nvSpPr>
      <dsp:spPr>
        <a:xfrm>
          <a:off x="1432649" y="1552933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2. “LIGHTNING” round course in CONDITIONING theories in psychology.</a:t>
          </a:r>
        </a:p>
      </dsp:txBody>
      <dsp:txXfrm>
        <a:off x="1432649" y="1552933"/>
        <a:ext cx="5156041" cy="1240389"/>
      </dsp:txXfrm>
    </dsp:sp>
    <dsp:sp modelId="{84DB6DFB-F3A7-475E-8973-0DC558038EF2}">
      <dsp:nvSpPr>
        <dsp:cNvPr id="0" name=""/>
        <dsp:cNvSpPr/>
      </dsp:nvSpPr>
      <dsp:spPr>
        <a:xfrm>
          <a:off x="0" y="3103420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DD3ED-34BD-43DF-A3B7-C178DADDA6EF}">
      <dsp:nvSpPr>
        <dsp:cNvPr id="0" name=""/>
        <dsp:cNvSpPr/>
      </dsp:nvSpPr>
      <dsp:spPr>
        <a:xfrm>
          <a:off x="375217" y="3382507"/>
          <a:ext cx="682214" cy="682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08684-C083-47F9-8CA6-4E8F59BA8D9B}">
      <dsp:nvSpPr>
        <dsp:cNvPr id="0" name=""/>
        <dsp:cNvSpPr/>
      </dsp:nvSpPr>
      <dsp:spPr>
        <a:xfrm>
          <a:off x="1432649" y="3103420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3. Why do we care? Applications to phone use habits that impact distractions.</a:t>
          </a:r>
        </a:p>
      </dsp:txBody>
      <dsp:txXfrm>
        <a:off x="1432649" y="3103420"/>
        <a:ext cx="5156041" cy="1240389"/>
      </dsp:txXfrm>
    </dsp:sp>
    <dsp:sp modelId="{B261D460-F5B1-42D4-AF79-44BAF9870AE1}">
      <dsp:nvSpPr>
        <dsp:cNvPr id="0" name=""/>
        <dsp:cNvSpPr/>
      </dsp:nvSpPr>
      <dsp:spPr>
        <a:xfrm>
          <a:off x="0" y="4653906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BAD0C-88EA-4D12-8FCD-E195D4A05BCD}">
      <dsp:nvSpPr>
        <dsp:cNvPr id="0" name=""/>
        <dsp:cNvSpPr/>
      </dsp:nvSpPr>
      <dsp:spPr>
        <a:xfrm>
          <a:off x="375217" y="4932994"/>
          <a:ext cx="682214" cy="682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15685-53A2-4860-BDBC-816005390C35}">
      <dsp:nvSpPr>
        <dsp:cNvPr id="0" name=""/>
        <dsp:cNvSpPr/>
      </dsp:nvSpPr>
      <dsp:spPr>
        <a:xfrm>
          <a:off x="1432649" y="4653906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4. Countermeasure hopes...</a:t>
          </a:r>
        </a:p>
      </dsp:txBody>
      <dsp:txXfrm>
        <a:off x="1432649" y="4653906"/>
        <a:ext cx="5156041" cy="1240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561" tIns="46781" rIns="93561" bIns="467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3561" tIns="46781" rIns="93561" bIns="46781" rtlCol="0"/>
          <a:lstStyle>
            <a:lvl1pPr algn="r">
              <a:defRPr sz="1200"/>
            </a:lvl1pPr>
          </a:lstStyle>
          <a:p>
            <a:fld id="{0956DCFD-FC9C-4307-A5E7-220ABA1C2740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61" tIns="46781" rIns="93561" bIns="467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561" tIns="46781" rIns="93561" bIns="467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561" tIns="46781" rIns="93561" bIns="467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3561" tIns="46781" rIns="93561" bIns="46781" rtlCol="0" anchor="b"/>
          <a:lstStyle>
            <a:lvl1pPr algn="r">
              <a:defRPr sz="1200"/>
            </a:lvl1pPr>
          </a:lstStyle>
          <a:p>
            <a:fld id="{187AD736-E9E4-482D-A537-62834206E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225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AD736-E9E4-482D-A537-62834206E2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AD736-E9E4-482D-A537-62834206E2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12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AD736-E9E4-482D-A537-62834206E2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97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AD736-E9E4-482D-A537-62834206E2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096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AD736-E9E4-482D-A537-62834206E2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022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AD736-E9E4-482D-A537-62834206E2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83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AD736-E9E4-482D-A537-62834206E2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3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2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8D4177-4657-1A4E-A921-DE8A62DA01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CD6553-ECE3-40CA-B942-299F8AE1563A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374874-739E-4FF2-A7F3-377340135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236E0C-4FEA-47A6-A298-3452F395A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B8387B4-4677-0648-895D-3D7408678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rgbClr val="0E2E5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F0CE68A-E1C4-1145-A5AA-5D580F62F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0E2E58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</p:spTree>
    <p:extLst>
      <p:ext uri="{BB962C8B-B14F-4D97-AF65-F5344CB8AC3E}">
        <p14:creationId xmlns:p14="http://schemas.microsoft.com/office/powerpoint/2010/main" val="248168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D78793-F68F-4B38-90EB-C5A02593F8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17617"/>
            <a:ext cx="4951603" cy="51185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16" y="45806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438A9-A84E-7B4E-B3CB-C46A7AF17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804A0-1676-3C49-A32B-21DA7EDE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B68A9A-A833-4ACB-8D44-8D5319773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FF2D0E-777B-4CB9-8108-B84D955D3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FD18A-AB7C-7747-B042-1E242B375525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378F33-5C8E-1B45-9834-51B30ABE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8ADCF7-5AF4-5049-A4F2-C6D139C5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B684-7C63-8E49-8395-17F29966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88F3A-8881-404D-8783-B2D37DD61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110488D-957F-3C40-A68F-29D340A6D0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8D57A0F-CAC3-FF47-B294-FF707EA52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A70C-CBD7-1343-BB9B-44C68B67DC10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BA6E0-D7B7-D746-BA8F-1E6704855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588E0-9743-054F-846C-0338D0DEA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B1041-6D2E-EA4F-BD6D-34F8477A9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1E593FC-EA0C-B941-9D02-8466B11A0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1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C52A903-1CF1-054F-9EA8-6D86F4549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B7A47C6-47CB-4646-AD8D-980AA62DD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16B1F-7E47-FA48-A154-6BEA3394FF27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50FC3C-BF9A-6248-8C0F-CE9899303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E8909F-C26F-8A4B-8139-AB1B3B6A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89E7F4-00BA-9341-87A1-CA4C83095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1BF5BC-39BD-41B4-95A9-2DFBCC628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9992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8000C-2412-4415-B270-AF828BE83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7593238" y="6350793"/>
            <a:ext cx="5687469" cy="4571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FF6138-AA80-408C-BCB6-50A66DB3A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0" y="69373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D9D0E8-27B5-4484-A3CB-83AE97E27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5250" y="1997075"/>
            <a:ext cx="5261723" cy="501650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8FB795E-A8B3-417B-81D1-D864B27AABF1}"/>
              </a:ext>
            </a:extLst>
          </p:cNvPr>
          <p:cNvSpPr/>
          <p:nvPr userDrawn="1"/>
        </p:nvSpPr>
        <p:spPr>
          <a:xfrm rot="10800000">
            <a:off x="3869307" y="-1"/>
            <a:ext cx="1130613" cy="1126108"/>
          </a:xfrm>
          <a:prstGeom prst="rtTriangle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5A28D-557A-D14C-9A30-910118002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93" y="5623263"/>
            <a:ext cx="2430172" cy="12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898D-4C12-4A66-B219-AE0A8BC5C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7C2CD4-3AD5-4EC9-8A17-4D3550335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0308" y="2513013"/>
            <a:ext cx="5495407" cy="915987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Divider Title</a:t>
            </a:r>
            <a:endParaRPr lang="en-US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7831FD9-1DCF-43D0-9835-41556B9E9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308" y="3429000"/>
            <a:ext cx="5495407" cy="501650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D83F30-E740-A54E-AB8C-DAC05E73DE92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40FF6-52C4-4F4C-8CF4-ADE48A054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12BD534-D0E2-4C08-84FD-D4D3AC673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137" y="464013"/>
            <a:ext cx="4821202" cy="599034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09FBE-DC60-40E8-99FA-D691CFB60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38" y="1121827"/>
            <a:ext cx="1919208" cy="5105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66C245-639E-4C1F-9076-DE5568F48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014" y="1292225"/>
            <a:ext cx="4954326" cy="45942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EC991C-B24D-468E-A61E-17174036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5129" y="0"/>
            <a:ext cx="6087097" cy="685800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D278B-5DFD-F74F-87F1-EE3A86762A90}"/>
              </a:ext>
            </a:extLst>
          </p:cNvPr>
          <p:cNvPicPr>
            <a:picLocks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CCA2E5-982A-40DD-BF96-42DB250DD647}"/>
              </a:ext>
            </a:extLst>
          </p:cNvPr>
          <p:cNvSpPr/>
          <p:nvPr userDrawn="1"/>
        </p:nvSpPr>
        <p:spPr>
          <a:xfrm>
            <a:off x="8751094" y="3429000"/>
            <a:ext cx="3428999" cy="3428999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ea typeface="Vitesse Light" charset="0"/>
              <a:cs typeface="Vitesse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9A93C-7889-4DB1-B44C-3AF7B9FEC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4546618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CEB750A-4971-426D-BB42-199A2D49C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228" y="3903566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C4E94FF-0745-451B-99A7-2B7C53F34A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228" y="4788273"/>
            <a:ext cx="6993115" cy="139571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36DA81-F26E-4703-85DD-47E2FCA2D5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847AB5-0DA1-4133-8650-16D999902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888" y="4737099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613D6A5-A435-4F7B-8F85-720BF57647A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6200000">
            <a:off x="7870826" y="3080446"/>
            <a:ext cx="1262063" cy="1262062"/>
            <a:chOff x="4966" y="1915"/>
            <a:chExt cx="795" cy="795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8FBA1E78-1695-452C-B470-22D3A9BF66C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966" y="1923"/>
              <a:ext cx="787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968B465-C324-4646-AEE0-2931B30DC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2551"/>
              <a:ext cx="158" cy="159"/>
            </a:xfrm>
            <a:custGeom>
              <a:avLst/>
              <a:gdLst>
                <a:gd name="T0" fmla="*/ 0 w 176"/>
                <a:gd name="T1" fmla="*/ 176 h 176"/>
                <a:gd name="T2" fmla="*/ 0 w 176"/>
                <a:gd name="T3" fmla="*/ 176 h 176"/>
                <a:gd name="T4" fmla="*/ 176 w 176"/>
                <a:gd name="T5" fmla="*/ 176 h 176"/>
                <a:gd name="T6" fmla="*/ 176 w 176"/>
                <a:gd name="T7" fmla="*/ 0 h 176"/>
                <a:gd name="T8" fmla="*/ 0 w 176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6">
                  <a:moveTo>
                    <a:pt x="0" y="176"/>
                  </a:moveTo>
                  <a:lnTo>
                    <a:pt x="0" y="176"/>
                  </a:lnTo>
                  <a:lnTo>
                    <a:pt x="176" y="176"/>
                  </a:lnTo>
                  <a:lnTo>
                    <a:pt x="176" y="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8BB86E4-5FDC-4AF5-A63E-1BC33A40D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4" y="2233"/>
              <a:ext cx="477" cy="477"/>
            </a:xfrm>
            <a:custGeom>
              <a:avLst/>
              <a:gdLst>
                <a:gd name="T0" fmla="*/ 0 w 529"/>
                <a:gd name="T1" fmla="*/ 529 h 529"/>
                <a:gd name="T2" fmla="*/ 0 w 529"/>
                <a:gd name="T3" fmla="*/ 529 h 529"/>
                <a:gd name="T4" fmla="*/ 178 w 529"/>
                <a:gd name="T5" fmla="*/ 529 h 529"/>
                <a:gd name="T6" fmla="*/ 529 w 529"/>
                <a:gd name="T7" fmla="*/ 178 h 529"/>
                <a:gd name="T8" fmla="*/ 529 w 529"/>
                <a:gd name="T9" fmla="*/ 0 h 529"/>
                <a:gd name="T10" fmla="*/ 0 w 529"/>
                <a:gd name="T11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29">
                  <a:moveTo>
                    <a:pt x="0" y="529"/>
                  </a:moveTo>
                  <a:lnTo>
                    <a:pt x="0" y="529"/>
                  </a:lnTo>
                  <a:lnTo>
                    <a:pt x="178" y="529"/>
                  </a:lnTo>
                  <a:lnTo>
                    <a:pt x="529" y="178"/>
                  </a:lnTo>
                  <a:lnTo>
                    <a:pt x="529" y="0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8D109F-EE45-464D-BE6D-3FFF9ACD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6" y="1915"/>
              <a:ext cx="795" cy="795"/>
            </a:xfrm>
            <a:custGeom>
              <a:avLst/>
              <a:gdLst>
                <a:gd name="T0" fmla="*/ 882 w 882"/>
                <a:gd name="T1" fmla="*/ 0 h 882"/>
                <a:gd name="T2" fmla="*/ 882 w 882"/>
                <a:gd name="T3" fmla="*/ 0 h 882"/>
                <a:gd name="T4" fmla="*/ 0 w 882"/>
                <a:gd name="T5" fmla="*/ 882 h 882"/>
                <a:gd name="T6" fmla="*/ 178 w 882"/>
                <a:gd name="T7" fmla="*/ 882 h 882"/>
                <a:gd name="T8" fmla="*/ 882 w 882"/>
                <a:gd name="T9" fmla="*/ 177 h 882"/>
                <a:gd name="T10" fmla="*/ 882 w 882"/>
                <a:gd name="T11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2" h="882">
                  <a:moveTo>
                    <a:pt x="882" y="0"/>
                  </a:moveTo>
                  <a:lnTo>
                    <a:pt x="882" y="0"/>
                  </a:lnTo>
                  <a:lnTo>
                    <a:pt x="0" y="882"/>
                  </a:lnTo>
                  <a:lnTo>
                    <a:pt x="178" y="882"/>
                  </a:lnTo>
                  <a:lnTo>
                    <a:pt x="882" y="17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39A167-50F0-D942-B096-82082E284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85A1F7-702A-49A4-963E-9B86BEB20D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263" y="1450975"/>
            <a:ext cx="4629150" cy="4827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11B37-9B57-4F17-974E-B889B88AF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183A94-2276-47CB-8852-0627819B31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7566" y="4533577"/>
            <a:ext cx="1745172" cy="1745172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232C5EC-9F2E-4F0A-8910-2522B656F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09F48F-E7B7-4BAF-8651-F7A3E31001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4AD53-7742-B44B-ACBE-5A51B2A73E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69F112-C8F5-4070-95E4-FD7424E40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334000" y="1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B3672-AB1D-4A8A-9A5D-ABD958AAE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7D95A90-868F-4B8A-A898-602B6054A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24C9DC9-7061-4552-A3A2-33F7EBC57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64617D0-A8FA-4DB5-9B59-6242874B8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3444" y="1733092"/>
            <a:ext cx="6037262" cy="41470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DB9B5-427A-774B-9458-B1CCD5D3D2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1E2370-636D-441C-94FA-C4B8A100B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F1E8987-B567-4B6B-9FCD-6444D3284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F9F54E-573D-4F95-A349-F6FBD3F22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14C2F7-FE92-4B5B-BBF0-F22986EE88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90" y="1656072"/>
            <a:ext cx="2718766" cy="264374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9D78B37-8A0D-4771-8480-C130748D04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6493" y="3465215"/>
            <a:ext cx="2718766" cy="26437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3C3F7-0B1F-48DA-A16D-83ED913E4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233730" y="3952702"/>
            <a:ext cx="1249226" cy="1249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BEC5-5344-C844-881C-78567904B9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70D14-390A-4703-899F-47F2134FA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23D5516-AA4E-4EEA-9A22-5FF11567BB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C88692-E394-40F4-BFB1-BB3DF41F7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F710A-030E-4009-90C5-EBA15F54CA0C}"/>
              </a:ext>
            </a:extLst>
          </p:cNvPr>
          <p:cNvSpPr/>
          <p:nvPr userDrawn="1"/>
        </p:nvSpPr>
        <p:spPr>
          <a:xfrm>
            <a:off x="6102096" y="0"/>
            <a:ext cx="6089904" cy="6853853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701DAF-5E85-44BB-9B73-85430B6CE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0953" y="4567853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7E54AA6D-DA2D-4A2F-B561-8450A9E5B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79" y="2277706"/>
            <a:ext cx="304289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C1E6DC0-05D4-40F9-9D4D-36AD300079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7048" y="-1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79A9DFF-C52B-48A4-881C-E464F6E5E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1732" y="3015575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5302AB3-07A1-4FE0-BBA9-E68B303523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1866" y="696434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976666C-95CC-455F-A77E-5F564A4B0B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866" y="5236412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7D2AF-01F7-4C4D-8352-7FF3F4096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4485F-0AEF-4ADE-92FD-76DBF598D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655664-8D53-469A-9470-BA10065DF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ADB638-9FA7-4946-8522-D1782594F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942026" cy="400729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9A63D19B-4B2E-444C-A116-88CB2624FB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8275" y="710064"/>
            <a:ext cx="5394325" cy="50303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40969-9179-C047-BF00-A8278D4B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F8C3D-63F3-42D9-B45F-6D6B7EACB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6EF426F-942F-45BE-A72B-2DEA4C3425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7EA0A-5699-4ADF-B93D-54857AC0F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9113355" y="2266756"/>
            <a:ext cx="1768534" cy="892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1D0C3-F72F-4B9A-AEAD-746B3A092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38845" y="2631609"/>
            <a:ext cx="1768534" cy="892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0EB42-6359-42D2-B90C-CF8B673B0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500000">
            <a:off x="3700156" y="2889296"/>
            <a:ext cx="1768534" cy="892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4E9EF-3D5C-4F2B-A5FA-E52703CDF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5042" y="2443180"/>
            <a:ext cx="1768534" cy="8922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BC203AD-4CF0-4CBB-9781-168246A095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9146" y="2425647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9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302AE9A-3BCF-4E29-B416-69598365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3096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17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51E6595-4710-47FE-BB4E-BAB1B935F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630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36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221B24B-D5B9-4375-9BB1-466C6C905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39254" y="2425646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2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153AA34-B0FD-4DC0-8C6F-E09E10C7E1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659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DE1256B8-04E3-4A74-AE71-1905ED27C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0880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F62437E-3378-4A78-ADFB-F9EEFFAE16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517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1743FF1C-F0E0-4973-80B7-0617CED140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154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7A461C-E82B-BD42-9B9F-C22737B551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358C2-B592-4E2D-A562-F3E67479F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001CEEE-F0D0-4EA7-B149-A53185B0B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1252DC8-7098-4BCF-B826-610D2C670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F55C8266-7965-46DD-8B9A-4627A7E90B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04167" y="1468525"/>
            <a:ext cx="4791678" cy="459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F87C-91AB-8E4B-B4E9-2C4E83888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C3B69-7864-4697-9C8A-4FD69E857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47C71-3563-4AC2-BEDA-967406328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6BB0DC-7DBB-496E-9B5E-59997C8137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60A5F568-05C1-44EE-B80A-C6EBC94317A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7075" y="1603375"/>
            <a:ext cx="7742238" cy="2743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BD371443-8FD5-402D-A59F-252F390FFE2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27075" y="4602163"/>
            <a:ext cx="4130675" cy="15732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706880" y="1470467"/>
            <a:ext cx="10046459" cy="4734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>
            <a:off x="0" y="1554040"/>
            <a:ext cx="991514" cy="5309555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4"/>
          <p:cNvSpPr/>
          <p:nvPr userDrawn="1"/>
        </p:nvSpPr>
        <p:spPr>
          <a:xfrm flipH="1">
            <a:off x="0" y="-11567"/>
            <a:ext cx="1671090" cy="6869567"/>
          </a:xfrm>
          <a:custGeom>
            <a:avLst/>
            <a:gdLst>
              <a:gd name="connsiteX0" fmla="*/ 0 w 7090245"/>
              <a:gd name="connsiteY0" fmla="*/ 0 h 6633037"/>
              <a:gd name="connsiteX1" fmla="*/ 7090245 w 7090245"/>
              <a:gd name="connsiteY1" fmla="*/ 0 h 6633037"/>
              <a:gd name="connsiteX2" fmla="*/ 7090245 w 7090245"/>
              <a:gd name="connsiteY2" fmla="*/ 6633037 h 6633037"/>
              <a:gd name="connsiteX3" fmla="*/ 0 w 7090245"/>
              <a:gd name="connsiteY3" fmla="*/ 6633037 h 6633037"/>
              <a:gd name="connsiteX4" fmla="*/ 0 w 7090245"/>
              <a:gd name="connsiteY4" fmla="*/ 0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3906255 w 10996500"/>
              <a:gd name="connsiteY3" fmla="*/ 6633037 h 6633037"/>
              <a:gd name="connsiteX4" fmla="*/ 0 w 10996500"/>
              <a:gd name="connsiteY4" fmla="*/ 12038 h 6633037"/>
              <a:gd name="connsiteX0" fmla="*/ 0 w 10996500"/>
              <a:gd name="connsiteY0" fmla="*/ 12038 h 6633037"/>
              <a:gd name="connsiteX1" fmla="*/ 10996500 w 10996500"/>
              <a:gd name="connsiteY1" fmla="*/ 0 h 6633037"/>
              <a:gd name="connsiteX2" fmla="*/ 10996500 w 10996500"/>
              <a:gd name="connsiteY2" fmla="*/ 6633037 h 6633037"/>
              <a:gd name="connsiteX3" fmla="*/ 6319827 w 10996500"/>
              <a:gd name="connsiteY3" fmla="*/ 6633037 h 6633037"/>
              <a:gd name="connsiteX4" fmla="*/ 0 w 10996500"/>
              <a:gd name="connsiteY4" fmla="*/ 12038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08538"/>
              <a:gd name="connsiteY0" fmla="*/ 6216 h 6633037"/>
              <a:gd name="connsiteX1" fmla="*/ 26333 w 11008538"/>
              <a:gd name="connsiteY1" fmla="*/ 0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251758 w 11008538"/>
              <a:gd name="connsiteY1" fmla="*/ 3071 h 6633037"/>
              <a:gd name="connsiteX2" fmla="*/ 11008538 w 11008538"/>
              <a:gd name="connsiteY2" fmla="*/ 0 h 6633037"/>
              <a:gd name="connsiteX3" fmla="*/ 11008538 w 11008538"/>
              <a:gd name="connsiteY3" fmla="*/ 6633037 h 6633037"/>
              <a:gd name="connsiteX4" fmla="*/ 6331865 w 11008538"/>
              <a:gd name="connsiteY4" fmla="*/ 6633037 h 6633037"/>
              <a:gd name="connsiteX5" fmla="*/ 0 w 11008538"/>
              <a:gd name="connsiteY5" fmla="*/ 6216 h 6633037"/>
              <a:gd name="connsiteX0" fmla="*/ 0 w 11008538"/>
              <a:gd name="connsiteY0" fmla="*/ 6216 h 6633037"/>
              <a:gd name="connsiteX1" fmla="*/ 11008538 w 11008538"/>
              <a:gd name="connsiteY1" fmla="*/ 0 h 6633037"/>
              <a:gd name="connsiteX2" fmla="*/ 11008538 w 11008538"/>
              <a:gd name="connsiteY2" fmla="*/ 6633037 h 6633037"/>
              <a:gd name="connsiteX3" fmla="*/ 6331865 w 11008538"/>
              <a:gd name="connsiteY3" fmla="*/ 6633037 h 6633037"/>
              <a:gd name="connsiteX4" fmla="*/ 0 w 11008538"/>
              <a:gd name="connsiteY4" fmla="*/ 6216 h 6633037"/>
              <a:gd name="connsiteX0" fmla="*/ 0 w 11030763"/>
              <a:gd name="connsiteY0" fmla="*/ 0 h 6636033"/>
              <a:gd name="connsiteX1" fmla="*/ 11030763 w 11030763"/>
              <a:gd name="connsiteY1" fmla="*/ 2996 h 6636033"/>
              <a:gd name="connsiteX2" fmla="*/ 11030763 w 11030763"/>
              <a:gd name="connsiteY2" fmla="*/ 6636033 h 6636033"/>
              <a:gd name="connsiteX3" fmla="*/ 6354090 w 11030763"/>
              <a:gd name="connsiteY3" fmla="*/ 6636033 h 6636033"/>
              <a:gd name="connsiteX4" fmla="*/ 0 w 11030763"/>
              <a:gd name="connsiteY4" fmla="*/ 0 h 6636033"/>
              <a:gd name="connsiteX0" fmla="*/ 0 w 11030763"/>
              <a:gd name="connsiteY0" fmla="*/ 0 h 6636034"/>
              <a:gd name="connsiteX1" fmla="*/ 11030763 w 11030763"/>
              <a:gd name="connsiteY1" fmla="*/ 2996 h 6636034"/>
              <a:gd name="connsiteX2" fmla="*/ 11030763 w 11030763"/>
              <a:gd name="connsiteY2" fmla="*/ 6636033 h 6636034"/>
              <a:gd name="connsiteX3" fmla="*/ 9474409 w 11030763"/>
              <a:gd name="connsiteY3" fmla="*/ 6636034 h 6636034"/>
              <a:gd name="connsiteX4" fmla="*/ 0 w 11030763"/>
              <a:gd name="connsiteY4" fmla="*/ 0 h 6636034"/>
              <a:gd name="connsiteX0" fmla="*/ 0 w 12896934"/>
              <a:gd name="connsiteY0" fmla="*/ 0 h 6652412"/>
              <a:gd name="connsiteX1" fmla="*/ 12896934 w 12896934"/>
              <a:gd name="connsiteY1" fmla="*/ 19374 h 6652412"/>
              <a:gd name="connsiteX2" fmla="*/ 12896934 w 12896934"/>
              <a:gd name="connsiteY2" fmla="*/ 6652411 h 6652412"/>
              <a:gd name="connsiteX3" fmla="*/ 11340580 w 12896934"/>
              <a:gd name="connsiteY3" fmla="*/ 6652412 h 6652412"/>
              <a:gd name="connsiteX4" fmla="*/ 0 w 12896934"/>
              <a:gd name="connsiteY4" fmla="*/ 0 h 6652412"/>
              <a:gd name="connsiteX0" fmla="*/ 0 w 10388639"/>
              <a:gd name="connsiteY0" fmla="*/ 0 h 6652412"/>
              <a:gd name="connsiteX1" fmla="*/ 10388639 w 10388639"/>
              <a:gd name="connsiteY1" fmla="*/ 19374 h 6652412"/>
              <a:gd name="connsiteX2" fmla="*/ 10388639 w 10388639"/>
              <a:gd name="connsiteY2" fmla="*/ 6652411 h 6652412"/>
              <a:gd name="connsiteX3" fmla="*/ 8832285 w 10388639"/>
              <a:gd name="connsiteY3" fmla="*/ 6652412 h 6652412"/>
              <a:gd name="connsiteX4" fmla="*/ 0 w 10388639"/>
              <a:gd name="connsiteY4" fmla="*/ 0 h 6652412"/>
              <a:gd name="connsiteX0" fmla="*/ 0 w 12204643"/>
              <a:gd name="connsiteY0" fmla="*/ 0 h 6644224"/>
              <a:gd name="connsiteX1" fmla="*/ 12204643 w 12204643"/>
              <a:gd name="connsiteY1" fmla="*/ 11186 h 6644224"/>
              <a:gd name="connsiteX2" fmla="*/ 12204643 w 12204643"/>
              <a:gd name="connsiteY2" fmla="*/ 6644223 h 6644224"/>
              <a:gd name="connsiteX3" fmla="*/ 10648289 w 12204643"/>
              <a:gd name="connsiteY3" fmla="*/ 6644224 h 6644224"/>
              <a:gd name="connsiteX4" fmla="*/ 0 w 12204643"/>
              <a:gd name="connsiteY4" fmla="*/ 0 h 6644224"/>
              <a:gd name="connsiteX0" fmla="*/ 0 w 12204643"/>
              <a:gd name="connsiteY0" fmla="*/ 0 h 6644225"/>
              <a:gd name="connsiteX1" fmla="*/ 12204643 w 12204643"/>
              <a:gd name="connsiteY1" fmla="*/ 11186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  <a:gd name="connsiteX0" fmla="*/ 0 w 12204643"/>
              <a:gd name="connsiteY0" fmla="*/ 0 h 6644225"/>
              <a:gd name="connsiteX1" fmla="*/ 12204643 w 12204643"/>
              <a:gd name="connsiteY1" fmla="*/ 5774 h 6644225"/>
              <a:gd name="connsiteX2" fmla="*/ 12204643 w 12204643"/>
              <a:gd name="connsiteY2" fmla="*/ 6644223 h 6644225"/>
              <a:gd name="connsiteX3" fmla="*/ 11159981 w 12204643"/>
              <a:gd name="connsiteY3" fmla="*/ 6644225 h 6644225"/>
              <a:gd name="connsiteX4" fmla="*/ 0 w 12204643"/>
              <a:gd name="connsiteY4" fmla="*/ 0 h 66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643" h="6644225">
                <a:moveTo>
                  <a:pt x="0" y="0"/>
                </a:moveTo>
                <a:lnTo>
                  <a:pt x="12204643" y="5774"/>
                </a:lnTo>
                <a:lnTo>
                  <a:pt x="12204643" y="6644223"/>
                </a:lnTo>
                <a:lnTo>
                  <a:pt x="11159981" y="6644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18937" y="365126"/>
            <a:ext cx="10030518" cy="9713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16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4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4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9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60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2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C2F9-C76C-46A3-A50B-306605AB8B18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B843-236F-4701-AAA1-881D99B3B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7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664" r:id="rId14"/>
    <p:sldLayoutId id="2147483665" r:id="rId15"/>
    <p:sldLayoutId id="2147483666" r:id="rId16"/>
    <p:sldLayoutId id="2147483650" r:id="rId17"/>
    <p:sldLayoutId id="2147483651" r:id="rId18"/>
    <p:sldLayoutId id="2147483652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660" r:id="rId26"/>
    <p:sldLayoutId id="2147483661" r:id="rId27"/>
    <p:sldLayoutId id="2147483662" r:id="rId28"/>
    <p:sldLayoutId id="2147483710" r:id="rId29"/>
  </p:sldLayoutIdLst>
  <mc:AlternateContent xmlns:mc="http://schemas.openxmlformats.org/markup-compatibility/2006" xmlns:p14="http://schemas.microsoft.com/office/powerpoint/2010/main">
    <mc:Choice Requires="p14">
      <p:transition p14:dur="10">
        <p14:honeycomb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porter@odu.edu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F68C5-2E5A-3741-8B13-7E52F177B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6356" y="365480"/>
            <a:ext cx="7901213" cy="631340"/>
          </a:xfrm>
        </p:spPr>
        <p:txBody>
          <a:bodyPr/>
          <a:lstStyle/>
          <a:p>
            <a:r>
              <a:rPr lang="en-US" dirty="0"/>
              <a:t>Brain to Functional Behavior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E71B2-839B-AF45-B237-7F8A026E4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4765" y="1993640"/>
            <a:ext cx="9774935" cy="1197864"/>
          </a:xfrm>
        </p:spPr>
        <p:txBody>
          <a:bodyPr>
            <a:normAutofit/>
          </a:bodyPr>
          <a:lstStyle/>
          <a:p>
            <a:r>
              <a:rPr lang="en-US" sz="3200" dirty="0"/>
              <a:t>Foundations of the Distracted Driver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8300" y="3168641"/>
            <a:ext cx="8915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Bryan E. Porter, Ph.D.</a:t>
            </a:r>
          </a:p>
          <a:p>
            <a:pPr algn="ctr"/>
            <a:r>
              <a:rPr lang="en-US" sz="2400" dirty="0"/>
              <a:t>Associate Dean of the Graduate School </a:t>
            </a:r>
          </a:p>
          <a:p>
            <a:pPr algn="ctr"/>
            <a:r>
              <a:rPr lang="en-US" sz="2400" dirty="0"/>
              <a:t>&amp; Professor of Psychology</a:t>
            </a:r>
          </a:p>
          <a:p>
            <a:pPr algn="ctr"/>
            <a:r>
              <a:rPr lang="en-US" sz="2400" dirty="0"/>
              <a:t>+1-757-683-3259</a:t>
            </a:r>
          </a:p>
          <a:p>
            <a:pPr algn="ctr"/>
            <a:r>
              <a:rPr lang="en-US" sz="2400" dirty="0">
                <a:hlinkClick r:id="rId3"/>
              </a:rPr>
              <a:t>bporter@odu.edu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9700" y="5625193"/>
            <a:ext cx="1089121" cy="1085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63EDD-0E98-4F67-A107-B092EA415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227" y="0"/>
            <a:ext cx="3044929" cy="5420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C5F449-5B21-4147-99AC-413F99185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2699698" cy="5420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D59F4-BAB2-46F6-8C89-BAEEF62A5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25" y="5512307"/>
            <a:ext cx="1832531" cy="131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Picture 1" descr="https://commons.wikimedia.org/wiki/File:Close_up_of_mobile_phone,_with_a_hand_showing_a_camouflage_cuff._MOD_45155935.jpg">
            <a:extLst>
              <a:ext uri="{FF2B5EF4-FFF2-40B4-BE49-F238E27FC236}">
                <a16:creationId xmlns:a16="http://schemas.microsoft.com/office/drawing/2014/main" id="{91DEB796-6800-4FD0-A490-B0ED63B14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89" r="15639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4" name="Picture 3" descr="https://commons.wikimedia.org/wiki/File:%22Let_me_check_my_phone_before_crossing_the_street.%22_(8602439627).jpg">
            <a:extLst>
              <a:ext uri="{FF2B5EF4-FFF2-40B4-BE49-F238E27FC236}">
                <a16:creationId xmlns:a16="http://schemas.microsoft.com/office/drawing/2014/main" id="{2491E99C-3715-45E9-95A8-97387AFCD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00" r="15796" b="1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3" name="Picture 2" descr="https://commons.wikimedia.org/wiki/File:Smart_phones_and_food_Exchange_Place_NOLA.JPG">
            <a:extLst>
              <a:ext uri="{FF2B5EF4-FFF2-40B4-BE49-F238E27FC236}">
                <a16:creationId xmlns:a16="http://schemas.microsoft.com/office/drawing/2014/main" id="{B8F7BB4C-E42F-494A-BDF2-1ABC9FE93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292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5" name="Picture 4" descr="https://commons.wikimedia.org/wiki/File:Ghanaian_Cocoa_Farmer_on_Phone.jpg">
            <a:extLst>
              <a:ext uri="{FF2B5EF4-FFF2-40B4-BE49-F238E27FC236}">
                <a16:creationId xmlns:a16="http://schemas.microsoft.com/office/drawing/2014/main" id="{4F98C491-1F71-4873-BF92-86B14161C8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" b="44393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6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xhere.com/en/photo/569310">
            <a:extLst>
              <a:ext uri="{FF2B5EF4-FFF2-40B4-BE49-F238E27FC236}">
                <a16:creationId xmlns:a16="http://schemas.microsoft.com/office/drawing/2014/main" id="{26B08A91-60D4-4DD1-A4CE-1336C6B60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180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2" name="Picture 1" descr="https://pixnio.com/people/female-women/attempting-to-text-on-cell-phone-while-driving-car">
            <a:extLst>
              <a:ext uri="{FF2B5EF4-FFF2-40B4-BE49-F238E27FC236}">
                <a16:creationId xmlns:a16="http://schemas.microsoft.com/office/drawing/2014/main" id="{16FC7D66-0C7F-41E9-879E-7A65DF8B9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9" r="1" b="1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F3DCD7-E7FE-4067-9B58-1EFA3F2C35E9}"/>
              </a:ext>
            </a:extLst>
          </p:cNvPr>
          <p:cNvSpPr txBox="1"/>
          <p:nvPr/>
        </p:nvSpPr>
        <p:spPr>
          <a:xfrm>
            <a:off x="868696" y="4830709"/>
            <a:ext cx="4266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…countermeasures (that work)…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96944-CE68-46A3-A087-F61837973604}"/>
              </a:ext>
            </a:extLst>
          </p:cNvPr>
          <p:cNvSpPr txBox="1"/>
          <p:nvPr/>
        </p:nvSpPr>
        <p:spPr>
          <a:xfrm>
            <a:off x="7510500" y="1498352"/>
            <a:ext cx="3253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Extinguishing the habit…</a:t>
            </a:r>
          </a:p>
        </p:txBody>
      </p:sp>
    </p:spTree>
    <p:extLst>
      <p:ext uri="{BB962C8B-B14F-4D97-AF65-F5344CB8AC3E}">
        <p14:creationId xmlns:p14="http://schemas.microsoft.com/office/powerpoint/2010/main" val="75256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6772" y="297648"/>
            <a:ext cx="5261723" cy="877887"/>
          </a:xfrm>
        </p:spPr>
        <p:txBody>
          <a:bodyPr>
            <a:normAutofit/>
          </a:bodyPr>
          <a:lstStyle/>
          <a:p>
            <a:r>
              <a:rPr lang="en-US" sz="3200" dirty="0"/>
              <a:t>Contact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22787" y="1335955"/>
            <a:ext cx="5089695" cy="4594225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Bryan E. Porter, Ph.D.</a:t>
            </a:r>
          </a:p>
          <a:p>
            <a:pPr marL="0" indent="0">
              <a:buNone/>
            </a:pPr>
            <a:r>
              <a:rPr lang="en-US" dirty="0"/>
              <a:t>Associate Dean of the Graduate School </a:t>
            </a:r>
          </a:p>
          <a:p>
            <a:pPr marL="0" indent="0">
              <a:buNone/>
            </a:pPr>
            <a:r>
              <a:rPr lang="en-US" dirty="0"/>
              <a:t>&amp; Professor of Psychology</a:t>
            </a:r>
          </a:p>
          <a:p>
            <a:pPr marL="0" indent="0">
              <a:buNone/>
            </a:pPr>
            <a:r>
              <a:rPr lang="en-US" dirty="0"/>
              <a:t>2102 Monarch Hall</a:t>
            </a:r>
          </a:p>
          <a:p>
            <a:pPr marL="0" indent="0">
              <a:buNone/>
            </a:pPr>
            <a:r>
              <a:rPr lang="en-US" dirty="0"/>
              <a:t>Old Dominion University</a:t>
            </a:r>
          </a:p>
          <a:p>
            <a:pPr marL="0" indent="0">
              <a:buNone/>
            </a:pPr>
            <a:r>
              <a:rPr lang="en-US" dirty="0"/>
              <a:t>Norfolk, Virginia  23504, USA</a:t>
            </a:r>
          </a:p>
          <a:p>
            <a:pPr marL="0" indent="0">
              <a:buNone/>
            </a:pPr>
            <a:r>
              <a:rPr lang="en-US" dirty="0"/>
              <a:t>+1-757-683-3259</a:t>
            </a:r>
          </a:p>
          <a:p>
            <a:pPr marL="0" indent="0">
              <a:buNone/>
            </a:pPr>
            <a:r>
              <a:rPr lang="en-US" dirty="0"/>
              <a:t>bporter@odu.edu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75" y="5230298"/>
            <a:ext cx="3932261" cy="1152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654" y="3989576"/>
            <a:ext cx="3741924" cy="26837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5598" y="672452"/>
            <a:ext cx="38048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000" b="1" dirty="0"/>
            </a:br>
            <a:r>
              <a:rPr lang="en-US" sz="2000" b="1" dirty="0"/>
              <a:t>THANK YOU for your attention!</a:t>
            </a:r>
          </a:p>
          <a:p>
            <a:pPr algn="ctr"/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186" y="2341095"/>
            <a:ext cx="1420599" cy="1420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727" y="1813990"/>
            <a:ext cx="747516" cy="635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5618" y="2341095"/>
            <a:ext cx="1442835" cy="1442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75" y="1813989"/>
            <a:ext cx="635683" cy="635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D38880-4F3E-4318-ABEF-666524D18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411" y="575824"/>
            <a:ext cx="3084843" cy="57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86111B-A025-45D4-A5A7-3374215FA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941" y="1662545"/>
            <a:ext cx="3984211" cy="5195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7BFB05-B7AC-4A9D-A73E-1519DE2B1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0" y="1662545"/>
            <a:ext cx="4064441" cy="5195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292EE6-FF29-4913-9360-B4CBB5945CC6}"/>
              </a:ext>
            </a:extLst>
          </p:cNvPr>
          <p:cNvSpPr txBox="1"/>
          <p:nvPr/>
        </p:nvSpPr>
        <p:spPr>
          <a:xfrm>
            <a:off x="1870681" y="178129"/>
            <a:ext cx="892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Some reading material…and not just my work!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16F797-C19E-4AE8-B9DE-7F67147A3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152" y="1662544"/>
            <a:ext cx="4041634" cy="51954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714BE3-D850-4F05-801D-45CD8B673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655" y="1662545"/>
            <a:ext cx="3984211" cy="519545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7BC5D5-B109-4C2D-BB66-98F3929AA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4" y="1662545"/>
            <a:ext cx="4064441" cy="519545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2409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361D85-6E71-41FF-9C52-9AAD67255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few years ago, at this Summit…</a:t>
            </a:r>
          </a:p>
        </p:txBody>
      </p:sp>
      <p:pic>
        <p:nvPicPr>
          <p:cNvPr id="23" name="Picture 22" descr="https://www.amazon.com/Deadly-Wandering-Investigation-Astonishing-Attention/dp/006228407X?asin=006228407X&amp;revisionId=&amp;format=4&amp;depth=1">
            <a:extLst>
              <a:ext uri="{FF2B5EF4-FFF2-40B4-BE49-F238E27FC236}">
                <a16:creationId xmlns:a16="http://schemas.microsoft.com/office/drawing/2014/main" id="{21299160-C63F-492D-AF50-DDD783731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2"/>
          <a:stretch/>
        </p:blipFill>
        <p:spPr>
          <a:xfrm>
            <a:off x="1999282" y="566916"/>
            <a:ext cx="3870544" cy="572416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423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7A6677-9C04-416B-8906-05C6CC960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 dirty="0"/>
              <a:t>In the next 15 minutes…</a:t>
            </a:r>
          </a:p>
        </p:txBody>
      </p:sp>
      <p:graphicFrame>
        <p:nvGraphicFramePr>
          <p:cNvPr id="37" name="Content Placeholder 2">
            <a:extLst>
              <a:ext uri="{FF2B5EF4-FFF2-40B4-BE49-F238E27FC236}">
                <a16:creationId xmlns:a16="http://schemas.microsoft.com/office/drawing/2014/main" id="{F617D281-A707-47A5-8321-0D69E80229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3799765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912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71BBFB-255D-4179-9D7F-6794604E3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3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5DEA895-F9CC-4CF2-9375-48E320243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10" y="4238191"/>
            <a:ext cx="5662390" cy="2619799"/>
          </a:xfrm>
          <a:prstGeom prst="rect">
            <a:avLst/>
          </a:prstGeom>
          <a:solidFill>
            <a:schemeClr val="tx2"/>
          </a:solidFill>
          <a:ln>
            <a:solidFill>
              <a:srgbClr val="6D809C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A30427-B0DD-4FE1-8278-3E506C9EB57F}"/>
              </a:ext>
            </a:extLst>
          </p:cNvPr>
          <p:cNvSpPr txBox="1"/>
          <p:nvPr/>
        </p:nvSpPr>
        <p:spPr>
          <a:xfrm>
            <a:off x="7836568" y="0"/>
            <a:ext cx="4355431" cy="92333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Dopamine</a:t>
            </a:r>
          </a:p>
        </p:txBody>
      </p:sp>
      <p:pic>
        <p:nvPicPr>
          <p:cNvPr id="6" name="Picture 5" descr="https://commons.wikimedia.org/wiki/File:Dopamine_pathways.svg">
            <a:extLst>
              <a:ext uri="{FF2B5EF4-FFF2-40B4-BE49-F238E27FC236}">
                <a16:creationId xmlns:a16="http://schemas.microsoft.com/office/drawing/2014/main" id="{C07D559B-019D-4B53-9075-3DF0FA65B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524" y="1032948"/>
            <a:ext cx="45624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97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commons.wikimedia.org/wiki/File:Ivan-Pavlov06.jpg&#10;">
            <a:extLst>
              <a:ext uri="{FF2B5EF4-FFF2-40B4-BE49-F238E27FC236}">
                <a16:creationId xmlns:a16="http://schemas.microsoft.com/office/drawing/2014/main" id="{72EFA8F5-34D7-4E16-A6EE-0F392B0C2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" r="-3" b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6" name="Picture 5" descr="https://commons.wikimedia.org/wiki/File:B.F._Skinner.jpg&#10;">
            <a:extLst>
              <a:ext uri="{FF2B5EF4-FFF2-40B4-BE49-F238E27FC236}">
                <a16:creationId xmlns:a16="http://schemas.microsoft.com/office/drawing/2014/main" id="{E0AEC6E0-0094-4659-A92D-5F64A43F7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77" r="-1" b="33783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Picture 2" descr="https://commons.wikimedia.org/wiki/File:Sskinner_box.jpg">
            <a:extLst>
              <a:ext uri="{FF2B5EF4-FFF2-40B4-BE49-F238E27FC236}">
                <a16:creationId xmlns:a16="http://schemas.microsoft.com/office/drawing/2014/main" id="{65FBD126-CDBD-4433-A686-EF0EFDD677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83" r="-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1EFE0-C297-4616-9A8F-4CEC2D4C9B30}"/>
              </a:ext>
            </a:extLst>
          </p:cNvPr>
          <p:cNvSpPr txBox="1"/>
          <p:nvPr/>
        </p:nvSpPr>
        <p:spPr>
          <a:xfrm>
            <a:off x="641268" y="4857008"/>
            <a:ext cx="3773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Conditioning</a:t>
            </a:r>
          </a:p>
        </p:txBody>
      </p:sp>
    </p:spTree>
    <p:extLst>
      <p:ext uri="{BB962C8B-B14F-4D97-AF65-F5344CB8AC3E}">
        <p14:creationId xmlns:p14="http://schemas.microsoft.com/office/powerpoint/2010/main" val="11368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11016-9B26-43DB-884B-518AC37E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do </a:t>
            </a:r>
            <a:r>
              <a:rPr lang="en-US" sz="4800" dirty="0">
                <a:solidFill>
                  <a:srgbClr val="FFFFFF"/>
                </a:solidFill>
              </a:rPr>
              <a:t>w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 </a:t>
            </a:r>
            <a:r>
              <a:rPr lang="en-US" sz="4800" dirty="0">
                <a:solidFill>
                  <a:srgbClr val="FFFFFF"/>
                </a:solidFill>
              </a:rPr>
              <a:t>c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3FCE9-BA5C-4B53-BEBF-2698692DF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9" r="26828" b="3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C0EB7A7-304A-4C2F-94F5-71F49F547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4060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DFBC832-3F31-405C-85D4-73117145CE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34" r="990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1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B3193C-D2B9-4632-95B8-7402F645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800" y="3825866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now our phones, habits, &amp; hopes for behavior change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https://commons.wikimedia.org/wiki/File:USMC-111104-M-YP696-003.jpg">
            <a:extLst>
              <a:ext uri="{FF2B5EF4-FFF2-40B4-BE49-F238E27FC236}">
                <a16:creationId xmlns:a16="http://schemas.microsoft.com/office/drawing/2014/main" id="{3C2C02CC-62DB-422A-90C8-E2B3D9898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4" r="43398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Picture 3" descr="https://commons.wikimedia.org/wiki/File:People_playing_Pok%C3%A9mon_go.jpg">
            <a:extLst>
              <a:ext uri="{FF2B5EF4-FFF2-40B4-BE49-F238E27FC236}">
                <a16:creationId xmlns:a16="http://schemas.microsoft.com/office/drawing/2014/main" id="{1BB3ADBE-5DD1-4BE1-B079-0C4995DD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46" r="2" b="13355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A56D0-AEAF-4496-B75D-F0B3A9CF0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41" y="130628"/>
            <a:ext cx="9324018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0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EA6F12D10E274997D654489E850AAF" ma:contentTypeVersion="13" ma:contentTypeDescription="Create a new document." ma:contentTypeScope="" ma:versionID="053df19bf0e141907bb7fdd3fc14e3a4">
  <xsd:schema xmlns:xsd="http://www.w3.org/2001/XMLSchema" xmlns:xs="http://www.w3.org/2001/XMLSchema" xmlns:p="http://schemas.microsoft.com/office/2006/metadata/properties" xmlns:ns3="4f2e1f09-25ed-4cb7-aa05-1baa1eee0fc4" xmlns:ns4="ae6f8b64-a7a2-48c5-9940-b53e0a3a2edd" targetNamespace="http://schemas.microsoft.com/office/2006/metadata/properties" ma:root="true" ma:fieldsID="34273a5698e25a6d6a25a5c6f519b48e" ns3:_="" ns4:_="">
    <xsd:import namespace="4f2e1f09-25ed-4cb7-aa05-1baa1eee0fc4"/>
    <xsd:import namespace="ae6f8b64-a7a2-48c5-9940-b53e0a3a2ed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2e1f09-25ed-4cb7-aa05-1baa1eee0f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6f8b64-a7a2-48c5-9940-b53e0a3a2e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27451C-E83F-4899-AB79-8014647C7107}">
  <ds:schemaRefs>
    <ds:schemaRef ds:uri="4f2e1f09-25ed-4cb7-aa05-1baa1eee0fc4"/>
    <ds:schemaRef ds:uri="http://schemas.microsoft.com/office/2006/documentManagement/types"/>
    <ds:schemaRef ds:uri="http://purl.org/dc/terms/"/>
    <ds:schemaRef ds:uri="http://schemas.microsoft.com/office/infopath/2007/PartnerControls"/>
    <ds:schemaRef ds:uri="ae6f8b64-a7a2-48c5-9940-b53e0a3a2edd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D7AEF95-B0FA-4FA8-A312-5018762A05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2e1f09-25ed-4cb7-aa05-1baa1eee0fc4"/>
    <ds:schemaRef ds:uri="ae6f8b64-a7a2-48c5-9940-b53e0a3a2e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139AE7-791B-4DBF-B052-71F5A50CB2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2439</TotalTime>
  <Words>193</Words>
  <Application>Microsoft Office PowerPoint</Application>
  <PresentationFormat>Widescreen</PresentationFormat>
  <Paragraphs>37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 Light</vt:lpstr>
      <vt:lpstr>Tw Cen MT</vt:lpstr>
      <vt:lpstr>Calibri</vt:lpstr>
      <vt:lpstr>Arial</vt:lpstr>
      <vt:lpstr>Office Theme</vt:lpstr>
      <vt:lpstr>PowerPoint Presentation</vt:lpstr>
      <vt:lpstr>PowerPoint Presentation</vt:lpstr>
      <vt:lpstr>A few years ago, at this Summit…</vt:lpstr>
      <vt:lpstr>In the next 15 minutes…</vt:lpstr>
      <vt:lpstr>PowerPoint Presentation</vt:lpstr>
      <vt:lpstr>PowerPoint Presentation</vt:lpstr>
      <vt:lpstr>Why do we care?</vt:lpstr>
      <vt:lpstr>And now our phones, habits, &amp; hopes for behavior change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Porter, Bryan</dc:creator>
  <cp:lastModifiedBy>Porter, Bryan</cp:lastModifiedBy>
  <cp:revision>21</cp:revision>
  <cp:lastPrinted>2021-07-07T21:16:34Z</cp:lastPrinted>
  <dcterms:created xsi:type="dcterms:W3CDTF">2020-07-28T02:51:51Z</dcterms:created>
  <dcterms:modified xsi:type="dcterms:W3CDTF">2021-09-09T16:57:47Z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0x010100F8EA6F12D10E274997D654489E850AAF</vt:lpwstr>
  </property>
</Properties>
</file>