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1" r:id="rId4"/>
    <p:sldId id="26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7"/>
    <p:restoredTop sz="94617"/>
  </p:normalViewPr>
  <p:slideViewPr>
    <p:cSldViewPr snapToGrid="0">
      <p:cViewPr varScale="1">
        <p:scale>
          <a:sx n="91" d="100"/>
          <a:sy n="91" d="100"/>
        </p:scale>
        <p:origin x="72" y="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43AB4-CBE6-59FF-707E-6CAF3D028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BE1B3A-9D76-1016-4221-7EE5A0708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82AF-5332-DF4D-1E65-B0BDACE0E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04AE6-2418-0CE9-A6E6-3A4165057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D46E9-AD90-4F57-433B-4FB1B3033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3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46395-FCBE-2D61-F746-E8F60B903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DBFB6-0F5E-B1E8-E4AD-332867FDB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E43F8-6D7D-8733-D127-C2DE82E1C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2B9D4-FCBD-7D41-0DEE-254647313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E94A8-2A2A-2424-F359-C71FB81CA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31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3F84C5-EA4E-2CC3-D833-0D1E245714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7EC686-26A7-92E8-DE25-77E8732DD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599C8-1AEB-0137-8F16-5AA0390B3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0C26B-1310-E5E9-64EB-B44ECC30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333D9-8832-3816-46F5-E4DB03E0A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9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CA11F-32EB-E705-E980-8C8E281FA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65BB6-3A8E-3B44-DB9C-522FCDF79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5F797-A2C6-3889-128C-BBF704DF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A47CD-F00B-19E3-0120-23D25E131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C9C41-07E6-D9A5-413F-871337428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0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E6B91-280F-51B0-17EE-C2D9F8E9C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E10F4-00FB-7E75-D697-0B9D17A59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07D5-DE8C-F01A-11B5-E8F9D5985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8202D-EC85-B5ED-47D7-D32FC83A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AF0E0-9E70-61D4-F65E-6A0CC698E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17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D703-F564-BD8F-4D31-99C82EBFC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59710-56C9-495E-3644-8B24D44C7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3F4B1-49D4-6501-98BC-03EF5F003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4D6D6-119B-8A21-DF0C-22E1D659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582CA-195E-F08C-F110-B989D053C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C9BC37-97C6-6376-E9E4-34FDC386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6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6E35-8B92-88ED-AA27-0EB391FE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70659-81A2-AE87-8177-2D0210405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8A24E-3F29-D5C9-B8E3-B3AFDC5F1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CF7C93-2139-FDE4-DA6C-6290FFD98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7DCE9-1FA6-1E55-E35B-CF76BEA27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D2DADE-1249-918E-0603-9E1B5A33C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C096EF-9D42-92C3-E20B-50A6D853F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414A51-2D0D-EF74-A6FA-8ED753BA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28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6C3D3-6A2B-9FA3-7D79-473057A5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22A27-8AF1-3E48-4480-AB4255928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C2DA19-11BD-81AA-F4C1-415B05A4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AEC9-868F-4D43-D371-E918F4B7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26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AF93F8-2F45-5118-C88F-90B4BAE3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BC04A3-08C5-B366-2905-340C5722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71DAB-BC92-39F9-4E3B-864C170B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86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6003A-A94C-3342-0AA3-0651E65EF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A327A-BC4E-0664-6AD0-B357F3330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B70DA-7E49-D27F-0A68-1307FFC18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FD4A7-7BB4-06CF-F669-73D9AF8E4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3EF88-B111-88C3-83FF-459CDA0B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E9316-4296-290D-C5DB-B156E1D00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6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F631-A47E-9873-5109-1F0D581E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4E33B-8AA9-FB61-44E9-CDA1C140B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B07CC-60CF-DD91-459F-E2672DC16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046D-6825-DCB6-914D-4E3A511D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CF4C-3A71-1941-BF1C-E2C50A72DF9B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81E33-87D5-904E-6A56-55E0BCEB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0FEF4-C7AF-C15B-D115-765303F1E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2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A4D0E-9ABB-2ECE-DAED-79B3799AC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E2EFD-139F-9078-A171-236EF4287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562E5-0565-E5E0-3F70-CABB386B9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13CF4C-3A71-1941-BF1C-E2C50A72DF9B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FDE41-25A2-FE39-9368-F794F755A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34DFF-BFA3-FFB3-24B4-5EC9437C4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5117C5-13AC-BB4F-8942-6B9375ADA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7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4BC468-D2FD-3CDC-4BF7-8FE9E1940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47A692-8858-EB92-FBA0-3C9AA8C1BCA7}"/>
              </a:ext>
            </a:extLst>
          </p:cNvPr>
          <p:cNvSpPr txBox="1"/>
          <p:nvPr/>
        </p:nvSpPr>
        <p:spPr>
          <a:xfrm>
            <a:off x="4916616" y="2136338"/>
            <a:ext cx="32665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Welcome Jr. Speed Busters!</a:t>
            </a:r>
          </a:p>
        </p:txBody>
      </p:sp>
      <p:pic>
        <p:nvPicPr>
          <p:cNvPr id="10" name="Picture 9" descr="A group of people standing on the side of a road&#10;&#10;Description automatically generated">
            <a:extLst>
              <a:ext uri="{FF2B5EF4-FFF2-40B4-BE49-F238E27FC236}">
                <a16:creationId xmlns:a16="http://schemas.microsoft.com/office/drawing/2014/main" id="{CBC36FD4-5487-DC3B-8AE3-6EA5F564E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35512" y="2072888"/>
            <a:ext cx="3616300" cy="2712225"/>
          </a:xfrm>
          <a:prstGeom prst="rect">
            <a:avLst/>
          </a:prstGeom>
        </p:spPr>
      </p:pic>
      <p:pic>
        <p:nvPicPr>
          <p:cNvPr id="12" name="Picture 11" descr="A police officer standing next to a young child&#10;&#10;Description automatically generated">
            <a:extLst>
              <a:ext uri="{FF2B5EF4-FFF2-40B4-BE49-F238E27FC236}">
                <a16:creationId xmlns:a16="http://schemas.microsoft.com/office/drawing/2014/main" id="{6EE6C100-484B-042E-FA84-0770A6733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63046" y="2102965"/>
            <a:ext cx="3443307" cy="258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90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02600-8570-5A49-84CB-68A0FCEB6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C0B088-F62A-EE6A-E80D-BB923DAD3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FD1943-998F-2DDF-5B42-8F1BCD01E047}"/>
              </a:ext>
            </a:extLst>
          </p:cNvPr>
          <p:cNvSpPr txBox="1"/>
          <p:nvPr/>
        </p:nvSpPr>
        <p:spPr>
          <a:xfrm>
            <a:off x="1776714" y="2644170"/>
            <a:ext cx="3802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As a Jr. Speed Buster</a:t>
            </a:r>
          </a:p>
          <a:p>
            <a:r>
              <a:rPr lang="en-US" sz="3200" dirty="0"/>
              <a:t>I agree to be:</a:t>
            </a:r>
          </a:p>
          <a:p>
            <a:r>
              <a:rPr lang="en-US" sz="3200" dirty="0"/>
              <a:t>SAFE by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D35514-6731-B580-62BB-7877A252C364}"/>
              </a:ext>
            </a:extLst>
          </p:cNvPr>
          <p:cNvSpPr txBox="1"/>
          <p:nvPr/>
        </p:nvSpPr>
        <p:spPr>
          <a:xfrm>
            <a:off x="6319777" y="2383119"/>
            <a:ext cx="33682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Seat Belts- required in every seat every time for every age!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Safe Speeds-driving too fast is dangerous especially in school zones.</a:t>
            </a:r>
          </a:p>
        </p:txBody>
      </p:sp>
    </p:spTree>
    <p:extLst>
      <p:ext uri="{BB962C8B-B14F-4D97-AF65-F5344CB8AC3E}">
        <p14:creationId xmlns:p14="http://schemas.microsoft.com/office/powerpoint/2010/main" val="3809632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6C6CD-19D2-CAFB-9BCF-68AFFF752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8246F1-CFFB-4784-CABB-FB9000186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AB8211-3B67-557A-5B80-29483D3E4E3E}"/>
              </a:ext>
            </a:extLst>
          </p:cNvPr>
          <p:cNvSpPr txBox="1"/>
          <p:nvPr/>
        </p:nvSpPr>
        <p:spPr>
          <a:xfrm>
            <a:off x="1782501" y="2511706"/>
            <a:ext cx="34724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 a Jr. Speed Buster I agree to be:</a:t>
            </a:r>
          </a:p>
          <a:p>
            <a:r>
              <a:rPr lang="en-US" sz="2800" dirty="0"/>
              <a:t>FOCUSED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F7016-7042-E324-01FC-DF13531E2F5B}"/>
              </a:ext>
            </a:extLst>
          </p:cNvPr>
          <p:cNvSpPr txBox="1"/>
          <p:nvPr/>
        </p:nvSpPr>
        <p:spPr>
          <a:xfrm flipH="1">
            <a:off x="6095990" y="2511706"/>
            <a:ext cx="49312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Distractions- remind adults no cell phones while driving and don’t be a distraction to the driver.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Pay Attention- while walking or biking</a:t>
            </a:r>
          </a:p>
        </p:txBody>
      </p:sp>
    </p:spTree>
    <p:extLst>
      <p:ext uri="{BB962C8B-B14F-4D97-AF65-F5344CB8AC3E}">
        <p14:creationId xmlns:p14="http://schemas.microsoft.com/office/powerpoint/2010/main" val="3668054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2D0E1-C1C4-5BAC-B1EC-4CB48533F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36D733-2C49-DCA2-220E-4A87CDE3D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2E8A24-702A-9313-B37D-C6537B0CBFD0}"/>
              </a:ext>
            </a:extLst>
          </p:cNvPr>
          <p:cNvSpPr txBox="1"/>
          <p:nvPr/>
        </p:nvSpPr>
        <p:spPr>
          <a:xfrm>
            <a:off x="1203949" y="2598003"/>
            <a:ext cx="3457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 a Jr. Speed Buster I agree to be SMART: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AECD85-022E-0533-9297-36BA13F98D52}"/>
              </a:ext>
            </a:extLst>
          </p:cNvPr>
          <p:cNvSpPr txBox="1"/>
          <p:nvPr/>
        </p:nvSpPr>
        <p:spPr>
          <a:xfrm>
            <a:off x="6095990" y="2227613"/>
            <a:ext cx="43520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Make Safe Choices- and remind adults to follow the rules too!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Community Helper- by reminding friends about staying safe on the roads.</a:t>
            </a:r>
          </a:p>
        </p:txBody>
      </p:sp>
    </p:spTree>
    <p:extLst>
      <p:ext uri="{BB962C8B-B14F-4D97-AF65-F5344CB8AC3E}">
        <p14:creationId xmlns:p14="http://schemas.microsoft.com/office/powerpoint/2010/main" val="373547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r. Speed Busters Presentation" id="{3F0D7EFA-C696-2A47-BE2B-BB6968415818}" vid="{D6D7AB5B-77A1-6E42-AABD-A5DA876556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</TotalTime>
  <Words>114</Words>
  <Application>Microsoft Office PowerPoint</Application>
  <PresentationFormat>Widescreen</PresentationFormat>
  <Paragraphs>16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Christine King</dc:creator>
  <cp:lastModifiedBy>Kristin Pettway</cp:lastModifiedBy>
  <cp:revision>9</cp:revision>
  <dcterms:created xsi:type="dcterms:W3CDTF">2024-10-13T18:55:54Z</dcterms:created>
  <dcterms:modified xsi:type="dcterms:W3CDTF">2024-10-14T19:11:31Z</dcterms:modified>
</cp:coreProperties>
</file>