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4" r:id="rId4"/>
    <p:sldId id="26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7"/>
    <p:restoredTop sz="94617"/>
  </p:normalViewPr>
  <p:slideViewPr>
    <p:cSldViewPr snapToGrid="0">
      <p:cViewPr varScale="1">
        <p:scale>
          <a:sx n="91" d="100"/>
          <a:sy n="91" d="100"/>
        </p:scale>
        <p:origin x="72" y="1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3AB4-CBE6-59FF-707E-6CAF3D02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E1B3A-9D76-1016-4221-7EE5A0708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82AF-5332-DF4D-1E65-B0BDACE0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4AE6-2418-0CE9-A6E6-3A416505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46E9-AD90-4F57-433B-4FB1B303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6395-FCBE-2D61-F746-E8F60B9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DBFB6-0F5E-B1E8-E4AD-332867FDB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43F8-6D7D-8733-D127-C2DE82E1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2B9D4-FCBD-7D41-0DEE-25464731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94A8-2A2A-2424-F359-C71FB81C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3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F84C5-EA4E-2CC3-D833-0D1E24571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EC686-26A7-92E8-DE25-77E8732DD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599C8-1AEB-0137-8F16-5AA0390B3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0C26B-1310-E5E9-64EB-B44ECC30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33D9-8832-3816-46F5-E4DB03E0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A11F-32EB-E705-E980-8C8E281F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65BB6-3A8E-3B44-DB9C-522FCDF79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5F797-A2C6-3889-128C-BBF704DF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A47CD-F00B-19E3-0120-23D25E13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9C41-07E6-D9A5-413F-87133742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6B91-280F-51B0-17EE-C2D9F8E9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E10F4-00FB-7E75-D697-0B9D17A5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07D5-DE8C-F01A-11B5-E8F9D598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8202D-EC85-B5ED-47D7-D32FC83A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AF0E0-9E70-61D4-F65E-6A0CC698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D703-F564-BD8F-4D31-99C82EBF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59710-56C9-495E-3644-8B24D44C7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3F4B1-49D4-6501-98BC-03EF5F00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4D6D6-119B-8A21-DF0C-22E1D659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582CA-195E-F08C-F110-B989D053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9BC37-97C6-6376-E9E4-34FDC386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6E35-8B92-88ED-AA27-0EB391FE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70659-81A2-AE87-8177-2D0210405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8A24E-3F29-D5C9-B8E3-B3AFDC5F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F7C93-2139-FDE4-DA6C-6290FFD9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7DCE9-1FA6-1E55-E35B-CF76BEA2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2DADE-1249-918E-0603-9E1B5A33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096EF-9D42-92C3-E20B-50A6D853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14A51-2D0D-EF74-A6FA-8ED753BA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2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C3D3-6A2B-9FA3-7D79-473057A5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22A27-8AF1-3E48-4480-AB425592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2DA19-11BD-81AA-F4C1-415B05A4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AEC9-868F-4D43-D371-E918F4B7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2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F93F8-2F45-5118-C88F-90B4BAE3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C04A3-08C5-B366-2905-340C5722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1DAB-BC92-39F9-4E3B-864C170B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6003A-A94C-3342-0AA3-0651E65E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327A-BC4E-0664-6AD0-B357F3330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B70DA-7E49-D27F-0A68-1307FFC18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FD4A7-7BB4-06CF-F669-73D9AF8E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3EF88-B111-88C3-83FF-459CDA0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E9316-4296-290D-C5DB-B156E1D0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F631-A47E-9873-5109-1F0D581E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4E33B-8AA9-FB61-44E9-CDA1C140B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B07CC-60CF-DD91-459F-E2672DC16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046D-6825-DCB6-914D-4E3A511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81E33-87D5-904E-6A56-55E0BCEB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0FEF4-C7AF-C15B-D115-765303F1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A4D0E-9ABB-2ECE-DAED-79B3799A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E2EFD-139F-9078-A171-236EF4287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62E5-0565-E5E0-3F70-CABB386B9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13CF4C-3A71-1941-BF1C-E2C50A72DF9B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FDE41-25A2-FE39-9368-F794F755A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4DFF-BFA3-FFB3-24B4-5EC9437C4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4BC468-D2FD-3CDC-4BF7-8FE9E1940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A692-8858-EB92-FBA0-3C9AA8C1BCA7}"/>
              </a:ext>
            </a:extLst>
          </p:cNvPr>
          <p:cNvSpPr txBox="1"/>
          <p:nvPr/>
        </p:nvSpPr>
        <p:spPr>
          <a:xfrm>
            <a:off x="4916616" y="2136338"/>
            <a:ext cx="32665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Welcome Jr. Speed Busters!</a:t>
            </a:r>
          </a:p>
        </p:txBody>
      </p:sp>
      <p:pic>
        <p:nvPicPr>
          <p:cNvPr id="10" name="Picture 9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CBC36FD4-5487-DC3B-8AE3-6EA5F564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35512" y="2072888"/>
            <a:ext cx="3616300" cy="2712225"/>
          </a:xfrm>
          <a:prstGeom prst="rect">
            <a:avLst/>
          </a:prstGeom>
        </p:spPr>
      </p:pic>
      <p:pic>
        <p:nvPicPr>
          <p:cNvPr id="12" name="Picture 11" descr="A police officer standing next to a young child&#10;&#10;Description automatically generated">
            <a:extLst>
              <a:ext uri="{FF2B5EF4-FFF2-40B4-BE49-F238E27FC236}">
                <a16:creationId xmlns:a16="http://schemas.microsoft.com/office/drawing/2014/main" id="{6EE6C100-484B-042E-FA84-0770A673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3046" y="2102965"/>
            <a:ext cx="3443307" cy="25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02600-8570-5A49-84CB-68A0FCEB6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C0B088-F62A-EE6A-E80D-BB923DAD3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D1943-998F-2DDF-5B42-8F1BCD01E047}"/>
              </a:ext>
            </a:extLst>
          </p:cNvPr>
          <p:cNvSpPr txBox="1"/>
          <p:nvPr/>
        </p:nvSpPr>
        <p:spPr>
          <a:xfrm>
            <a:off x="1776714" y="2644170"/>
            <a:ext cx="3802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Before you officially become a </a:t>
            </a:r>
            <a:r>
              <a:rPr lang="en-US" sz="3200" u="sng" dirty="0"/>
              <a:t>Jr Speed Buster</a:t>
            </a:r>
            <a:r>
              <a:rPr lang="en-US" sz="3200" dirty="0"/>
              <a:t>, you </a:t>
            </a:r>
            <a:r>
              <a:rPr lang="en-US" sz="3200" b="1" dirty="0"/>
              <a:t>MUST</a:t>
            </a:r>
            <a:r>
              <a:rPr lang="en-US" sz="3200" dirty="0"/>
              <a:t> agree to be: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35514-6731-B580-62BB-7877A252C364}"/>
              </a:ext>
            </a:extLst>
          </p:cNvPr>
          <p:cNvSpPr txBox="1"/>
          <p:nvPr/>
        </p:nvSpPr>
        <p:spPr>
          <a:xfrm>
            <a:off x="6319777" y="2383119"/>
            <a:ext cx="3368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4000" b="1" dirty="0"/>
              <a:t>SAFE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dirty="0"/>
              <a:t>FOCUSED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4000" b="1" dirty="0"/>
              <a:t>SMART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5B2A-A33D-2F2B-03A9-3B19DB9260EA}"/>
              </a:ext>
            </a:extLst>
          </p:cNvPr>
          <p:cNvSpPr txBox="1"/>
          <p:nvPr/>
        </p:nvSpPr>
        <p:spPr>
          <a:xfrm>
            <a:off x="6497381" y="4735615"/>
            <a:ext cx="357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Are you ready?!</a:t>
            </a:r>
          </a:p>
        </p:txBody>
      </p:sp>
    </p:spTree>
    <p:extLst>
      <p:ext uri="{BB962C8B-B14F-4D97-AF65-F5344CB8AC3E}">
        <p14:creationId xmlns:p14="http://schemas.microsoft.com/office/powerpoint/2010/main" val="38096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F2A78-9AE5-1560-D6DE-34D374D3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76BBA2-11E5-4F81-F551-6C218A109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7D188-B251-BEF4-3994-3043DF2CE7CF}"/>
              </a:ext>
            </a:extLst>
          </p:cNvPr>
          <p:cNvSpPr txBox="1"/>
          <p:nvPr/>
        </p:nvSpPr>
        <p:spPr>
          <a:xfrm>
            <a:off x="1776714" y="2644170"/>
            <a:ext cx="3802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 a Jr. Speed Buster</a:t>
            </a:r>
          </a:p>
          <a:p>
            <a:r>
              <a:rPr lang="en-US" sz="3200" dirty="0"/>
              <a:t>I agree to be:</a:t>
            </a:r>
          </a:p>
          <a:p>
            <a:r>
              <a:rPr lang="en-US" sz="3200" b="1" dirty="0"/>
              <a:t>SAFE</a:t>
            </a:r>
            <a:r>
              <a:rPr lang="en-US" sz="3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56301-318E-8001-4F8C-A003C86AD416}"/>
              </a:ext>
            </a:extLst>
          </p:cNvPr>
          <p:cNvSpPr txBox="1"/>
          <p:nvPr/>
        </p:nvSpPr>
        <p:spPr>
          <a:xfrm>
            <a:off x="6319777" y="2383119"/>
            <a:ext cx="33682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a </a:t>
            </a:r>
            <a:r>
              <a:rPr lang="en-US" sz="2400" b="1" dirty="0"/>
              <a:t>Seat Belt SUPERSTAR</a:t>
            </a:r>
            <a:r>
              <a:rPr lang="en-US" sz="2400" dirty="0"/>
              <a:t>- Buckle up </a:t>
            </a:r>
            <a:r>
              <a:rPr lang="en-US" sz="2400" u="sng" dirty="0"/>
              <a:t>every</a:t>
            </a:r>
            <a:r>
              <a:rPr lang="en-US" sz="2400" dirty="0"/>
              <a:t> car ride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Helmet and Pads- </a:t>
            </a:r>
            <a:r>
              <a:rPr lang="en-US" sz="2400" dirty="0"/>
              <a:t>Our secret armor for bike and scooter fun!</a:t>
            </a:r>
          </a:p>
        </p:txBody>
      </p:sp>
    </p:spTree>
    <p:extLst>
      <p:ext uri="{BB962C8B-B14F-4D97-AF65-F5344CB8AC3E}">
        <p14:creationId xmlns:p14="http://schemas.microsoft.com/office/powerpoint/2010/main" val="3022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C6CD-19D2-CAFB-9BCF-68AFFF75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8246F1-CFFB-4784-CABB-FB900018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B8211-3B67-557A-5B80-29483D3E4E3E}"/>
              </a:ext>
            </a:extLst>
          </p:cNvPr>
          <p:cNvSpPr txBox="1"/>
          <p:nvPr/>
        </p:nvSpPr>
        <p:spPr>
          <a:xfrm>
            <a:off x="1782501" y="2511706"/>
            <a:ext cx="3472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a Jr. Speed Buster I agree to be:</a:t>
            </a:r>
          </a:p>
          <a:p>
            <a:r>
              <a:rPr lang="en-US" sz="2800" b="1" dirty="0"/>
              <a:t>FOCUSED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F7016-7042-E324-01FC-DF13531E2F5B}"/>
              </a:ext>
            </a:extLst>
          </p:cNvPr>
          <p:cNvSpPr txBox="1"/>
          <p:nvPr/>
        </p:nvSpPr>
        <p:spPr>
          <a:xfrm flipH="1">
            <a:off x="6095990" y="2511706"/>
            <a:ext cx="49312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a </a:t>
            </a:r>
            <a:r>
              <a:rPr lang="en-US" sz="2400" b="1" dirty="0"/>
              <a:t>Super Explorer- </a:t>
            </a:r>
            <a:r>
              <a:rPr lang="en-US" sz="2400" dirty="0"/>
              <a:t>Use your eyes and ears when walking,  riding your bike or scooter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your </a:t>
            </a:r>
            <a:r>
              <a:rPr lang="en-US" sz="2400" b="1" dirty="0"/>
              <a:t>Super Vision- </a:t>
            </a:r>
            <a:r>
              <a:rPr lang="en-US" sz="2400" dirty="0"/>
              <a:t>Look </a:t>
            </a:r>
            <a:r>
              <a:rPr lang="en-US" sz="2400" u="sng" dirty="0"/>
              <a:t>BOTH</a:t>
            </a:r>
            <a:r>
              <a:rPr lang="en-US" sz="2400" dirty="0"/>
              <a:t> ways before crossing the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Driving time is </a:t>
            </a:r>
            <a:r>
              <a:rPr lang="en-US" sz="2400" b="1" u="sng" dirty="0"/>
              <a:t>NO-PHONE TIME</a:t>
            </a:r>
          </a:p>
        </p:txBody>
      </p:sp>
    </p:spTree>
    <p:extLst>
      <p:ext uri="{BB962C8B-B14F-4D97-AF65-F5344CB8AC3E}">
        <p14:creationId xmlns:p14="http://schemas.microsoft.com/office/powerpoint/2010/main" val="36680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D0E1-C1C4-5BAC-B1EC-4CB48533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36D733-2C49-DCA2-220E-4A87CDE3D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E8A24-702A-9313-B37D-C6537B0CBFD0}"/>
              </a:ext>
            </a:extLst>
          </p:cNvPr>
          <p:cNvSpPr txBox="1"/>
          <p:nvPr/>
        </p:nvSpPr>
        <p:spPr>
          <a:xfrm>
            <a:off x="1203949" y="2598003"/>
            <a:ext cx="3457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a Jr. Speed Buster I agree to be:</a:t>
            </a:r>
          </a:p>
          <a:p>
            <a:r>
              <a:rPr lang="en-US" sz="2800" b="1" dirty="0"/>
              <a:t>SMART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ECD85-022E-0533-9297-36BA13F98D52}"/>
              </a:ext>
            </a:extLst>
          </p:cNvPr>
          <p:cNvSpPr txBox="1"/>
          <p:nvPr/>
        </p:nvSpPr>
        <p:spPr>
          <a:xfrm>
            <a:off x="6095990" y="2227613"/>
            <a:ext cx="4352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a </a:t>
            </a:r>
            <a:r>
              <a:rPr lang="en-US" sz="2400" b="1" dirty="0"/>
              <a:t>Super Helper</a:t>
            </a:r>
            <a:r>
              <a:rPr lang="en-US" sz="2400" dirty="0"/>
              <a:t>- Look out the window for other cars and people. </a:t>
            </a:r>
            <a:r>
              <a:rPr lang="en-US" sz="2400" b="1" dirty="0"/>
              <a:t>YOUR</a:t>
            </a:r>
            <a:r>
              <a:rPr lang="en-US" sz="2400" dirty="0"/>
              <a:t> eyes can keep </a:t>
            </a:r>
            <a:r>
              <a:rPr lang="en-US" sz="2400" b="1" dirty="0"/>
              <a:t>EVERYONE</a:t>
            </a:r>
            <a:r>
              <a:rPr lang="en-US" sz="2400" dirty="0"/>
              <a:t> safe!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 </a:t>
            </a:r>
            <a:r>
              <a:rPr lang="en-US" sz="2400" b="1" dirty="0"/>
              <a:t>Super Cool</a:t>
            </a:r>
            <a:r>
              <a:rPr lang="en-US" sz="2400" dirty="0"/>
              <a:t>- Tell </a:t>
            </a:r>
            <a:r>
              <a:rPr lang="en-US" sz="2400" u="sng" dirty="0"/>
              <a:t>ALL</a:t>
            </a:r>
            <a:r>
              <a:rPr lang="en-US" sz="2400" dirty="0"/>
              <a:t> your friends about the fun of being safe!</a:t>
            </a:r>
          </a:p>
        </p:txBody>
      </p:sp>
    </p:spTree>
    <p:extLst>
      <p:ext uri="{BB962C8B-B14F-4D97-AF65-F5344CB8AC3E}">
        <p14:creationId xmlns:p14="http://schemas.microsoft.com/office/powerpoint/2010/main" val="3735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r. Speed Busters Presentation" id="{3F0D7EFA-C696-2A47-BE2B-BB6968415818}" vid="{D6D7AB5B-77A1-6E42-AABD-A5DA876556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4742</TotalTime>
  <Words>154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Christine King</dc:creator>
  <cp:lastModifiedBy>Kristin Pettway</cp:lastModifiedBy>
  <cp:revision>11</cp:revision>
  <dcterms:created xsi:type="dcterms:W3CDTF">2024-10-13T18:55:54Z</dcterms:created>
  <dcterms:modified xsi:type="dcterms:W3CDTF">2025-11-21T15:46:52Z</dcterms:modified>
</cp:coreProperties>
</file>